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4" r:id="rId2"/>
  </p:sldMasterIdLst>
  <p:notesMasterIdLst>
    <p:notesMasterId r:id="rId7"/>
  </p:notesMasterIdLst>
  <p:handoutMasterIdLst>
    <p:handoutMasterId r:id="rId8"/>
  </p:handoutMasterIdLst>
  <p:sldIdLst>
    <p:sldId id="591" r:id="rId3"/>
    <p:sldId id="592" r:id="rId4"/>
    <p:sldId id="593" r:id="rId5"/>
    <p:sldId id="587" r:id="rId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259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Moore" initials="NM" lastIdx="3" clrIdx="0">
    <p:extLst>
      <p:ext uri="{19B8F6BF-5375-455C-9EA6-DF929625EA0E}">
        <p15:presenceInfo xmlns:p15="http://schemas.microsoft.com/office/powerpoint/2012/main" userId="Natalie Moore" providerId="None"/>
      </p:ext>
    </p:extLst>
  </p:cmAuthor>
  <p:cmAuthor id="2" name="David Pettit" initials="DP" lastIdx="1" clrIdx="1">
    <p:extLst>
      <p:ext uri="{19B8F6BF-5375-455C-9EA6-DF929625EA0E}">
        <p15:presenceInfo xmlns:p15="http://schemas.microsoft.com/office/powerpoint/2012/main" userId="S::dpettit@dpedllc.com::44ccf341-404e-47c2-8c85-2400b19be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D34"/>
    <a:srgbClr val="162732"/>
    <a:srgbClr val="FFFFFF"/>
    <a:srgbClr val="F1F1F1"/>
    <a:srgbClr val="4D5F6B"/>
    <a:srgbClr val="F37321"/>
    <a:srgbClr val="ADB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5065" autoAdjust="0"/>
  </p:normalViewPr>
  <p:slideViewPr>
    <p:cSldViewPr snapToGrid="0" snapToObjects="1">
      <p:cViewPr varScale="1">
        <p:scale>
          <a:sx n="105" d="100"/>
          <a:sy n="105" d="100"/>
        </p:scale>
        <p:origin x="1806" y="78"/>
      </p:cViewPr>
      <p:guideLst>
        <p:guide orient="horz" pos="1848"/>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0" d="100"/>
          <a:sy n="60" d="100"/>
        </p:scale>
        <p:origin x="3101"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170583" cy="480388"/>
          </a:xfrm>
          <a:prstGeom prst="rect">
            <a:avLst/>
          </a:prstGeom>
        </p:spPr>
        <p:txBody>
          <a:bodyPr vert="horz" lIns="94781" tIns="47390" rIns="94781" bIns="47390" rtlCol="0"/>
          <a:lstStyle>
            <a:lvl1pPr algn="l">
              <a:defRPr sz="1200"/>
            </a:lvl1pPr>
          </a:lstStyle>
          <a:p>
            <a:endParaRPr lang="en-US" dirty="0">
              <a:latin typeface="Montserrat Hairline"/>
            </a:endParaRPr>
          </a:p>
        </p:txBody>
      </p:sp>
      <p:sp>
        <p:nvSpPr>
          <p:cNvPr id="3" name="Date Placeholder 2"/>
          <p:cNvSpPr>
            <a:spLocks noGrp="1"/>
          </p:cNvSpPr>
          <p:nvPr>
            <p:ph type="dt" sz="quarter" idx="1"/>
          </p:nvPr>
        </p:nvSpPr>
        <p:spPr>
          <a:xfrm>
            <a:off x="4142967" y="0"/>
            <a:ext cx="3170583" cy="480388"/>
          </a:xfrm>
          <a:prstGeom prst="rect">
            <a:avLst/>
          </a:prstGeom>
        </p:spPr>
        <p:txBody>
          <a:bodyPr vert="horz" lIns="94781" tIns="47390" rIns="94781" bIns="47390" rtlCol="0"/>
          <a:lstStyle>
            <a:lvl1pPr algn="r">
              <a:defRPr sz="1200"/>
            </a:lvl1pPr>
          </a:lstStyle>
          <a:p>
            <a:fld id="{067A30AF-FAD3-44AA-8628-6AD9908DF592}" type="datetimeFigureOut">
              <a:rPr lang="en-US" smtClean="0">
                <a:latin typeface="Montserrat Hairline"/>
              </a:rPr>
              <a:t>10/21/2024</a:t>
            </a:fld>
            <a:endParaRPr lang="en-US" dirty="0">
              <a:latin typeface="Montserrat Hairline"/>
            </a:endParaRPr>
          </a:p>
        </p:txBody>
      </p:sp>
      <p:sp>
        <p:nvSpPr>
          <p:cNvPr id="4" name="Footer Placeholder 3"/>
          <p:cNvSpPr>
            <a:spLocks noGrp="1"/>
          </p:cNvSpPr>
          <p:nvPr>
            <p:ph type="ftr" sz="quarter" idx="2"/>
          </p:nvPr>
        </p:nvSpPr>
        <p:spPr>
          <a:xfrm>
            <a:off x="6" y="9119173"/>
            <a:ext cx="3170583" cy="480388"/>
          </a:xfrm>
          <a:prstGeom prst="rect">
            <a:avLst/>
          </a:prstGeom>
        </p:spPr>
        <p:txBody>
          <a:bodyPr vert="horz" lIns="94781" tIns="47390" rIns="94781" bIns="47390" rtlCol="0" anchor="b"/>
          <a:lstStyle>
            <a:lvl1pPr algn="l">
              <a:defRPr sz="1200"/>
            </a:lvl1pPr>
          </a:lstStyle>
          <a:p>
            <a:endParaRPr lang="en-US" dirty="0">
              <a:latin typeface="Montserrat Hairline"/>
            </a:endParaRPr>
          </a:p>
        </p:txBody>
      </p:sp>
      <p:sp>
        <p:nvSpPr>
          <p:cNvPr id="5" name="Slide Number Placeholder 4"/>
          <p:cNvSpPr>
            <a:spLocks noGrp="1"/>
          </p:cNvSpPr>
          <p:nvPr>
            <p:ph type="sldNum" sz="quarter" idx="3"/>
          </p:nvPr>
        </p:nvSpPr>
        <p:spPr>
          <a:xfrm>
            <a:off x="4142967" y="9119173"/>
            <a:ext cx="3170583" cy="480388"/>
          </a:xfrm>
          <a:prstGeom prst="rect">
            <a:avLst/>
          </a:prstGeom>
        </p:spPr>
        <p:txBody>
          <a:bodyPr vert="horz" lIns="94781" tIns="47390" rIns="94781" bIns="47390" rtlCol="0" anchor="b"/>
          <a:lstStyle>
            <a:lvl1pPr algn="r">
              <a:defRPr sz="1200"/>
            </a:lvl1pPr>
          </a:lstStyle>
          <a:p>
            <a:fld id="{7B285F3C-AC9C-4E18-AB51-AF09816BB38A}" type="slidenum">
              <a:rPr lang="en-US" smtClean="0">
                <a:latin typeface="Montserrat Hairline"/>
              </a:rPr>
              <a:t>‹#›</a:t>
            </a:fld>
            <a:endParaRPr lang="en-US" dirty="0">
              <a:latin typeface="Montserrat Hairline"/>
            </a:endParaRPr>
          </a:p>
        </p:txBody>
      </p:sp>
    </p:spTree>
    <p:extLst>
      <p:ext uri="{BB962C8B-B14F-4D97-AF65-F5344CB8AC3E}">
        <p14:creationId xmlns:p14="http://schemas.microsoft.com/office/powerpoint/2010/main" val="1792173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170583" cy="480388"/>
          </a:xfrm>
          <a:prstGeom prst="rect">
            <a:avLst/>
          </a:prstGeom>
        </p:spPr>
        <p:txBody>
          <a:bodyPr vert="horz" lIns="94781" tIns="47390" rIns="94781" bIns="47390" rtlCol="0"/>
          <a:lstStyle>
            <a:lvl1pPr algn="l">
              <a:defRPr sz="1200">
                <a:latin typeface="Montserrat Hairline"/>
              </a:defRPr>
            </a:lvl1pPr>
          </a:lstStyle>
          <a:p>
            <a:endParaRPr lang="en-US" dirty="0"/>
          </a:p>
        </p:txBody>
      </p:sp>
      <p:sp>
        <p:nvSpPr>
          <p:cNvPr id="3" name="Date Placeholder 2"/>
          <p:cNvSpPr>
            <a:spLocks noGrp="1"/>
          </p:cNvSpPr>
          <p:nvPr>
            <p:ph type="dt" idx="1"/>
          </p:nvPr>
        </p:nvSpPr>
        <p:spPr>
          <a:xfrm>
            <a:off x="4142967" y="0"/>
            <a:ext cx="3170583" cy="480388"/>
          </a:xfrm>
          <a:prstGeom prst="rect">
            <a:avLst/>
          </a:prstGeom>
        </p:spPr>
        <p:txBody>
          <a:bodyPr vert="horz" lIns="94781" tIns="47390" rIns="94781" bIns="47390" rtlCol="0"/>
          <a:lstStyle>
            <a:lvl1pPr algn="r">
              <a:defRPr sz="1200">
                <a:latin typeface="Montserrat Hairline"/>
              </a:defRPr>
            </a:lvl1pPr>
          </a:lstStyle>
          <a:p>
            <a:fld id="{CDC41175-EEF5-4D54-A8EF-593276A6B97B}"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781" tIns="47390" rIns="94781" bIns="47390" rtlCol="0" anchor="ctr"/>
          <a:lstStyle/>
          <a:p>
            <a:endParaRPr lang="en-US" dirty="0"/>
          </a:p>
        </p:txBody>
      </p:sp>
      <p:sp>
        <p:nvSpPr>
          <p:cNvPr id="5" name="Notes Placeholder 4"/>
          <p:cNvSpPr>
            <a:spLocks noGrp="1"/>
          </p:cNvSpPr>
          <p:nvPr>
            <p:ph type="body" sz="quarter" idx="3"/>
          </p:nvPr>
        </p:nvSpPr>
        <p:spPr>
          <a:xfrm>
            <a:off x="732188" y="4561231"/>
            <a:ext cx="5850835" cy="4320213"/>
          </a:xfrm>
          <a:prstGeom prst="rect">
            <a:avLst/>
          </a:prstGeom>
        </p:spPr>
        <p:txBody>
          <a:bodyPr vert="horz" lIns="94781" tIns="47390" rIns="94781" bIns="4739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9119173"/>
            <a:ext cx="3170583" cy="480388"/>
          </a:xfrm>
          <a:prstGeom prst="rect">
            <a:avLst/>
          </a:prstGeom>
        </p:spPr>
        <p:txBody>
          <a:bodyPr vert="horz" lIns="94781" tIns="47390" rIns="94781" bIns="47390" rtlCol="0" anchor="b"/>
          <a:lstStyle>
            <a:lvl1pPr algn="l">
              <a:defRPr sz="1200">
                <a:latin typeface="Montserrat Hairline"/>
              </a:defRPr>
            </a:lvl1pPr>
          </a:lstStyle>
          <a:p>
            <a:endParaRPr lang="en-US" dirty="0"/>
          </a:p>
        </p:txBody>
      </p:sp>
      <p:sp>
        <p:nvSpPr>
          <p:cNvPr id="7" name="Slide Number Placeholder 6"/>
          <p:cNvSpPr>
            <a:spLocks noGrp="1"/>
          </p:cNvSpPr>
          <p:nvPr>
            <p:ph type="sldNum" sz="quarter" idx="5"/>
          </p:nvPr>
        </p:nvSpPr>
        <p:spPr>
          <a:xfrm>
            <a:off x="4142967" y="9119173"/>
            <a:ext cx="3170583" cy="480388"/>
          </a:xfrm>
          <a:prstGeom prst="rect">
            <a:avLst/>
          </a:prstGeom>
        </p:spPr>
        <p:txBody>
          <a:bodyPr vert="horz" lIns="94781" tIns="47390" rIns="94781" bIns="47390" rtlCol="0" anchor="b"/>
          <a:lstStyle>
            <a:lvl1pPr algn="r">
              <a:defRPr sz="1200">
                <a:latin typeface="Montserrat Hairline"/>
              </a:defRPr>
            </a:lvl1pPr>
          </a:lstStyle>
          <a:p>
            <a:fld id="{C5ECBA14-FEA3-4989-A5B7-8C3AA2D90AF2}" type="slidenum">
              <a:rPr lang="en-US" smtClean="0"/>
              <a:pPr/>
              <a:t>‹#›</a:t>
            </a:fld>
            <a:endParaRPr lang="en-US" dirty="0"/>
          </a:p>
        </p:txBody>
      </p:sp>
    </p:spTree>
    <p:extLst>
      <p:ext uri="{BB962C8B-B14F-4D97-AF65-F5344CB8AC3E}">
        <p14:creationId xmlns:p14="http://schemas.microsoft.com/office/powerpoint/2010/main" val="30058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Hairline"/>
        <a:ea typeface="+mn-ea"/>
        <a:cs typeface="+mn-cs"/>
      </a:defRPr>
    </a:lvl1pPr>
    <a:lvl2pPr marL="457200" algn="l" defTabSz="914400" rtl="0" eaLnBrk="1" latinLnBrk="0" hangingPunct="1">
      <a:defRPr sz="1200" kern="1200">
        <a:solidFill>
          <a:schemeClr val="tx1"/>
        </a:solidFill>
        <a:latin typeface="Montserrat Hairline"/>
        <a:ea typeface="+mn-ea"/>
        <a:cs typeface="+mn-cs"/>
      </a:defRPr>
    </a:lvl2pPr>
    <a:lvl3pPr marL="914400" algn="l" defTabSz="914400" rtl="0" eaLnBrk="1" latinLnBrk="0" hangingPunct="1">
      <a:defRPr sz="1200" kern="1200">
        <a:solidFill>
          <a:schemeClr val="tx1"/>
        </a:solidFill>
        <a:latin typeface="Montserrat Hairline"/>
        <a:ea typeface="+mn-ea"/>
        <a:cs typeface="+mn-cs"/>
      </a:defRPr>
    </a:lvl3pPr>
    <a:lvl4pPr marL="1371600" algn="l" defTabSz="914400" rtl="0" eaLnBrk="1" latinLnBrk="0" hangingPunct="1">
      <a:defRPr sz="1200" kern="1200">
        <a:solidFill>
          <a:schemeClr val="tx1"/>
        </a:solidFill>
        <a:latin typeface="Montserrat Hairline"/>
        <a:ea typeface="+mn-ea"/>
        <a:cs typeface="+mn-cs"/>
      </a:defRPr>
    </a:lvl4pPr>
    <a:lvl5pPr marL="1828800" algn="l" defTabSz="914400" rtl="0" eaLnBrk="1" latinLnBrk="0" hangingPunct="1">
      <a:defRPr sz="1200" kern="1200">
        <a:solidFill>
          <a:schemeClr val="tx1"/>
        </a:solidFill>
        <a:latin typeface="Montserrat Hairlin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015112" y="1648672"/>
            <a:ext cx="3958668" cy="4525555"/>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8677033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826558" y="1170432"/>
            <a:ext cx="3947857" cy="45171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0399228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572000" y="8"/>
            <a:ext cx="4572000" cy="6855425"/>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89054913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27624" y="1110344"/>
            <a:ext cx="3283438" cy="5747657"/>
          </a:xfrm>
        </p:spPr>
        <p:txBody>
          <a:bodyPr>
            <a:normAutofit/>
          </a:bodyPr>
          <a:lstStyle>
            <a:lvl1pPr>
              <a:defRPr sz="788"/>
            </a:lvl1pPr>
          </a:lstStyle>
          <a:p>
            <a:r>
              <a:rPr lang="en-US"/>
              <a:t>Click icon to add picture</a:t>
            </a:r>
          </a:p>
        </p:txBody>
      </p:sp>
      <p:sp>
        <p:nvSpPr>
          <p:cNvPr id="3" name="Picture Placeholder 2"/>
          <p:cNvSpPr>
            <a:spLocks noGrp="1"/>
          </p:cNvSpPr>
          <p:nvPr>
            <p:ph type="pic" sz="quarter" idx="10"/>
          </p:nvPr>
        </p:nvSpPr>
        <p:spPr>
          <a:xfrm>
            <a:off x="2858248" y="283029"/>
            <a:ext cx="5059943" cy="3145972"/>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0835550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4661214" y="0"/>
            <a:ext cx="2126534" cy="4256894"/>
          </a:xfrm>
          <a:solidFill>
            <a:schemeClr val="bg1">
              <a:lumMod val="95000"/>
            </a:schemeClr>
          </a:solidFill>
        </p:spPr>
        <p:txBody>
          <a:bodyPr>
            <a:normAutofit/>
          </a:bodyPr>
          <a:lstStyle>
            <a:lvl1pPr>
              <a:defRPr sz="788"/>
            </a:lvl1pPr>
          </a:lstStyle>
          <a:p>
            <a:r>
              <a:rPr lang="en-US"/>
              <a:t>Click icon to add picture</a:t>
            </a:r>
          </a:p>
        </p:txBody>
      </p:sp>
      <p:sp>
        <p:nvSpPr>
          <p:cNvPr id="10" name="Picture Placeholder 2"/>
          <p:cNvSpPr>
            <a:spLocks noGrp="1"/>
          </p:cNvSpPr>
          <p:nvPr>
            <p:ph type="pic" sz="quarter" idx="11"/>
          </p:nvPr>
        </p:nvSpPr>
        <p:spPr>
          <a:xfrm>
            <a:off x="7017467" y="1033155"/>
            <a:ext cx="2154465" cy="4256894"/>
          </a:xfrm>
          <a:solidFill>
            <a:schemeClr val="bg1">
              <a:lumMod val="95000"/>
            </a:schemeClr>
          </a:solidFill>
        </p:spPr>
        <p:txBody>
          <a:bodyPr>
            <a:normAutofit/>
          </a:bodyPr>
          <a:lstStyle>
            <a:lvl1pPr>
              <a:defRPr sz="788"/>
            </a:lvl1pPr>
          </a:lstStyle>
          <a:p>
            <a:r>
              <a:rPr lang="en-US"/>
              <a:t>Click icon to add picture</a:t>
            </a:r>
          </a:p>
        </p:txBody>
      </p:sp>
      <p:sp>
        <p:nvSpPr>
          <p:cNvPr id="11" name="Picture Placeholder 2"/>
          <p:cNvSpPr>
            <a:spLocks noGrp="1"/>
          </p:cNvSpPr>
          <p:nvPr>
            <p:ph type="pic" sz="quarter" idx="12"/>
          </p:nvPr>
        </p:nvSpPr>
        <p:spPr>
          <a:xfrm>
            <a:off x="3584717" y="4554074"/>
            <a:ext cx="3230965" cy="15127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5259285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641914" y="593925"/>
            <a:ext cx="3530352" cy="6264083"/>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499144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64039" y="1888435"/>
            <a:ext cx="3295680" cy="4393096"/>
          </a:xfrm>
        </p:spPr>
        <p:txBody>
          <a:bodyPr>
            <a:normAutofit/>
          </a:bodyPr>
          <a:lstStyle>
            <a:lvl1pPr>
              <a:defRPr sz="788"/>
            </a:lvl1pPr>
          </a:lstStyle>
          <a:p>
            <a:r>
              <a:rPr lang="en-US"/>
              <a:t>Click icon to add picture</a:t>
            </a:r>
          </a:p>
        </p:txBody>
      </p:sp>
      <p:sp>
        <p:nvSpPr>
          <p:cNvPr id="13" name="Picture Placeholder 2"/>
          <p:cNvSpPr>
            <a:spLocks noGrp="1"/>
          </p:cNvSpPr>
          <p:nvPr>
            <p:ph type="pic" sz="quarter" idx="11"/>
          </p:nvPr>
        </p:nvSpPr>
        <p:spPr>
          <a:xfrm>
            <a:off x="3626143" y="-46107"/>
            <a:ext cx="2845921" cy="3226629"/>
          </a:xfrm>
        </p:spPr>
        <p:txBody>
          <a:bodyPr>
            <a:normAutofit/>
          </a:bodyPr>
          <a:lstStyle>
            <a:lvl1pPr>
              <a:defRPr sz="788"/>
            </a:lvl1pPr>
          </a:lstStyle>
          <a:p>
            <a:r>
              <a:rPr lang="en-US"/>
              <a:t>Click icon to add picture</a:t>
            </a:r>
          </a:p>
        </p:txBody>
      </p:sp>
      <p:sp>
        <p:nvSpPr>
          <p:cNvPr id="14" name="Picture Placeholder 2"/>
          <p:cNvSpPr>
            <a:spLocks noGrp="1"/>
          </p:cNvSpPr>
          <p:nvPr>
            <p:ph type="pic" sz="quarter" idx="13"/>
          </p:nvPr>
        </p:nvSpPr>
        <p:spPr>
          <a:xfrm>
            <a:off x="5670460" y="3671128"/>
            <a:ext cx="2845921" cy="3186872"/>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70084283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4"/>
            <a:ext cx="9144000" cy="3761509"/>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2381734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4454220" cy="6873240"/>
          </a:xfrm>
          <a:solidFill>
            <a:schemeClr val="bg1">
              <a:lumMod val="95000"/>
            </a:schemeClr>
          </a:solidFill>
        </p:spPr>
        <p:txBody>
          <a:bodyPr>
            <a:normAutofit/>
          </a:bodyPr>
          <a:lstStyle>
            <a:lvl1pPr>
              <a:defRPr sz="788"/>
            </a:lvl1pPr>
          </a:lstStyle>
          <a:p>
            <a:r>
              <a:rPr lang="en-US"/>
              <a:t>Click icon to add picture</a:t>
            </a:r>
          </a:p>
        </p:txBody>
      </p:sp>
      <p:sp>
        <p:nvSpPr>
          <p:cNvPr id="9" name="Picture Placeholder 2"/>
          <p:cNvSpPr>
            <a:spLocks noGrp="1"/>
          </p:cNvSpPr>
          <p:nvPr>
            <p:ph type="pic" sz="quarter" idx="25"/>
          </p:nvPr>
        </p:nvSpPr>
        <p:spPr>
          <a:xfrm>
            <a:off x="4689780" y="7620"/>
            <a:ext cx="4454220" cy="685038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2208247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4454220" cy="687324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69068457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age No Text">
    <p:spTree>
      <p:nvGrpSpPr>
        <p:cNvPr id="1" name=""/>
        <p:cNvGrpSpPr/>
        <p:nvPr/>
      </p:nvGrpSpPr>
      <p:grpSpPr>
        <a:xfrm>
          <a:off x="0" y="0"/>
          <a:ext cx="0" cy="0"/>
          <a:chOff x="0" y="0"/>
          <a:chExt cx="0" cy="0"/>
        </a:xfrm>
      </p:grpSpPr>
      <p:sp>
        <p:nvSpPr>
          <p:cNvPr id="14" name="Content Placeholder 13"/>
          <p:cNvSpPr>
            <a:spLocks noGrp="1"/>
          </p:cNvSpPr>
          <p:nvPr>
            <p:ph sz="quarter" idx="15"/>
          </p:nvPr>
        </p:nvSpPr>
        <p:spPr>
          <a:xfrm>
            <a:off x="340097" y="1169588"/>
            <a:ext cx="7881339" cy="4833515"/>
          </a:xfrm>
          <a:noFill/>
        </p:spPr>
        <p:txBody>
          <a:bodyPr>
            <a:normAutofit/>
          </a:bodyPr>
          <a:lstStyle>
            <a:lvl1pPr marL="257162" indent="-257162">
              <a:buClr>
                <a:srgbClr val="C00000"/>
              </a:buClr>
              <a:buFont typeface="Wingdings" pitchFamily="2" charset="2"/>
              <a:buChar char="§"/>
              <a:defRPr sz="1500">
                <a:solidFill>
                  <a:schemeClr val="tx1"/>
                </a:solidFill>
              </a:defRPr>
            </a:lvl1pPr>
            <a:lvl2pPr marL="557185" indent="-214303">
              <a:buClr>
                <a:srgbClr val="C00000"/>
              </a:buClr>
              <a:buFont typeface="Wingdings" pitchFamily="2" charset="2"/>
              <a:buChar char="§"/>
              <a:defRPr sz="1500">
                <a:solidFill>
                  <a:schemeClr val="tx1"/>
                </a:solidFill>
              </a:defRPr>
            </a:lvl2pPr>
            <a:lvl3pPr marL="857207" indent="-171442">
              <a:buClr>
                <a:srgbClr val="C00000"/>
              </a:buClr>
              <a:buFont typeface="Wingdings" pitchFamily="2" charset="2"/>
              <a:buChar char="§"/>
              <a:defRPr sz="1500">
                <a:solidFill>
                  <a:schemeClr val="tx1"/>
                </a:solidFill>
              </a:defRPr>
            </a:lvl3pPr>
            <a:lvl4pPr marL="1200090" indent="-171442">
              <a:buClr>
                <a:srgbClr val="C00000"/>
              </a:buClr>
              <a:buFont typeface="Wingdings" pitchFamily="2" charset="2"/>
              <a:buChar char="§"/>
              <a:defRPr sz="1500">
                <a:solidFill>
                  <a:schemeClr val="tx1"/>
                </a:solidFill>
              </a:defRPr>
            </a:lvl4pPr>
            <a:lvl5pPr marL="1542974" indent="-171442">
              <a:buClr>
                <a:srgbClr val="C00000"/>
              </a:buClr>
              <a:buFont typeface="Wingdings" pitchFamily="2" charset="2"/>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340097" y="179004"/>
            <a:ext cx="7845879" cy="831097"/>
          </a:xfrm>
          <a:prstGeom prst="rect">
            <a:avLst/>
          </a:prstGeom>
        </p:spPr>
        <p:txBody>
          <a:bodyPr vert="horz" lIns="91440" tIns="45720" rIns="91440" bIns="45720" rtlCol="0" anchor="ctr">
            <a:normAutofit/>
          </a:bodyPr>
          <a:lstStyle>
            <a:lvl1pPr algn="l">
              <a:defRPr sz="2400"/>
            </a:lvl1pPr>
          </a:lstStyle>
          <a:p>
            <a:r>
              <a:rPr lang="en-US" dirty="0"/>
              <a:t>Click to edit Master title style</a:t>
            </a:r>
          </a:p>
        </p:txBody>
      </p:sp>
      <p:sp>
        <p:nvSpPr>
          <p:cNvPr id="5"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2"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5"/>
          </p:nvPr>
        </p:nvSpPr>
        <p:spPr>
          <a:xfrm>
            <a:off x="2323241"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6"/>
          </p:nvPr>
        </p:nvSpPr>
        <p:spPr>
          <a:xfrm>
            <a:off x="4646480"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1" name="Picture Placeholder 2"/>
          <p:cNvSpPr>
            <a:spLocks noGrp="1"/>
          </p:cNvSpPr>
          <p:nvPr>
            <p:ph type="pic" sz="quarter" idx="27"/>
          </p:nvPr>
        </p:nvSpPr>
        <p:spPr>
          <a:xfrm>
            <a:off x="6969719"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2" name="Picture Placeholder 2"/>
          <p:cNvSpPr>
            <a:spLocks noGrp="1"/>
          </p:cNvSpPr>
          <p:nvPr>
            <p:ph type="pic" sz="quarter" idx="28"/>
          </p:nvPr>
        </p:nvSpPr>
        <p:spPr>
          <a:xfrm>
            <a:off x="0" y="4462176"/>
            <a:ext cx="4497522" cy="2395833"/>
          </a:xfrm>
          <a:solidFill>
            <a:schemeClr val="bg1">
              <a:lumMod val="95000"/>
            </a:schemeClr>
          </a:solidFill>
        </p:spPr>
        <p:txBody>
          <a:bodyPr>
            <a:normAutofit/>
          </a:bodyPr>
          <a:lstStyle>
            <a:lvl1pPr>
              <a:defRPr sz="788"/>
            </a:lvl1pPr>
          </a:lstStyle>
          <a:p>
            <a:r>
              <a:rPr lang="en-US"/>
              <a:t>Click icon to add picture</a:t>
            </a:r>
          </a:p>
        </p:txBody>
      </p:sp>
      <p:sp>
        <p:nvSpPr>
          <p:cNvPr id="23" name="Picture Placeholder 2"/>
          <p:cNvSpPr>
            <a:spLocks noGrp="1"/>
          </p:cNvSpPr>
          <p:nvPr>
            <p:ph type="pic" sz="quarter" idx="29"/>
          </p:nvPr>
        </p:nvSpPr>
        <p:spPr>
          <a:xfrm>
            <a:off x="4646478" y="4462175"/>
            <a:ext cx="4497522" cy="2395833"/>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36272946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9144000" cy="3429000"/>
          </a:xfrm>
          <a:solidFill>
            <a:schemeClr val="bg1">
              <a:lumMod val="95000"/>
            </a:schemeClr>
          </a:solidFill>
        </p:spPr>
        <p:txBody>
          <a:bodyPr>
            <a:normAutofit/>
          </a:bodyPr>
          <a:lstStyle>
            <a:lvl1pPr>
              <a:defRPr sz="788"/>
            </a:lvl1pPr>
          </a:lstStyle>
          <a:p>
            <a:r>
              <a:rPr lang="en-US"/>
              <a:t>Click icon to add picture</a:t>
            </a:r>
          </a:p>
        </p:txBody>
      </p:sp>
      <p:sp>
        <p:nvSpPr>
          <p:cNvPr id="16" name="Picture Placeholder 2"/>
          <p:cNvSpPr>
            <a:spLocks noGrp="1"/>
          </p:cNvSpPr>
          <p:nvPr>
            <p:ph type="pic" sz="quarter" idx="26"/>
          </p:nvPr>
        </p:nvSpPr>
        <p:spPr>
          <a:xfrm>
            <a:off x="4"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7" name="Picture Placeholder 2"/>
          <p:cNvSpPr>
            <a:spLocks noGrp="1"/>
          </p:cNvSpPr>
          <p:nvPr>
            <p:ph type="pic" sz="quarter" idx="27"/>
          </p:nvPr>
        </p:nvSpPr>
        <p:spPr>
          <a:xfrm>
            <a:off x="1844926"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8" name="Picture Placeholder 2"/>
          <p:cNvSpPr>
            <a:spLocks noGrp="1"/>
          </p:cNvSpPr>
          <p:nvPr>
            <p:ph type="pic" sz="quarter" idx="28"/>
          </p:nvPr>
        </p:nvSpPr>
        <p:spPr>
          <a:xfrm>
            <a:off x="3689849"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9"/>
          </p:nvPr>
        </p:nvSpPr>
        <p:spPr>
          <a:xfrm>
            <a:off x="5534771" y="4507791"/>
            <a:ext cx="1764311" cy="2350217"/>
          </a:xfrm>
          <a:solidFill>
            <a:schemeClr val="bg1">
              <a:lumMod val="95000"/>
            </a:schemeClr>
          </a:solidFill>
        </p:spPr>
        <p:txBody>
          <a:bodyPr>
            <a:normAutofit/>
          </a:bodyPr>
          <a:lstStyle>
            <a:lvl1pPr>
              <a:defRPr sz="788"/>
            </a:lvl1pPr>
          </a:lstStyle>
          <a:p>
            <a:r>
              <a:rPr lang="en-US"/>
              <a:t>Click icon to add picture</a:t>
            </a:r>
            <a:endParaRPr lang="en-US" dirty="0"/>
          </a:p>
        </p:txBody>
      </p:sp>
      <p:sp>
        <p:nvSpPr>
          <p:cNvPr id="20" name="Picture Placeholder 2"/>
          <p:cNvSpPr>
            <a:spLocks noGrp="1"/>
          </p:cNvSpPr>
          <p:nvPr>
            <p:ph type="pic" sz="quarter" idx="30"/>
          </p:nvPr>
        </p:nvSpPr>
        <p:spPr>
          <a:xfrm>
            <a:off x="7379693" y="4507791"/>
            <a:ext cx="1764311" cy="2350217"/>
          </a:xfrm>
          <a:solidFill>
            <a:schemeClr val="bg1">
              <a:lumMod val="95000"/>
            </a:schemeClr>
          </a:solidFill>
        </p:spPr>
        <p:txBody>
          <a:bodyPr>
            <a:normAutofit/>
          </a:bodyPr>
          <a:lstStyle>
            <a:lvl1pPr>
              <a:defRPr sz="788"/>
            </a:lvl1pPr>
          </a:lstStyle>
          <a:p>
            <a:r>
              <a:rPr lang="en-US"/>
              <a:t>Click icon to add picture</a:t>
            </a:r>
            <a:endParaRPr lang="en-US" dirty="0"/>
          </a:p>
        </p:txBody>
      </p:sp>
    </p:spTree>
    <p:extLst>
      <p:ext uri="{BB962C8B-B14F-4D97-AF65-F5344CB8AC3E}">
        <p14:creationId xmlns:p14="http://schemas.microsoft.com/office/powerpoint/2010/main" val="391869367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2" y="0"/>
            <a:ext cx="6150153"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7679387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743148" y="2579373"/>
            <a:ext cx="2423791" cy="2011681"/>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5"/>
          </p:nvPr>
        </p:nvSpPr>
        <p:spPr>
          <a:xfrm>
            <a:off x="3386332" y="2579373"/>
            <a:ext cx="2423791" cy="2011681"/>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6"/>
          </p:nvPr>
        </p:nvSpPr>
        <p:spPr>
          <a:xfrm>
            <a:off x="6029516" y="2579373"/>
            <a:ext cx="2423791" cy="2011681"/>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33730085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457885" y="1033329"/>
            <a:ext cx="1882259" cy="4453128"/>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310843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5850804" y="1657350"/>
            <a:ext cx="2298028" cy="38780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1283749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663974" y="1944307"/>
            <a:ext cx="3415602" cy="2569464"/>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81234305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5371458" y="3559899"/>
            <a:ext cx="2665728" cy="2250917"/>
          </a:xfrm>
          <a:solidFill>
            <a:schemeClr val="bg1">
              <a:lumMod val="95000"/>
            </a:schemeClr>
          </a:solidFill>
        </p:spPr>
        <p:txBody>
          <a:bodyPr>
            <a:normAutofit/>
          </a:bodyPr>
          <a:lstStyle>
            <a:lvl1pPr>
              <a:defRPr sz="788"/>
            </a:lvl1pPr>
          </a:lstStyle>
          <a:p>
            <a:r>
              <a:rPr lang="en-US"/>
              <a:t>Click icon to add picture</a:t>
            </a:r>
          </a:p>
        </p:txBody>
      </p:sp>
      <p:sp>
        <p:nvSpPr>
          <p:cNvPr id="6" name="Picture Placeholder 2"/>
          <p:cNvSpPr>
            <a:spLocks noGrp="1"/>
          </p:cNvSpPr>
          <p:nvPr>
            <p:ph type="pic" sz="quarter" idx="20"/>
          </p:nvPr>
        </p:nvSpPr>
        <p:spPr>
          <a:xfrm>
            <a:off x="1110475" y="3559899"/>
            <a:ext cx="2665728" cy="2250917"/>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66154414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812344" y="1816769"/>
            <a:ext cx="2661230" cy="5041232"/>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18701629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6539183" y="1309290"/>
            <a:ext cx="1756105" cy="4183131"/>
          </a:xfrm>
          <a:solidFill>
            <a:schemeClr val="bg1">
              <a:lumMod val="95000"/>
            </a:schemeClr>
          </a:solidFill>
        </p:spPr>
        <p:txBody>
          <a:bodyPr>
            <a:normAutofit/>
          </a:bodyPr>
          <a:lstStyle>
            <a:lvl1pPr>
              <a:defRPr sz="788"/>
            </a:lvl1pPr>
          </a:lstStyle>
          <a:p>
            <a:r>
              <a:rPr lang="en-US"/>
              <a:t>Click icon to add picture</a:t>
            </a:r>
          </a:p>
        </p:txBody>
      </p:sp>
      <p:sp>
        <p:nvSpPr>
          <p:cNvPr id="12" name="Picture Placeholder 2"/>
          <p:cNvSpPr>
            <a:spLocks noGrp="1"/>
          </p:cNvSpPr>
          <p:nvPr>
            <p:ph type="pic" sz="quarter" idx="20"/>
          </p:nvPr>
        </p:nvSpPr>
        <p:spPr>
          <a:xfrm>
            <a:off x="5015034" y="1309290"/>
            <a:ext cx="1756105" cy="4183131"/>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7015486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itle no text">
    <p:spTree>
      <p:nvGrpSpPr>
        <p:cNvPr id="1" name=""/>
        <p:cNvGrpSpPr/>
        <p:nvPr/>
      </p:nvGrpSpPr>
      <p:grpSpPr>
        <a:xfrm>
          <a:off x="0" y="0"/>
          <a:ext cx="0" cy="0"/>
          <a:chOff x="0" y="0"/>
          <a:chExt cx="0" cy="0"/>
        </a:xfrm>
      </p:grpSpPr>
      <p:sp>
        <p:nvSpPr>
          <p:cNvPr id="11" name="Title 1"/>
          <p:cNvSpPr>
            <a:spLocks noGrp="1"/>
          </p:cNvSpPr>
          <p:nvPr>
            <p:ph type="title"/>
          </p:nvPr>
        </p:nvSpPr>
        <p:spPr>
          <a:xfrm>
            <a:off x="87553" y="261280"/>
            <a:ext cx="5865779" cy="445209"/>
          </a:xfrm>
        </p:spPr>
        <p:txBody>
          <a:bodyPr>
            <a:noAutofit/>
          </a:bodyPr>
          <a:lstStyle>
            <a:lvl1pPr algn="l">
              <a:defRPr sz="1800">
                <a:solidFill>
                  <a:schemeClr val="tx1"/>
                </a:solidFill>
              </a:defRPr>
            </a:lvl1pPr>
          </a:lstStyle>
          <a:p>
            <a:r>
              <a:rPr lang="en-US" dirty="0"/>
              <a:t>Click to edit Master title style</a:t>
            </a:r>
          </a:p>
        </p:txBody>
      </p:sp>
      <p:sp>
        <p:nvSpPr>
          <p:cNvPr id="3" name="Text Placeholder 2"/>
          <p:cNvSpPr>
            <a:spLocks noGrp="1"/>
          </p:cNvSpPr>
          <p:nvPr>
            <p:ph type="body" sz="quarter" idx="13" hasCustomPrompt="1"/>
          </p:nvPr>
        </p:nvSpPr>
        <p:spPr>
          <a:xfrm>
            <a:off x="87549" y="778212"/>
            <a:ext cx="5865780" cy="301558"/>
          </a:xfrm>
        </p:spPr>
        <p:txBody>
          <a:bodyPr>
            <a:normAutofit/>
          </a:bodyPr>
          <a:lstStyle>
            <a:lvl1pPr marL="0" indent="0">
              <a:buNone/>
              <a:defRPr sz="1050">
                <a:solidFill>
                  <a:srgbClr val="C00000"/>
                </a:solidFill>
                <a:latin typeface="Montserrat Hairline"/>
              </a:defRPr>
            </a:lvl1pPr>
            <a:lvl2pPr marL="342884" indent="0">
              <a:buNone/>
              <a:defRPr>
                <a:solidFill>
                  <a:srgbClr val="F37321"/>
                </a:solidFill>
                <a:latin typeface="ITC Franklin Gothic Book"/>
              </a:defRPr>
            </a:lvl2pPr>
            <a:lvl3pPr marL="685766" indent="0">
              <a:buNone/>
              <a:defRPr>
                <a:solidFill>
                  <a:srgbClr val="F37321"/>
                </a:solidFill>
                <a:latin typeface="ITC Franklin Gothic Book"/>
              </a:defRPr>
            </a:lvl3pPr>
            <a:lvl4pPr marL="1028649" indent="0">
              <a:buNone/>
              <a:defRPr>
                <a:solidFill>
                  <a:srgbClr val="F37321"/>
                </a:solidFill>
                <a:latin typeface="ITC Franklin Gothic Book"/>
              </a:defRPr>
            </a:lvl4pPr>
            <a:lvl5pPr marL="1371532" indent="0">
              <a:buNone/>
              <a:defRPr>
                <a:solidFill>
                  <a:srgbClr val="F37321"/>
                </a:solidFill>
                <a:latin typeface="ITC Franklin Gothic Book"/>
              </a:defRPr>
            </a:lvl5pPr>
          </a:lstStyle>
          <a:p>
            <a:pPr lvl="0"/>
            <a:r>
              <a:rPr lang="en-US" dirty="0"/>
              <a:t>Click to edit Master subtitle styles</a:t>
            </a:r>
          </a:p>
        </p:txBody>
      </p:sp>
      <p:sp>
        <p:nvSpPr>
          <p:cNvPr id="5" name="Text Placeholder 4"/>
          <p:cNvSpPr>
            <a:spLocks noGrp="1"/>
          </p:cNvSpPr>
          <p:nvPr>
            <p:ph type="body" sz="quarter" idx="14"/>
          </p:nvPr>
        </p:nvSpPr>
        <p:spPr>
          <a:xfrm>
            <a:off x="87551" y="1151494"/>
            <a:ext cx="8226651" cy="4883150"/>
          </a:xfrm>
        </p:spPr>
        <p:txBody>
          <a:bodyPr/>
          <a:lstStyle>
            <a:lvl1pPr marL="257162" indent="-257162">
              <a:buClr>
                <a:srgbClr val="C00000"/>
              </a:buClr>
              <a:buFont typeface="Wingdings" pitchFamily="2" charset="2"/>
              <a:buChar char="§"/>
              <a:defRPr sz="1350">
                <a:solidFill>
                  <a:schemeClr val="tx1"/>
                </a:solidFill>
              </a:defRPr>
            </a:lvl1pPr>
            <a:lvl2pPr marL="557185" indent="-214303">
              <a:buClr>
                <a:srgbClr val="C00000"/>
              </a:buClr>
              <a:buFont typeface="Wingdings" pitchFamily="2" charset="2"/>
              <a:buChar char="§"/>
              <a:defRPr sz="1200">
                <a:solidFill>
                  <a:schemeClr val="tx1"/>
                </a:solidFill>
              </a:defRPr>
            </a:lvl2pPr>
            <a:lvl3pPr marL="857207" indent="-171442">
              <a:buClr>
                <a:srgbClr val="C00000"/>
              </a:buClr>
              <a:buFont typeface="Wingdings" pitchFamily="2" charset="2"/>
              <a:buChar char="§"/>
              <a:defRPr sz="1050">
                <a:solidFill>
                  <a:schemeClr val="tx1"/>
                </a:solidFill>
              </a:defRPr>
            </a:lvl3pPr>
            <a:lvl4pPr marL="1200090" indent="-171442">
              <a:buClr>
                <a:srgbClr val="C00000"/>
              </a:buClr>
              <a:buFont typeface="Wingdings" pitchFamily="2" charset="2"/>
              <a:buChar char="§"/>
              <a:defRPr sz="900">
                <a:solidFill>
                  <a:schemeClr val="tx1"/>
                </a:solidFill>
              </a:defRPr>
            </a:lvl4pPr>
            <a:lvl5pPr marL="1542974" indent="-171442">
              <a:buClr>
                <a:srgbClr val="C00000"/>
              </a:buClr>
              <a:buFont typeface="Wingdings" pitchFamily="2" charset="2"/>
              <a:buChar cha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4191008"/>
            <a:ext cx="9144000" cy="2228821"/>
          </a:xfrm>
          <a:solidFill>
            <a:schemeClr val="bg1">
              <a:lumMod val="95000"/>
            </a:schemeClr>
          </a:solidFill>
        </p:spPr>
        <p:txBody>
          <a:bodyPr>
            <a:normAutofit/>
          </a:bodyPr>
          <a:lstStyle>
            <a:lvl1pPr>
              <a:defRPr sz="563"/>
            </a:lvl1pPr>
          </a:lstStyle>
          <a:p>
            <a:r>
              <a:rPr lang="en-US"/>
              <a:t>Click icon to add picture</a:t>
            </a:r>
          </a:p>
        </p:txBody>
      </p:sp>
    </p:spTree>
    <p:extLst>
      <p:ext uri="{BB962C8B-B14F-4D97-AF65-F5344CB8AC3E}">
        <p14:creationId xmlns:p14="http://schemas.microsoft.com/office/powerpoint/2010/main" val="352631007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929173" y="2948639"/>
            <a:ext cx="2020856" cy="1334528"/>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6" name="Picture Placeholder 17"/>
          <p:cNvSpPr>
            <a:spLocks noGrp="1"/>
          </p:cNvSpPr>
          <p:nvPr>
            <p:ph type="pic" sz="quarter" idx="15"/>
          </p:nvPr>
        </p:nvSpPr>
        <p:spPr>
          <a:xfrm>
            <a:off x="3561574" y="2948638"/>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7" name="Picture Placeholder 17"/>
          <p:cNvSpPr>
            <a:spLocks noGrp="1"/>
          </p:cNvSpPr>
          <p:nvPr>
            <p:ph type="pic" sz="quarter" idx="16"/>
          </p:nvPr>
        </p:nvSpPr>
        <p:spPr>
          <a:xfrm>
            <a:off x="929173" y="4622980"/>
            <a:ext cx="2020856" cy="1334528"/>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8" name="Picture Placeholder 17"/>
          <p:cNvSpPr>
            <a:spLocks noGrp="1"/>
          </p:cNvSpPr>
          <p:nvPr>
            <p:ph type="pic" sz="quarter" idx="17"/>
          </p:nvPr>
        </p:nvSpPr>
        <p:spPr>
          <a:xfrm>
            <a:off x="3561574" y="4622987"/>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9" name="Picture Placeholder 17"/>
          <p:cNvSpPr>
            <a:spLocks noGrp="1"/>
          </p:cNvSpPr>
          <p:nvPr>
            <p:ph type="pic" sz="quarter" idx="18"/>
          </p:nvPr>
        </p:nvSpPr>
        <p:spPr>
          <a:xfrm>
            <a:off x="6175708" y="2948638"/>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20" name="Picture Placeholder 17"/>
          <p:cNvSpPr>
            <a:spLocks noGrp="1"/>
          </p:cNvSpPr>
          <p:nvPr>
            <p:ph type="pic" sz="quarter" idx="19"/>
          </p:nvPr>
        </p:nvSpPr>
        <p:spPr>
          <a:xfrm>
            <a:off x="6175708" y="4622987"/>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51446335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892266" y="11129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5" name="Picture Placeholder 17"/>
          <p:cNvSpPr>
            <a:spLocks noGrp="1"/>
          </p:cNvSpPr>
          <p:nvPr>
            <p:ph type="pic" sz="quarter" idx="19"/>
          </p:nvPr>
        </p:nvSpPr>
        <p:spPr>
          <a:xfrm>
            <a:off x="2171391" y="11129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6" name="Picture Placeholder 17"/>
          <p:cNvSpPr>
            <a:spLocks noGrp="1"/>
          </p:cNvSpPr>
          <p:nvPr>
            <p:ph type="pic" sz="quarter" idx="20"/>
          </p:nvPr>
        </p:nvSpPr>
        <p:spPr>
          <a:xfrm>
            <a:off x="3450516" y="1113555"/>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7" name="Picture Placeholder 17"/>
          <p:cNvSpPr>
            <a:spLocks noGrp="1"/>
          </p:cNvSpPr>
          <p:nvPr>
            <p:ph type="pic" sz="quarter" idx="21"/>
          </p:nvPr>
        </p:nvSpPr>
        <p:spPr>
          <a:xfrm>
            <a:off x="892266" y="2799822"/>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8" name="Picture Placeholder 17"/>
          <p:cNvSpPr>
            <a:spLocks noGrp="1"/>
          </p:cNvSpPr>
          <p:nvPr>
            <p:ph type="pic" sz="quarter" idx="22"/>
          </p:nvPr>
        </p:nvSpPr>
        <p:spPr>
          <a:xfrm>
            <a:off x="2171391" y="2799822"/>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9" name="Picture Placeholder 17"/>
          <p:cNvSpPr>
            <a:spLocks noGrp="1"/>
          </p:cNvSpPr>
          <p:nvPr>
            <p:ph type="pic" sz="quarter" idx="23"/>
          </p:nvPr>
        </p:nvSpPr>
        <p:spPr>
          <a:xfrm>
            <a:off x="3450516" y="28003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0" name="Picture Placeholder 17"/>
          <p:cNvSpPr>
            <a:spLocks noGrp="1"/>
          </p:cNvSpPr>
          <p:nvPr>
            <p:ph type="pic" sz="quarter" idx="24"/>
          </p:nvPr>
        </p:nvSpPr>
        <p:spPr>
          <a:xfrm>
            <a:off x="892266" y="4508630"/>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1" name="Picture Placeholder 17"/>
          <p:cNvSpPr>
            <a:spLocks noGrp="1"/>
          </p:cNvSpPr>
          <p:nvPr>
            <p:ph type="pic" sz="quarter" idx="25"/>
          </p:nvPr>
        </p:nvSpPr>
        <p:spPr>
          <a:xfrm>
            <a:off x="2171391" y="4508630"/>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2" name="Picture Placeholder 17"/>
          <p:cNvSpPr>
            <a:spLocks noGrp="1"/>
          </p:cNvSpPr>
          <p:nvPr>
            <p:ph type="pic" sz="quarter" idx="26"/>
          </p:nvPr>
        </p:nvSpPr>
        <p:spPr>
          <a:xfrm>
            <a:off x="3450516" y="4509197"/>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540804160"/>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45909181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425803619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47" name="Picture Placeholder 13"/>
          <p:cNvSpPr>
            <a:spLocks noGrp="1"/>
          </p:cNvSpPr>
          <p:nvPr>
            <p:ph type="pic" sz="quarter" idx="14"/>
          </p:nvPr>
        </p:nvSpPr>
        <p:spPr>
          <a:xfrm>
            <a:off x="1306057"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49" name="Picture Placeholder 13"/>
          <p:cNvSpPr>
            <a:spLocks noGrp="1"/>
          </p:cNvSpPr>
          <p:nvPr>
            <p:ph type="pic" sz="quarter" idx="16"/>
          </p:nvPr>
        </p:nvSpPr>
        <p:spPr>
          <a:xfrm>
            <a:off x="3924023"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0" name="Picture Placeholder 13"/>
          <p:cNvSpPr>
            <a:spLocks noGrp="1"/>
          </p:cNvSpPr>
          <p:nvPr>
            <p:ph type="pic" sz="quarter" idx="17"/>
          </p:nvPr>
        </p:nvSpPr>
        <p:spPr>
          <a:xfrm>
            <a:off x="5245561"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1" name="Picture Placeholder 13"/>
          <p:cNvSpPr>
            <a:spLocks noGrp="1"/>
          </p:cNvSpPr>
          <p:nvPr>
            <p:ph type="pic" sz="quarter" idx="18"/>
          </p:nvPr>
        </p:nvSpPr>
        <p:spPr>
          <a:xfrm>
            <a:off x="6557471"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3" name="Picture Placeholder 13"/>
          <p:cNvSpPr>
            <a:spLocks noGrp="1"/>
          </p:cNvSpPr>
          <p:nvPr>
            <p:ph type="pic" sz="quarter" idx="20"/>
          </p:nvPr>
        </p:nvSpPr>
        <p:spPr>
          <a:xfrm>
            <a:off x="0"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5" name="Picture Placeholder 13"/>
          <p:cNvSpPr>
            <a:spLocks noGrp="1"/>
          </p:cNvSpPr>
          <p:nvPr>
            <p:ph type="pic" sz="quarter" idx="22"/>
          </p:nvPr>
        </p:nvSpPr>
        <p:spPr>
          <a:xfrm>
            <a:off x="2617966"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6" name="Picture Placeholder 13"/>
          <p:cNvSpPr>
            <a:spLocks noGrp="1"/>
          </p:cNvSpPr>
          <p:nvPr>
            <p:ph type="pic" sz="quarter" idx="23"/>
          </p:nvPr>
        </p:nvSpPr>
        <p:spPr>
          <a:xfrm>
            <a:off x="3924023"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8" name="Picture Placeholder 13"/>
          <p:cNvSpPr>
            <a:spLocks noGrp="1"/>
          </p:cNvSpPr>
          <p:nvPr>
            <p:ph type="pic" sz="quarter" idx="25"/>
          </p:nvPr>
        </p:nvSpPr>
        <p:spPr>
          <a:xfrm>
            <a:off x="6557471"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9" name="Picture Placeholder 13"/>
          <p:cNvSpPr>
            <a:spLocks noGrp="1"/>
          </p:cNvSpPr>
          <p:nvPr>
            <p:ph type="pic" sz="quarter" idx="26"/>
          </p:nvPr>
        </p:nvSpPr>
        <p:spPr>
          <a:xfrm>
            <a:off x="7863527"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97864784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4469981" y="8"/>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2" name="Picture Placeholder 2"/>
          <p:cNvSpPr>
            <a:spLocks noGrp="1"/>
          </p:cNvSpPr>
          <p:nvPr>
            <p:ph type="pic" sz="quarter" idx="19"/>
          </p:nvPr>
        </p:nvSpPr>
        <p:spPr>
          <a:xfrm>
            <a:off x="6859187" y="8"/>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3" name="Picture Placeholder 2"/>
          <p:cNvSpPr>
            <a:spLocks noGrp="1"/>
          </p:cNvSpPr>
          <p:nvPr>
            <p:ph type="pic" sz="quarter" idx="20"/>
          </p:nvPr>
        </p:nvSpPr>
        <p:spPr>
          <a:xfrm>
            <a:off x="4469981" y="3497200"/>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4" name="Picture Placeholder 2"/>
          <p:cNvSpPr>
            <a:spLocks noGrp="1"/>
          </p:cNvSpPr>
          <p:nvPr>
            <p:ph type="pic" sz="quarter" idx="21"/>
          </p:nvPr>
        </p:nvSpPr>
        <p:spPr>
          <a:xfrm>
            <a:off x="6859185" y="3497200"/>
            <a:ext cx="2272894" cy="3360809"/>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5725853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3489545" y="0"/>
            <a:ext cx="1845999" cy="3390900"/>
          </a:xfrm>
          <a:solidFill>
            <a:schemeClr val="bg1">
              <a:lumMod val="95000"/>
            </a:schemeClr>
          </a:solidFill>
        </p:spPr>
        <p:txBody>
          <a:bodyPr>
            <a:normAutofit/>
          </a:bodyPr>
          <a:lstStyle>
            <a:lvl1pPr>
              <a:defRPr sz="788"/>
            </a:lvl1pPr>
          </a:lstStyle>
          <a:p>
            <a:r>
              <a:rPr lang="en-US"/>
              <a:t>Click icon to add picture</a:t>
            </a:r>
          </a:p>
        </p:txBody>
      </p:sp>
      <p:sp>
        <p:nvSpPr>
          <p:cNvPr id="18" name="Picture Placeholder 2"/>
          <p:cNvSpPr>
            <a:spLocks noGrp="1"/>
          </p:cNvSpPr>
          <p:nvPr>
            <p:ph type="pic" sz="quarter" idx="22"/>
          </p:nvPr>
        </p:nvSpPr>
        <p:spPr>
          <a:xfrm>
            <a:off x="3489731" y="3490223"/>
            <a:ext cx="1845999" cy="3367785"/>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3"/>
          </p:nvPr>
        </p:nvSpPr>
        <p:spPr>
          <a:xfrm>
            <a:off x="5417504" y="8"/>
            <a:ext cx="1815101" cy="2494759"/>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4"/>
          </p:nvPr>
        </p:nvSpPr>
        <p:spPr>
          <a:xfrm>
            <a:off x="5417504" y="2594074"/>
            <a:ext cx="1815101" cy="4263926"/>
          </a:xfrm>
          <a:solidFill>
            <a:schemeClr val="bg1">
              <a:lumMod val="95000"/>
            </a:schemeClr>
          </a:solidFill>
        </p:spPr>
        <p:txBody>
          <a:bodyPr>
            <a:normAutofit/>
          </a:bodyPr>
          <a:lstStyle>
            <a:lvl1pPr>
              <a:defRPr sz="788"/>
            </a:lvl1pPr>
          </a:lstStyle>
          <a:p>
            <a:r>
              <a:rPr lang="en-US"/>
              <a:t>Click icon to add picture</a:t>
            </a:r>
          </a:p>
        </p:txBody>
      </p:sp>
      <p:sp>
        <p:nvSpPr>
          <p:cNvPr id="25" name="Picture Placeholder 2"/>
          <p:cNvSpPr>
            <a:spLocks noGrp="1"/>
          </p:cNvSpPr>
          <p:nvPr>
            <p:ph type="pic" sz="quarter" idx="25"/>
          </p:nvPr>
        </p:nvSpPr>
        <p:spPr>
          <a:xfrm>
            <a:off x="7321827" y="0"/>
            <a:ext cx="1822177" cy="4691270"/>
          </a:xfrm>
          <a:solidFill>
            <a:schemeClr val="bg1">
              <a:lumMod val="95000"/>
            </a:schemeClr>
          </a:solidFill>
        </p:spPr>
        <p:txBody>
          <a:bodyPr>
            <a:normAutofit/>
          </a:bodyPr>
          <a:lstStyle>
            <a:lvl1pPr>
              <a:defRPr sz="788"/>
            </a:lvl1pPr>
          </a:lstStyle>
          <a:p>
            <a:r>
              <a:rPr lang="en-US"/>
              <a:t>Click icon to add picture</a:t>
            </a:r>
          </a:p>
        </p:txBody>
      </p:sp>
      <p:sp>
        <p:nvSpPr>
          <p:cNvPr id="26" name="Picture Placeholder 2"/>
          <p:cNvSpPr>
            <a:spLocks noGrp="1"/>
          </p:cNvSpPr>
          <p:nvPr>
            <p:ph type="pic" sz="quarter" idx="26"/>
          </p:nvPr>
        </p:nvSpPr>
        <p:spPr>
          <a:xfrm>
            <a:off x="7314375" y="4790585"/>
            <a:ext cx="1829629" cy="206741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73128205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123778" y="0"/>
            <a:ext cx="3020222" cy="6858000"/>
          </a:xfrm>
        </p:spPr>
        <p:txBody>
          <a:bodyPr>
            <a:normAutofit/>
          </a:bodyPr>
          <a:lstStyle>
            <a:lvl1pPr>
              <a:defRPr sz="675"/>
            </a:lvl1pPr>
          </a:lstStyle>
          <a:p>
            <a:r>
              <a:rPr lang="en-US"/>
              <a:t>Click icon to add picture</a:t>
            </a:r>
          </a:p>
        </p:txBody>
      </p:sp>
      <p:sp>
        <p:nvSpPr>
          <p:cNvPr id="6" name="Picture Placeholder 2"/>
          <p:cNvSpPr>
            <a:spLocks noGrp="1"/>
          </p:cNvSpPr>
          <p:nvPr>
            <p:ph type="pic" sz="quarter" idx="12"/>
          </p:nvPr>
        </p:nvSpPr>
        <p:spPr>
          <a:xfrm>
            <a:off x="1" y="0"/>
            <a:ext cx="3020222" cy="6858000"/>
          </a:xfrm>
        </p:spPr>
        <p:txBody>
          <a:bodyPr>
            <a:normAutofit/>
          </a:bodyPr>
          <a:lstStyle>
            <a:lvl1pPr>
              <a:defRPr sz="675"/>
            </a:lvl1pPr>
          </a:lstStyle>
          <a:p>
            <a:r>
              <a:rPr lang="en-US"/>
              <a:t>Click icon to add picture</a:t>
            </a:r>
          </a:p>
        </p:txBody>
      </p:sp>
      <p:sp>
        <p:nvSpPr>
          <p:cNvPr id="7" name="Picture Placeholder 2"/>
          <p:cNvSpPr>
            <a:spLocks noGrp="1"/>
          </p:cNvSpPr>
          <p:nvPr>
            <p:ph type="pic" sz="quarter" idx="13"/>
          </p:nvPr>
        </p:nvSpPr>
        <p:spPr>
          <a:xfrm>
            <a:off x="3061891" y="0"/>
            <a:ext cx="3020222" cy="3429000"/>
          </a:xfrm>
        </p:spPr>
        <p:txBody>
          <a:bodyPr>
            <a:normAutofit/>
          </a:bodyPr>
          <a:lstStyle>
            <a:lvl1pPr>
              <a:defRPr sz="675"/>
            </a:lvl1pPr>
          </a:lstStyle>
          <a:p>
            <a:r>
              <a:rPr lang="en-US"/>
              <a:t>Click icon to add picture</a:t>
            </a:r>
          </a:p>
        </p:txBody>
      </p:sp>
      <p:sp>
        <p:nvSpPr>
          <p:cNvPr id="8" name="Picture Placeholder 2"/>
          <p:cNvSpPr>
            <a:spLocks noGrp="1"/>
          </p:cNvSpPr>
          <p:nvPr>
            <p:ph type="pic" sz="quarter" idx="14"/>
          </p:nvPr>
        </p:nvSpPr>
        <p:spPr>
          <a:xfrm>
            <a:off x="3061891" y="3488436"/>
            <a:ext cx="3020222" cy="3369564"/>
          </a:xfrm>
        </p:spPr>
        <p:txBody>
          <a:bodyPr>
            <a:normAutofit/>
          </a:bodyPr>
          <a:lstStyle>
            <a:lvl1pPr>
              <a:defRPr sz="675"/>
            </a:lvl1pPr>
          </a:lstStyle>
          <a:p>
            <a:r>
              <a:rPr lang="en-US"/>
              <a:t>Click icon to add picture</a:t>
            </a:r>
          </a:p>
        </p:txBody>
      </p:sp>
    </p:spTree>
    <p:extLst>
      <p:ext uri="{BB962C8B-B14F-4D97-AF65-F5344CB8AC3E}">
        <p14:creationId xmlns:p14="http://schemas.microsoft.com/office/powerpoint/2010/main" val="398324374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213586255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1255577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2" y="0"/>
            <a:ext cx="4571997" cy="6858000"/>
          </a:xfrm>
        </p:spPr>
        <p:txBody>
          <a:bodyPr>
            <a:normAutofit/>
          </a:bodyPr>
          <a:lstStyle>
            <a:lvl1pPr>
              <a:defRPr sz="450"/>
            </a:lvl1pPr>
          </a:lstStyle>
          <a:p>
            <a:r>
              <a:rPr lang="en-US"/>
              <a:t>Click icon to add picture</a:t>
            </a:r>
          </a:p>
        </p:txBody>
      </p:sp>
      <p:sp>
        <p:nvSpPr>
          <p:cNvPr id="31" name="Picture Placeholder 2"/>
          <p:cNvSpPr>
            <a:spLocks noGrp="1"/>
          </p:cNvSpPr>
          <p:nvPr>
            <p:ph type="pic" sz="quarter" idx="11"/>
          </p:nvPr>
        </p:nvSpPr>
        <p:spPr>
          <a:xfrm>
            <a:off x="4572007" y="0"/>
            <a:ext cx="4571995" cy="3429000"/>
          </a:xfrm>
        </p:spPr>
        <p:txBody>
          <a:bodyPr>
            <a:normAutofit/>
          </a:bodyPr>
          <a:lstStyle>
            <a:lvl1pPr>
              <a:defRPr sz="450"/>
            </a:lvl1pPr>
          </a:lstStyle>
          <a:p>
            <a:r>
              <a:rPr lang="en-US"/>
              <a:t>Click icon to add picture</a:t>
            </a:r>
          </a:p>
        </p:txBody>
      </p:sp>
      <p:sp>
        <p:nvSpPr>
          <p:cNvPr id="32" name="Picture Placeholder 2"/>
          <p:cNvSpPr>
            <a:spLocks noGrp="1"/>
          </p:cNvSpPr>
          <p:nvPr>
            <p:ph type="pic" sz="quarter" idx="12"/>
          </p:nvPr>
        </p:nvSpPr>
        <p:spPr>
          <a:xfrm>
            <a:off x="4572007" y="3429000"/>
            <a:ext cx="4571995" cy="3429000"/>
          </a:xfrm>
        </p:spPr>
        <p:txBody>
          <a:bodyPr>
            <a:normAutofit/>
          </a:bodyPr>
          <a:lstStyle>
            <a:lvl1pPr>
              <a:defRPr sz="450"/>
            </a:lvl1pPr>
          </a:lstStyle>
          <a:p>
            <a:r>
              <a:rPr lang="en-US"/>
              <a:t>Click icon to add picture</a:t>
            </a:r>
          </a:p>
        </p:txBody>
      </p:sp>
    </p:spTree>
    <p:extLst>
      <p:ext uri="{BB962C8B-B14F-4D97-AF65-F5344CB8AC3E}">
        <p14:creationId xmlns:p14="http://schemas.microsoft.com/office/powerpoint/2010/main" val="1250708728"/>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4572005" y="0"/>
            <a:ext cx="4571997" cy="6858000"/>
          </a:xfrm>
        </p:spPr>
        <p:txBody>
          <a:bodyPr>
            <a:normAutofit/>
          </a:bodyPr>
          <a:lstStyle>
            <a:lvl1pPr>
              <a:defRPr sz="450"/>
            </a:lvl1pPr>
          </a:lstStyle>
          <a:p>
            <a:r>
              <a:rPr lang="en-US"/>
              <a:t>Click icon to add picture</a:t>
            </a:r>
          </a:p>
        </p:txBody>
      </p:sp>
      <p:sp>
        <p:nvSpPr>
          <p:cNvPr id="5" name="Picture Placeholder 2"/>
          <p:cNvSpPr>
            <a:spLocks noGrp="1"/>
          </p:cNvSpPr>
          <p:nvPr>
            <p:ph type="pic" sz="quarter" idx="11"/>
          </p:nvPr>
        </p:nvSpPr>
        <p:spPr>
          <a:xfrm>
            <a:off x="4" y="0"/>
            <a:ext cx="4571995" cy="3429000"/>
          </a:xfrm>
        </p:spPr>
        <p:txBody>
          <a:bodyPr>
            <a:normAutofit/>
          </a:bodyPr>
          <a:lstStyle>
            <a:lvl1pPr>
              <a:defRPr sz="450"/>
            </a:lvl1pPr>
          </a:lstStyle>
          <a:p>
            <a:r>
              <a:rPr lang="en-US"/>
              <a:t>Click icon to add picture</a:t>
            </a:r>
          </a:p>
        </p:txBody>
      </p:sp>
      <p:sp>
        <p:nvSpPr>
          <p:cNvPr id="6" name="Picture Placeholder 2"/>
          <p:cNvSpPr>
            <a:spLocks noGrp="1"/>
          </p:cNvSpPr>
          <p:nvPr>
            <p:ph type="pic" sz="quarter" idx="12"/>
          </p:nvPr>
        </p:nvSpPr>
        <p:spPr>
          <a:xfrm>
            <a:off x="4" y="3429000"/>
            <a:ext cx="4571995" cy="3429000"/>
          </a:xfrm>
        </p:spPr>
        <p:txBody>
          <a:bodyPr>
            <a:normAutofit/>
          </a:bodyPr>
          <a:lstStyle>
            <a:lvl1pPr>
              <a:defRPr sz="450"/>
            </a:lvl1pPr>
          </a:lstStyle>
          <a:p>
            <a:r>
              <a:rPr lang="en-US"/>
              <a:t>Click icon to add picture</a:t>
            </a:r>
          </a:p>
        </p:txBody>
      </p:sp>
    </p:spTree>
    <p:extLst>
      <p:ext uri="{BB962C8B-B14F-4D97-AF65-F5344CB8AC3E}">
        <p14:creationId xmlns:p14="http://schemas.microsoft.com/office/powerpoint/2010/main" val="155156571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ngle Title no text">
    <p:spTree>
      <p:nvGrpSpPr>
        <p:cNvPr id="1" name=""/>
        <p:cNvGrpSpPr/>
        <p:nvPr/>
      </p:nvGrpSpPr>
      <p:grpSpPr>
        <a:xfrm>
          <a:off x="0" y="0"/>
          <a:ext cx="0" cy="0"/>
          <a:chOff x="0" y="0"/>
          <a:chExt cx="0" cy="0"/>
        </a:xfrm>
      </p:grpSpPr>
      <p:sp>
        <p:nvSpPr>
          <p:cNvPr id="11" name="Title 1"/>
          <p:cNvSpPr>
            <a:spLocks noGrp="1"/>
          </p:cNvSpPr>
          <p:nvPr>
            <p:ph type="title"/>
          </p:nvPr>
        </p:nvSpPr>
        <p:spPr>
          <a:xfrm>
            <a:off x="87553" y="634569"/>
            <a:ext cx="5865779" cy="445209"/>
          </a:xfrm>
        </p:spPr>
        <p:txBody>
          <a:bodyPr>
            <a:noAutofit/>
          </a:bodyPr>
          <a:lstStyle>
            <a:lvl1pPr algn="l">
              <a:defRPr sz="1800">
                <a:solidFill>
                  <a:schemeClr val="tx1"/>
                </a:solidFill>
              </a:defRPr>
            </a:lvl1pPr>
          </a:lstStyle>
          <a:p>
            <a:r>
              <a:rPr lang="en-US" dirty="0"/>
              <a:t>Click to edit Master title style</a:t>
            </a:r>
          </a:p>
        </p:txBody>
      </p:sp>
      <p:sp>
        <p:nvSpPr>
          <p:cNvPr id="3" name="Text Placeholder 2"/>
          <p:cNvSpPr>
            <a:spLocks noGrp="1"/>
          </p:cNvSpPr>
          <p:nvPr>
            <p:ph type="body" sz="quarter" idx="13" hasCustomPrompt="1"/>
          </p:nvPr>
        </p:nvSpPr>
        <p:spPr>
          <a:xfrm>
            <a:off x="87548" y="1079770"/>
            <a:ext cx="5865780" cy="301558"/>
          </a:xfrm>
        </p:spPr>
        <p:txBody>
          <a:bodyPr>
            <a:normAutofit/>
          </a:bodyPr>
          <a:lstStyle>
            <a:lvl1pPr marL="0" indent="0">
              <a:buNone/>
              <a:defRPr sz="1050">
                <a:solidFill>
                  <a:srgbClr val="C00000"/>
                </a:solidFill>
                <a:latin typeface="Montserrat Hairline"/>
              </a:defRPr>
            </a:lvl1pPr>
            <a:lvl2pPr marL="342884" indent="0">
              <a:buNone/>
              <a:defRPr>
                <a:solidFill>
                  <a:srgbClr val="F37321"/>
                </a:solidFill>
                <a:latin typeface="ITC Franklin Gothic Book"/>
              </a:defRPr>
            </a:lvl2pPr>
            <a:lvl3pPr marL="685766" indent="0">
              <a:buNone/>
              <a:defRPr>
                <a:solidFill>
                  <a:srgbClr val="F37321"/>
                </a:solidFill>
                <a:latin typeface="ITC Franklin Gothic Book"/>
              </a:defRPr>
            </a:lvl3pPr>
            <a:lvl4pPr marL="1028649" indent="0">
              <a:buNone/>
              <a:defRPr>
                <a:solidFill>
                  <a:srgbClr val="F37321"/>
                </a:solidFill>
                <a:latin typeface="ITC Franklin Gothic Book"/>
              </a:defRPr>
            </a:lvl4pPr>
            <a:lvl5pPr marL="1371532" indent="0">
              <a:buNone/>
              <a:defRPr>
                <a:solidFill>
                  <a:srgbClr val="F37321"/>
                </a:solidFill>
                <a:latin typeface="ITC Franklin Gothic Book"/>
              </a:defRPr>
            </a:lvl5pPr>
          </a:lstStyle>
          <a:p>
            <a:pPr lvl="0"/>
            <a:r>
              <a:rPr lang="en-US" dirty="0"/>
              <a:t>Click to edit Master subtitle styles</a:t>
            </a:r>
          </a:p>
        </p:txBody>
      </p:sp>
      <p:sp>
        <p:nvSpPr>
          <p:cNvPr id="5" name="Text Placeholder 4"/>
          <p:cNvSpPr>
            <a:spLocks noGrp="1"/>
          </p:cNvSpPr>
          <p:nvPr>
            <p:ph type="body" sz="quarter" idx="14"/>
          </p:nvPr>
        </p:nvSpPr>
        <p:spPr>
          <a:xfrm>
            <a:off x="68264" y="1381133"/>
            <a:ext cx="8226651" cy="4675931"/>
          </a:xfrm>
        </p:spPr>
        <p:txBody>
          <a:bodyPr/>
          <a:lstStyle>
            <a:lvl1pPr marL="257162" indent="-257162">
              <a:buClr>
                <a:srgbClr val="C00000"/>
              </a:buClr>
              <a:buFont typeface="Wingdings" pitchFamily="2" charset="2"/>
              <a:buChar char="§"/>
              <a:defRPr sz="1350">
                <a:solidFill>
                  <a:schemeClr val="tx1"/>
                </a:solidFill>
              </a:defRPr>
            </a:lvl1pPr>
            <a:lvl2pPr marL="557185" indent="-214303">
              <a:buClr>
                <a:srgbClr val="C00000"/>
              </a:buClr>
              <a:buFont typeface="Wingdings" pitchFamily="2" charset="2"/>
              <a:buChar char="§"/>
              <a:defRPr sz="1200">
                <a:solidFill>
                  <a:schemeClr val="tx1"/>
                </a:solidFill>
              </a:defRPr>
            </a:lvl2pPr>
            <a:lvl3pPr marL="857207" indent="-171442">
              <a:buClr>
                <a:srgbClr val="C00000"/>
              </a:buClr>
              <a:buFont typeface="Wingdings" pitchFamily="2" charset="2"/>
              <a:buChar char="§"/>
              <a:defRPr sz="1050">
                <a:solidFill>
                  <a:schemeClr val="tx1"/>
                </a:solidFill>
              </a:defRPr>
            </a:lvl3pPr>
            <a:lvl4pPr marL="1200090" indent="-171442">
              <a:buClr>
                <a:srgbClr val="C00000"/>
              </a:buClr>
              <a:buFont typeface="Wingdings" pitchFamily="2" charset="2"/>
              <a:buChar char="§"/>
              <a:defRPr sz="900">
                <a:solidFill>
                  <a:schemeClr val="tx1"/>
                </a:solidFill>
              </a:defRPr>
            </a:lvl4pPr>
            <a:lvl5pPr marL="1542974" indent="-171442">
              <a:buClr>
                <a:srgbClr val="C00000"/>
              </a:buClr>
              <a:buFont typeface="Wingdings" pitchFamily="2" charset="2"/>
              <a:buChar cha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10870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p:nvSpPr>
        <p:spPr>
          <a:xfrm>
            <a:off x="1" y="0"/>
            <a:ext cx="1829276" cy="1545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Tree>
    <p:extLst>
      <p:ext uri="{BB962C8B-B14F-4D97-AF65-F5344CB8AC3E}">
        <p14:creationId xmlns:p14="http://schemas.microsoft.com/office/powerpoint/2010/main" val="280341002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3609713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734783" y="1280161"/>
            <a:ext cx="2126534" cy="429768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7884270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391712" y="3452686"/>
            <a:ext cx="1629819" cy="2148840"/>
          </a:xfrm>
          <a:solidFill>
            <a:schemeClr val="bg1">
              <a:lumMod val="95000"/>
            </a:schemeClr>
          </a:solidFill>
        </p:spPr>
        <p:txBody>
          <a:bodyPr>
            <a:normAutofit/>
          </a:bodyPr>
          <a:lstStyle>
            <a:lvl1pPr>
              <a:defRPr sz="788"/>
            </a:lvl1pPr>
          </a:lstStyle>
          <a:p>
            <a:r>
              <a:rPr lang="en-US"/>
              <a:t>Click icon to add picture</a:t>
            </a:r>
          </a:p>
        </p:txBody>
      </p:sp>
      <p:sp>
        <p:nvSpPr>
          <p:cNvPr id="3" name="Picture Placeholder 2"/>
          <p:cNvSpPr>
            <a:spLocks noGrp="1"/>
          </p:cNvSpPr>
          <p:nvPr>
            <p:ph type="pic" sz="quarter" idx="10"/>
          </p:nvPr>
        </p:nvSpPr>
        <p:spPr>
          <a:xfrm>
            <a:off x="4557710" y="3452686"/>
            <a:ext cx="1629819" cy="214884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379584531"/>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784587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2" y="1600201"/>
            <a:ext cx="7845879" cy="4215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283843"/>
            <a:ext cx="2133600" cy="503464"/>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
        <p:nvSpPr>
          <p:cNvPr id="8" name="Rectangle 2">
            <a:extLst>
              <a:ext uri="{FF2B5EF4-FFF2-40B4-BE49-F238E27FC236}">
                <a16:creationId xmlns:a16="http://schemas.microsoft.com/office/drawing/2014/main" id="{76FE519C-46D6-4579-B302-5EEA9877F865}"/>
              </a:ext>
            </a:extLst>
          </p:cNvPr>
          <p:cNvSpPr txBox="1">
            <a:spLocks/>
          </p:cNvSpPr>
          <p:nvPr userDrawn="1"/>
        </p:nvSpPr>
        <p:spPr>
          <a:xfrm>
            <a:off x="8351338" y="2049553"/>
            <a:ext cx="639212" cy="4737754"/>
          </a:xfrm>
          <a:prstGeom prst="rect">
            <a:avLst/>
          </a:prstGeom>
        </p:spPr>
        <p:txBody>
          <a:bodyPr vert="vert" lIns="109728" tIns="54864" rIns="109728" bIns="54864" anchor="ctr">
            <a:noAutofit/>
          </a:bodyPr>
          <a:lstStyle>
            <a:lvl1pPr algn="l" defTabSz="457200" rtl="0" eaLnBrk="1" latinLnBrk="0" hangingPunct="1">
              <a:spcBef>
                <a:spcPct val="0"/>
              </a:spcBef>
              <a:buNone/>
              <a:defRPr sz="3600" b="1" kern="1200">
                <a:solidFill>
                  <a:schemeClr val="tx1"/>
                </a:solidFill>
                <a:latin typeface="Montserrat Hairline"/>
                <a:ea typeface="+mj-ea"/>
                <a:cs typeface="+mj-cs"/>
              </a:defRPr>
            </a:lvl1pPr>
          </a:lstStyle>
          <a:p>
            <a:pPr marL="0" marR="0" lvl="0" indent="0" algn="l" defTabSz="342884"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ysClr val="windowText" lastClr="000000"/>
                </a:solidFill>
                <a:effectLst/>
                <a:uLnTx/>
                <a:uFillTx/>
                <a:latin typeface="Montserrat Hairline"/>
                <a:ea typeface="+mj-ea"/>
                <a:cs typeface="+mj-cs"/>
              </a:rPr>
              <a:t>Click to edit Master title style</a:t>
            </a:r>
          </a:p>
        </p:txBody>
      </p:sp>
      <p:pic>
        <p:nvPicPr>
          <p:cNvPr id="9" name="Picture 2">
            <a:extLst>
              <a:ext uri="{FF2B5EF4-FFF2-40B4-BE49-F238E27FC236}">
                <a16:creationId xmlns:a16="http://schemas.microsoft.com/office/drawing/2014/main" id="{5072813C-06D1-43B0-8343-EFDFCD0BC28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5400000">
            <a:off x="7732417" y="853242"/>
            <a:ext cx="1828799" cy="68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 id="2147483663" r:id="rId5"/>
  </p:sldLayoutIdLst>
  <p:hf hdr="0" dt="0"/>
  <p:txStyles>
    <p:titleStyle>
      <a:lvl1pPr algn="l" defTabSz="342884" rtl="0" eaLnBrk="1" latinLnBrk="0" hangingPunct="1">
        <a:spcBef>
          <a:spcPct val="0"/>
        </a:spcBef>
        <a:buNone/>
        <a:defRPr sz="2700" b="1" kern="1200">
          <a:solidFill>
            <a:schemeClr val="tx1"/>
          </a:solidFill>
          <a:latin typeface="Montserrat Hairline"/>
          <a:ea typeface="+mj-ea"/>
          <a:cs typeface="+mj-cs"/>
        </a:defRPr>
      </a:lvl1pPr>
    </p:titleStyle>
    <p:bodyStyle>
      <a:lvl1pPr marL="257162" indent="-257162" algn="l" defTabSz="342884" rtl="0" eaLnBrk="1" latinLnBrk="0" hangingPunct="1">
        <a:spcBef>
          <a:spcPct val="20000"/>
        </a:spcBef>
        <a:buClr>
          <a:srgbClr val="C00000"/>
        </a:buClr>
        <a:buFont typeface="Arial"/>
        <a:buChar char="•"/>
        <a:defRPr sz="2400" kern="1200">
          <a:solidFill>
            <a:schemeClr val="tx1"/>
          </a:solidFill>
          <a:latin typeface="Montserrat Hairline"/>
          <a:ea typeface="+mn-ea"/>
          <a:cs typeface="+mn-cs"/>
        </a:defRPr>
      </a:lvl1pPr>
      <a:lvl2pPr marL="557185" indent="-214303" algn="l" defTabSz="342884" rtl="0" eaLnBrk="1" latinLnBrk="0" hangingPunct="1">
        <a:spcBef>
          <a:spcPct val="20000"/>
        </a:spcBef>
        <a:buClr>
          <a:srgbClr val="C00000"/>
        </a:buClr>
        <a:buFont typeface="Arial"/>
        <a:buChar char="–"/>
        <a:defRPr sz="2100" kern="1200">
          <a:solidFill>
            <a:schemeClr val="tx1"/>
          </a:solidFill>
          <a:latin typeface="Montserrat Hairline"/>
          <a:ea typeface="+mn-ea"/>
          <a:cs typeface="+mn-cs"/>
        </a:defRPr>
      </a:lvl2pPr>
      <a:lvl3pPr marL="857207" indent="-171442" algn="l" defTabSz="342884" rtl="0" eaLnBrk="1" latinLnBrk="0" hangingPunct="1">
        <a:spcBef>
          <a:spcPct val="20000"/>
        </a:spcBef>
        <a:buClr>
          <a:srgbClr val="C00000"/>
        </a:buClr>
        <a:buFont typeface="Arial"/>
        <a:buChar char="•"/>
        <a:defRPr sz="1800" kern="1200">
          <a:solidFill>
            <a:schemeClr val="tx1"/>
          </a:solidFill>
          <a:latin typeface="Montserrat Hairline"/>
          <a:ea typeface="+mn-ea"/>
          <a:cs typeface="+mn-cs"/>
        </a:defRPr>
      </a:lvl3pPr>
      <a:lvl4pPr marL="1200090" indent="-171442" algn="l" defTabSz="342884" rtl="0" eaLnBrk="1" latinLnBrk="0" hangingPunct="1">
        <a:spcBef>
          <a:spcPct val="20000"/>
        </a:spcBef>
        <a:buClr>
          <a:srgbClr val="C00000"/>
        </a:buClr>
        <a:buFont typeface="Arial"/>
        <a:buChar char="–"/>
        <a:defRPr sz="1500" kern="1200">
          <a:solidFill>
            <a:schemeClr val="tx1"/>
          </a:solidFill>
          <a:latin typeface="Montserrat Hairline"/>
          <a:ea typeface="+mn-ea"/>
          <a:cs typeface="+mn-cs"/>
        </a:defRPr>
      </a:lvl4pPr>
      <a:lvl5pPr marL="1542974" indent="-171442" algn="l" defTabSz="342884" rtl="0" eaLnBrk="1" latinLnBrk="0" hangingPunct="1">
        <a:spcBef>
          <a:spcPct val="20000"/>
        </a:spcBef>
        <a:buClr>
          <a:srgbClr val="C00000"/>
        </a:buClr>
        <a:buFont typeface="Arial"/>
        <a:buChar char="»"/>
        <a:defRPr sz="1500" kern="1200">
          <a:solidFill>
            <a:schemeClr val="tx1"/>
          </a:solidFill>
          <a:latin typeface="Montserrat Hairline"/>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alphaModFix amt="40000"/>
            <a:lum/>
          </a:blip>
          <a:srcRect/>
          <a:stretch>
            <a:fillRect t="-13000" b="-1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628816" y="365129"/>
            <a:ext cx="7886372"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Box 9"/>
          <p:cNvSpPr txBox="1"/>
          <p:nvPr/>
        </p:nvSpPr>
        <p:spPr>
          <a:xfrm>
            <a:off x="8484468" y="345201"/>
            <a:ext cx="265784" cy="173192"/>
          </a:xfrm>
          <a:prstGeom prst="rect">
            <a:avLst/>
          </a:prstGeom>
          <a:noFill/>
        </p:spPr>
        <p:txBody>
          <a:bodyPr wrap="none" lIns="51438" tIns="25719" rIns="51438" bIns="25719" rtlCol="0">
            <a:spAutoFit/>
          </a:bodyPr>
          <a:lstStyle/>
          <a:p>
            <a:pPr algn="ctr"/>
            <a:fld id="{260E2A6B-A809-4840-BF14-8648BC0BDF87}" type="slidenum">
              <a:rPr lang="id-ID" sz="788" b="0" i="0" smtClean="0">
                <a:solidFill>
                  <a:schemeClr val="tx2"/>
                </a:solidFill>
                <a:latin typeface="Montserrat Light" charset="0"/>
                <a:ea typeface="Montserrat Light" charset="0"/>
                <a:cs typeface="Montserrat Light" charset="0"/>
              </a:rPr>
              <a:pPr algn="ctr"/>
              <a:t>‹#›</a:t>
            </a:fld>
            <a:r>
              <a:rPr lang="id-ID" sz="788" b="0" i="0" dirty="0">
                <a:solidFill>
                  <a:schemeClr val="tx2"/>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40927244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7" r:id="rId31"/>
    <p:sldLayoutId id="2147483699" r:id="rId32"/>
    <p:sldLayoutId id="2147483700" r:id="rId33"/>
    <p:sldLayoutId id="2147483701" r:id="rId34"/>
    <p:sldLayoutId id="2147483702" r:id="rId35"/>
    <p:sldLayoutId id="2147483703" r:id="rId36"/>
  </p:sldLayoutIdLst>
  <p:hf hdr="0" dt="0"/>
  <p:txStyles>
    <p:titleStyle>
      <a:lvl1pPr algn="l" defTabSz="514361" rtl="0" eaLnBrk="1" latinLnBrk="0" hangingPunct="1">
        <a:lnSpc>
          <a:spcPct val="90000"/>
        </a:lnSpc>
        <a:spcBef>
          <a:spcPct val="0"/>
        </a:spcBef>
        <a:buNone/>
        <a:defRPr lang="en-US" sz="1688" kern="1200">
          <a:solidFill>
            <a:schemeClr val="tx1"/>
          </a:solidFill>
          <a:latin typeface="Montserrat Hairline" charset="0"/>
          <a:ea typeface="Montserrat Hairline" charset="0"/>
          <a:cs typeface="Montserrat Hairline" charset="0"/>
        </a:defRPr>
      </a:lvl1pPr>
    </p:titleStyle>
    <p:bodyStyle>
      <a:lvl1pPr marL="0" indent="0" algn="l" defTabSz="514361" rtl="0" eaLnBrk="1" latinLnBrk="0" hangingPunct="1">
        <a:lnSpc>
          <a:spcPct val="90000"/>
        </a:lnSpc>
        <a:spcBef>
          <a:spcPts val="563"/>
        </a:spcBef>
        <a:buFont typeface="Arial" charset="0"/>
        <a:buNone/>
        <a:defRPr lang="en-US" sz="1350" kern="1200" dirty="0" smtClean="0">
          <a:solidFill>
            <a:schemeClr val="tx1"/>
          </a:solidFill>
          <a:effectLst/>
          <a:latin typeface="Montserrat Hairline" charset="0"/>
          <a:ea typeface="Montserrat Hairline" charset="0"/>
          <a:cs typeface="Montserrat Hairline" charset="0"/>
        </a:defRPr>
      </a:lvl1pPr>
      <a:lvl2pPr marL="257180" indent="0" algn="l" defTabSz="514361" rtl="0" eaLnBrk="1" latinLnBrk="0" hangingPunct="1">
        <a:lnSpc>
          <a:spcPct val="90000"/>
        </a:lnSpc>
        <a:spcBef>
          <a:spcPts val="281"/>
        </a:spcBef>
        <a:buFont typeface="Arial" charset="0"/>
        <a:buNone/>
        <a:defRPr lang="en-US" sz="1125" kern="1200" dirty="0" smtClean="0">
          <a:solidFill>
            <a:schemeClr val="tx1"/>
          </a:solidFill>
          <a:effectLst/>
          <a:latin typeface="Montserrat Hairline" charset="0"/>
          <a:ea typeface="Montserrat Hairline" charset="0"/>
          <a:cs typeface="Montserrat Hairline" charset="0"/>
        </a:defRPr>
      </a:lvl2pPr>
      <a:lvl3pPr marL="514361" indent="0" algn="l" defTabSz="514361" rtl="0" eaLnBrk="1" latinLnBrk="0" hangingPunct="1">
        <a:lnSpc>
          <a:spcPct val="90000"/>
        </a:lnSpc>
        <a:spcBef>
          <a:spcPts val="281"/>
        </a:spcBef>
        <a:buFont typeface="Arial" charset="0"/>
        <a:buNone/>
        <a:defRPr lang="en-US" sz="1013" kern="1200" dirty="0" smtClean="0">
          <a:solidFill>
            <a:schemeClr val="tx1"/>
          </a:solidFill>
          <a:effectLst/>
          <a:latin typeface="Montserrat Hairline" charset="0"/>
          <a:ea typeface="Montserrat Hairline" charset="0"/>
          <a:cs typeface="Montserrat Hairline" charset="0"/>
        </a:defRPr>
      </a:lvl3pPr>
      <a:lvl4pPr marL="771538" indent="0" algn="l" defTabSz="514361" rtl="0" eaLnBrk="1" latinLnBrk="0" hangingPunct="1">
        <a:lnSpc>
          <a:spcPct val="90000"/>
        </a:lnSpc>
        <a:spcBef>
          <a:spcPts val="281"/>
        </a:spcBef>
        <a:buFont typeface="Arial" charset="0"/>
        <a:buNone/>
        <a:defRPr lang="en-US" sz="900" kern="1200" dirty="0" smtClean="0">
          <a:solidFill>
            <a:schemeClr val="tx1"/>
          </a:solidFill>
          <a:effectLst/>
          <a:latin typeface="Montserrat Hairline" charset="0"/>
          <a:ea typeface="Montserrat Hairline" charset="0"/>
          <a:cs typeface="Montserrat Hairline" charset="0"/>
        </a:defRPr>
      </a:lvl4pPr>
      <a:lvl5pPr marL="1028717" indent="0" algn="l" defTabSz="514361" rtl="0" eaLnBrk="1" latinLnBrk="0" hangingPunct="1">
        <a:lnSpc>
          <a:spcPct val="90000"/>
        </a:lnSpc>
        <a:spcBef>
          <a:spcPts val="281"/>
        </a:spcBef>
        <a:buFont typeface="Arial" charset="0"/>
        <a:buNone/>
        <a:defRPr lang="en-US" sz="900" kern="1200" dirty="0">
          <a:solidFill>
            <a:schemeClr val="tx1"/>
          </a:solidFill>
          <a:effectLst/>
          <a:latin typeface="Montserrat Hairline" charset="0"/>
          <a:ea typeface="Montserrat Hairline" charset="0"/>
          <a:cs typeface="Montserrat Hairline" charset="0"/>
        </a:defRPr>
      </a:lvl5pPr>
      <a:lvl6pPr marL="1414487"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65"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45"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24"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61" rtl="0" eaLnBrk="1" latinLnBrk="0" hangingPunct="1">
        <a:defRPr sz="1013" kern="1200">
          <a:solidFill>
            <a:schemeClr val="tx1"/>
          </a:solidFill>
          <a:latin typeface="+mn-lt"/>
          <a:ea typeface="+mn-ea"/>
          <a:cs typeface="+mn-cs"/>
        </a:defRPr>
      </a:lvl1pPr>
      <a:lvl2pPr marL="257180" algn="l" defTabSz="514361" rtl="0" eaLnBrk="1" latinLnBrk="0" hangingPunct="1">
        <a:defRPr sz="1013" kern="1200">
          <a:solidFill>
            <a:schemeClr val="tx1"/>
          </a:solidFill>
          <a:latin typeface="+mn-lt"/>
          <a:ea typeface="+mn-ea"/>
          <a:cs typeface="+mn-cs"/>
        </a:defRPr>
      </a:lvl2pPr>
      <a:lvl3pPr marL="514361" algn="l" defTabSz="514361" rtl="0" eaLnBrk="1" latinLnBrk="0" hangingPunct="1">
        <a:defRPr sz="1013" kern="1200">
          <a:solidFill>
            <a:schemeClr val="tx1"/>
          </a:solidFill>
          <a:latin typeface="+mn-lt"/>
          <a:ea typeface="+mn-ea"/>
          <a:cs typeface="+mn-cs"/>
        </a:defRPr>
      </a:lvl3pPr>
      <a:lvl4pPr marL="771538" algn="l" defTabSz="514361" rtl="0" eaLnBrk="1" latinLnBrk="0" hangingPunct="1">
        <a:defRPr sz="1013" kern="1200">
          <a:solidFill>
            <a:schemeClr val="tx1"/>
          </a:solidFill>
          <a:latin typeface="+mn-lt"/>
          <a:ea typeface="+mn-ea"/>
          <a:cs typeface="+mn-cs"/>
        </a:defRPr>
      </a:lvl4pPr>
      <a:lvl5pPr marL="1028717" algn="l" defTabSz="514361" rtl="0" eaLnBrk="1" latinLnBrk="0" hangingPunct="1">
        <a:defRPr sz="1013" kern="1200">
          <a:solidFill>
            <a:schemeClr val="tx1"/>
          </a:solidFill>
          <a:latin typeface="+mn-lt"/>
          <a:ea typeface="+mn-ea"/>
          <a:cs typeface="+mn-cs"/>
        </a:defRPr>
      </a:lvl5pPr>
      <a:lvl6pPr marL="1285897" algn="l" defTabSz="514361" rtl="0" eaLnBrk="1" latinLnBrk="0" hangingPunct="1">
        <a:defRPr sz="1013" kern="1200">
          <a:solidFill>
            <a:schemeClr val="tx1"/>
          </a:solidFill>
          <a:latin typeface="+mn-lt"/>
          <a:ea typeface="+mn-ea"/>
          <a:cs typeface="+mn-cs"/>
        </a:defRPr>
      </a:lvl6pPr>
      <a:lvl7pPr marL="1543076" algn="l" defTabSz="514361" rtl="0" eaLnBrk="1" latinLnBrk="0" hangingPunct="1">
        <a:defRPr sz="1013" kern="1200">
          <a:solidFill>
            <a:schemeClr val="tx1"/>
          </a:solidFill>
          <a:latin typeface="+mn-lt"/>
          <a:ea typeface="+mn-ea"/>
          <a:cs typeface="+mn-cs"/>
        </a:defRPr>
      </a:lvl7pPr>
      <a:lvl8pPr marL="1800255" algn="l" defTabSz="514361" rtl="0" eaLnBrk="1" latinLnBrk="0" hangingPunct="1">
        <a:defRPr sz="1013" kern="1200">
          <a:solidFill>
            <a:schemeClr val="tx1"/>
          </a:solidFill>
          <a:latin typeface="+mn-lt"/>
          <a:ea typeface="+mn-ea"/>
          <a:cs typeface="+mn-cs"/>
        </a:defRPr>
      </a:lvl8pPr>
      <a:lvl9pPr marL="2057435" algn="l" defTabSz="51436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1C3BE0D-E89B-417D-9BC8-15D02280A5CF}"/>
              </a:ext>
            </a:extLst>
          </p:cNvPr>
          <p:cNvSpPr txBox="1">
            <a:spLocks/>
          </p:cNvSpPr>
          <p:nvPr/>
        </p:nvSpPr>
        <p:spPr>
          <a:xfrm>
            <a:off x="425207" y="265366"/>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defRPr/>
            </a:pPr>
            <a:r>
              <a:rPr lang="en-US" sz="2400" b="1" dirty="0">
                <a:solidFill>
                  <a:srgbClr val="000000"/>
                </a:solidFill>
                <a:latin typeface="Lato Light"/>
              </a:rPr>
              <a:t>PETTIT &amp; AYALA CONSULTING</a:t>
            </a:r>
          </a:p>
        </p:txBody>
      </p:sp>
      <p:sp>
        <p:nvSpPr>
          <p:cNvPr id="8" name="TextBox 7">
            <a:extLst>
              <a:ext uri="{FF2B5EF4-FFF2-40B4-BE49-F238E27FC236}">
                <a16:creationId xmlns:a16="http://schemas.microsoft.com/office/drawing/2014/main" id="{D65E6604-F1BB-3FBD-7212-C514E2E787D4}"/>
              </a:ext>
            </a:extLst>
          </p:cNvPr>
          <p:cNvSpPr txBox="1"/>
          <p:nvPr/>
        </p:nvSpPr>
        <p:spPr>
          <a:xfrm>
            <a:off x="419174" y="950541"/>
            <a:ext cx="7526782" cy="2862322"/>
          </a:xfrm>
          <a:prstGeom prst="rect">
            <a:avLst/>
          </a:prstGeom>
          <a:noFill/>
        </p:spPr>
        <p:txBody>
          <a:bodyPr wrap="square">
            <a:spAutoFit/>
          </a:bodyPr>
          <a:lstStyle/>
          <a:p>
            <a:r>
              <a:rPr lang="en-US" dirty="0">
                <a:solidFill>
                  <a:schemeClr val="accent1"/>
                </a:solidFill>
              </a:rPr>
              <a:t>Pettit &amp; Ayala Consulting offers a broad range of development expertise to public, private and institutional clients. With strategic guidance, we help navigate public-private partnerships, local government policies, creative incentive financing, project/program management, and many more of the challenges facing our clients. We present an unsurpassed level of quality and commitment by providing sensible solutions that are customized to meet the shifting needs of today’s economy.</a:t>
            </a:r>
          </a:p>
          <a:p>
            <a:endParaRPr lang="en-US" dirty="0">
              <a:solidFill>
                <a:schemeClr val="accent1"/>
              </a:solidFill>
            </a:endParaRPr>
          </a:p>
          <a:p>
            <a:r>
              <a:rPr lang="en-US" dirty="0">
                <a:solidFill>
                  <a:schemeClr val="accent1"/>
                </a:solidFill>
              </a:rPr>
              <a:t>Services Include:</a:t>
            </a:r>
          </a:p>
          <a:p>
            <a:endParaRPr lang="en-US" dirty="0">
              <a:solidFill>
                <a:schemeClr val="accent1"/>
              </a:solidFill>
              <a:highlight>
                <a:srgbClr val="FFFF00"/>
              </a:highlight>
            </a:endParaRPr>
          </a:p>
        </p:txBody>
      </p:sp>
      <p:sp>
        <p:nvSpPr>
          <p:cNvPr id="10" name="TextBox 9">
            <a:extLst>
              <a:ext uri="{FF2B5EF4-FFF2-40B4-BE49-F238E27FC236}">
                <a16:creationId xmlns:a16="http://schemas.microsoft.com/office/drawing/2014/main" id="{E0B0A4FE-C36C-5200-9940-5F7C087E2D36}"/>
              </a:ext>
            </a:extLst>
          </p:cNvPr>
          <p:cNvSpPr txBox="1"/>
          <p:nvPr/>
        </p:nvSpPr>
        <p:spPr>
          <a:xfrm>
            <a:off x="366315" y="4062284"/>
            <a:ext cx="4205685" cy="2308324"/>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2"/>
                </a:solidFill>
              </a:rPr>
              <a:t>Public Private Partnership Structuring</a:t>
            </a:r>
          </a:p>
          <a:p>
            <a:pPr marL="285750" indent="-285750">
              <a:buFont typeface="Arial" panose="020B0604020202020204" pitchFamily="34" charset="0"/>
              <a:buChar char="•"/>
            </a:pPr>
            <a:r>
              <a:rPr lang="en-US" dirty="0">
                <a:solidFill>
                  <a:schemeClr val="tx2"/>
                </a:solidFill>
              </a:rPr>
              <a:t>Incentive Negotiations</a:t>
            </a:r>
          </a:p>
          <a:p>
            <a:pPr marL="285750" indent="-285750">
              <a:buFont typeface="Arial" panose="020B0604020202020204" pitchFamily="34" charset="0"/>
              <a:buChar char="•"/>
            </a:pPr>
            <a:r>
              <a:rPr lang="en-US" dirty="0">
                <a:solidFill>
                  <a:schemeClr val="tx2"/>
                </a:solidFill>
              </a:rPr>
              <a:t>Creating and Amending Tax Increment Reinvestments Zones</a:t>
            </a:r>
          </a:p>
          <a:p>
            <a:pPr marL="285750" indent="-285750">
              <a:buFont typeface="Arial" panose="020B0604020202020204" pitchFamily="34" charset="0"/>
              <a:buChar char="•"/>
            </a:pPr>
            <a:r>
              <a:rPr lang="en-US" dirty="0">
                <a:solidFill>
                  <a:schemeClr val="tx2"/>
                </a:solidFill>
              </a:rPr>
              <a:t>Chapter 380 Grant Contract Negotiations</a:t>
            </a:r>
          </a:p>
          <a:p>
            <a:pPr marL="285750" indent="-285750">
              <a:buFont typeface="Arial" panose="020B0604020202020204" pitchFamily="34" charset="0"/>
              <a:buChar char="•"/>
            </a:pPr>
            <a:r>
              <a:rPr lang="en-US" dirty="0">
                <a:solidFill>
                  <a:schemeClr val="tx2"/>
                </a:solidFill>
              </a:rPr>
              <a:t>City Council Workshops</a:t>
            </a:r>
          </a:p>
          <a:p>
            <a:pPr marL="285750" indent="-285750">
              <a:buFont typeface="Arial" panose="020B0604020202020204" pitchFamily="34" charset="0"/>
              <a:buChar char="•"/>
            </a:pPr>
            <a:r>
              <a:rPr lang="en-US" dirty="0">
                <a:solidFill>
                  <a:schemeClr val="tx2"/>
                </a:solidFill>
              </a:rPr>
              <a:t>Economic Impact Reporting</a:t>
            </a:r>
          </a:p>
        </p:txBody>
      </p:sp>
      <p:sp>
        <p:nvSpPr>
          <p:cNvPr id="11" name="TextBox 10">
            <a:extLst>
              <a:ext uri="{FF2B5EF4-FFF2-40B4-BE49-F238E27FC236}">
                <a16:creationId xmlns:a16="http://schemas.microsoft.com/office/drawing/2014/main" id="{3509F2F5-6535-95E2-F22E-4F4667EEFA9C}"/>
              </a:ext>
            </a:extLst>
          </p:cNvPr>
          <p:cNvSpPr txBox="1"/>
          <p:nvPr/>
        </p:nvSpPr>
        <p:spPr>
          <a:xfrm>
            <a:off x="4661940" y="4062284"/>
            <a:ext cx="4115745" cy="2585323"/>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2"/>
                </a:solidFill>
              </a:rPr>
              <a:t>Real Estate Financial Analysis including:</a:t>
            </a:r>
          </a:p>
          <a:p>
            <a:pPr marL="742950" lvl="1" indent="-285750">
              <a:buFont typeface="Arial" panose="020B0604020202020204" pitchFamily="34" charset="0"/>
              <a:buChar char="•"/>
            </a:pPr>
            <a:r>
              <a:rPr lang="en-US" dirty="0">
                <a:solidFill>
                  <a:schemeClr val="tx2"/>
                </a:solidFill>
              </a:rPr>
              <a:t>Taxable Value Analysis</a:t>
            </a:r>
          </a:p>
          <a:p>
            <a:pPr marL="742950" lvl="1" indent="-285750">
              <a:buFont typeface="Arial" panose="020B0604020202020204" pitchFamily="34" charset="0"/>
              <a:buChar char="•"/>
            </a:pPr>
            <a:r>
              <a:rPr lang="en-US" dirty="0">
                <a:solidFill>
                  <a:schemeClr val="tx2"/>
                </a:solidFill>
              </a:rPr>
              <a:t>Pro-forma Analysis</a:t>
            </a:r>
          </a:p>
          <a:p>
            <a:pPr marL="742950" lvl="1" indent="-285750">
              <a:buFont typeface="Arial" panose="020B0604020202020204" pitchFamily="34" charset="0"/>
              <a:buChar char="•"/>
            </a:pPr>
            <a:r>
              <a:rPr lang="en-US" dirty="0">
                <a:solidFill>
                  <a:schemeClr val="tx2"/>
                </a:solidFill>
              </a:rPr>
              <a:t>Underwriting of Incentive Package</a:t>
            </a:r>
          </a:p>
          <a:p>
            <a:pPr marL="742950" lvl="1" indent="-285750">
              <a:buFont typeface="Arial" panose="020B0604020202020204" pitchFamily="34" charset="0"/>
              <a:buChar char="•"/>
            </a:pPr>
            <a:r>
              <a:rPr lang="en-US" dirty="0">
                <a:solidFill>
                  <a:schemeClr val="tx2"/>
                </a:solidFill>
              </a:rPr>
              <a:t>Market/Financial Feasibility</a:t>
            </a:r>
          </a:p>
          <a:p>
            <a:pPr marL="742950" lvl="1" indent="-285750">
              <a:buFont typeface="Arial" panose="020B0604020202020204" pitchFamily="34" charset="0"/>
              <a:buChar char="•"/>
            </a:pPr>
            <a:r>
              <a:rPr lang="en-US" dirty="0">
                <a:solidFill>
                  <a:schemeClr val="tx2"/>
                </a:solidFill>
              </a:rPr>
              <a:t>Cost/Benefit Analysis</a:t>
            </a:r>
          </a:p>
          <a:p>
            <a:pPr marL="742950" lvl="1" indent="-285750">
              <a:buFont typeface="Arial" panose="020B0604020202020204" pitchFamily="34" charset="0"/>
              <a:buChar char="•"/>
            </a:pPr>
            <a:r>
              <a:rPr lang="en-US" dirty="0">
                <a:solidFill>
                  <a:schemeClr val="tx2"/>
                </a:solidFill>
              </a:rPr>
              <a:t>Appraisal review</a:t>
            </a:r>
          </a:p>
        </p:txBody>
      </p:sp>
    </p:spTree>
    <p:extLst>
      <p:ext uri="{BB962C8B-B14F-4D97-AF65-F5344CB8AC3E}">
        <p14:creationId xmlns:p14="http://schemas.microsoft.com/office/powerpoint/2010/main" val="2508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1C3BE0D-E89B-417D-9BC8-15D02280A5CF}"/>
              </a:ext>
            </a:extLst>
          </p:cNvPr>
          <p:cNvSpPr txBox="1">
            <a:spLocks/>
          </p:cNvSpPr>
          <p:nvPr/>
        </p:nvSpPr>
        <p:spPr>
          <a:xfrm>
            <a:off x="425207" y="279360"/>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defRPr/>
            </a:pPr>
            <a:r>
              <a:rPr lang="en-US" sz="2400" b="1" dirty="0">
                <a:solidFill>
                  <a:srgbClr val="000000"/>
                </a:solidFill>
                <a:latin typeface="Lato Light"/>
              </a:rPr>
              <a:t>PETTIT &amp; AYALA CONSULTING QUALIFICATIONS</a:t>
            </a:r>
          </a:p>
        </p:txBody>
      </p:sp>
      <p:sp>
        <p:nvSpPr>
          <p:cNvPr id="10" name="TextBox 9">
            <a:extLst>
              <a:ext uri="{FF2B5EF4-FFF2-40B4-BE49-F238E27FC236}">
                <a16:creationId xmlns:a16="http://schemas.microsoft.com/office/drawing/2014/main" id="{78BEABF4-E612-788C-A2AE-30C39C29303A}"/>
              </a:ext>
            </a:extLst>
          </p:cNvPr>
          <p:cNvSpPr txBox="1"/>
          <p:nvPr/>
        </p:nvSpPr>
        <p:spPr>
          <a:xfrm>
            <a:off x="425207" y="1032882"/>
            <a:ext cx="7702080" cy="5632311"/>
          </a:xfrm>
          <a:prstGeom prst="rect">
            <a:avLst/>
          </a:prstGeom>
          <a:noFill/>
        </p:spPr>
        <p:txBody>
          <a:bodyPr wrap="square">
            <a:spAutoFit/>
          </a:bodyPr>
          <a:lstStyle/>
          <a:p>
            <a:r>
              <a:rPr lang="en-US" b="1" dirty="0">
                <a:solidFill>
                  <a:schemeClr val="accent1"/>
                </a:solidFill>
              </a:rPr>
              <a:t>David Pettit</a:t>
            </a:r>
          </a:p>
          <a:p>
            <a:r>
              <a:rPr lang="en-US" dirty="0">
                <a:solidFill>
                  <a:schemeClr val="accent1"/>
                </a:solidFill>
              </a:rPr>
              <a:t>With over 30 years of experience, David Pettit oversees economic development and real estate development projects for Pettit &amp; Ayala Consulting. David focuses on public-private partnerships for medium to large size real estate projects.  His efforts include conducting feasibility analysis, contract negotiations and financing mechanisms such as TIF, abatements, and rebates, for both public and private sector clients. David’s extensive experience with multifaceted complex projects provides him with unique insight and creative solutions for complex problems. His previous projects include the successful development and redevelopment of The Tower, Midtown, Montgomery Plaza, West 7</a:t>
            </a:r>
            <a:r>
              <a:rPr lang="en-US" baseline="30000" dirty="0">
                <a:solidFill>
                  <a:schemeClr val="accent1"/>
                </a:solidFill>
              </a:rPr>
              <a:t>th</a:t>
            </a:r>
            <a:r>
              <a:rPr lang="en-US" dirty="0">
                <a:solidFill>
                  <a:schemeClr val="accent1"/>
                </a:solidFill>
              </a:rPr>
              <a:t> in Fort Worth, Texas, restructuring Victory Park in Dallas, Texas, Arlington Highlands in Arlington, Texas, and La </a:t>
            </a:r>
            <a:r>
              <a:rPr lang="en-US" dirty="0" err="1">
                <a:solidFill>
                  <a:schemeClr val="accent1"/>
                </a:solidFill>
              </a:rPr>
              <a:t>Palmera</a:t>
            </a:r>
            <a:r>
              <a:rPr lang="en-US" dirty="0">
                <a:solidFill>
                  <a:schemeClr val="accent1"/>
                </a:solidFill>
              </a:rPr>
              <a:t> Mall in Corpus Christi, Texas. Additionally, he has both managed and created multiple tax increment reinvestment zones and public improvement districts addressing a wide range of issues throughout the state of Texas.</a:t>
            </a:r>
          </a:p>
          <a:p>
            <a:endParaRPr lang="en-US" dirty="0">
              <a:solidFill>
                <a:schemeClr val="accent1"/>
              </a:solidFill>
            </a:endParaRPr>
          </a:p>
          <a:p>
            <a:r>
              <a:rPr lang="en-US" dirty="0">
                <a:solidFill>
                  <a:schemeClr val="accent1"/>
                </a:solidFill>
              </a:rPr>
              <a:t>Education:</a:t>
            </a:r>
          </a:p>
          <a:p>
            <a:r>
              <a:rPr lang="en-US" dirty="0">
                <a:solidFill>
                  <a:schemeClr val="accent1"/>
                </a:solidFill>
              </a:rPr>
              <a:t>•	Master of Public Administration - University of North Texas</a:t>
            </a:r>
          </a:p>
          <a:p>
            <a:r>
              <a:rPr lang="en-US" dirty="0">
                <a:solidFill>
                  <a:schemeClr val="accent1"/>
                </a:solidFill>
              </a:rPr>
              <a:t>•	Bachelor of Arts – Political Science – Texas Tech University</a:t>
            </a:r>
          </a:p>
        </p:txBody>
      </p:sp>
    </p:spTree>
    <p:extLst>
      <p:ext uri="{BB962C8B-B14F-4D97-AF65-F5344CB8AC3E}">
        <p14:creationId xmlns:p14="http://schemas.microsoft.com/office/powerpoint/2010/main" val="377315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1C3BE0D-E89B-417D-9BC8-15D02280A5CF}"/>
              </a:ext>
            </a:extLst>
          </p:cNvPr>
          <p:cNvSpPr txBox="1">
            <a:spLocks/>
          </p:cNvSpPr>
          <p:nvPr/>
        </p:nvSpPr>
        <p:spPr>
          <a:xfrm>
            <a:off x="425207" y="279360"/>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defRPr/>
            </a:pPr>
            <a:r>
              <a:rPr lang="en-US" sz="2400" b="1" dirty="0">
                <a:solidFill>
                  <a:srgbClr val="000000"/>
                </a:solidFill>
                <a:latin typeface="Lato Light"/>
              </a:rPr>
              <a:t>PETTIT &amp; AYALA CONSULTING QUALIFICATIONS</a:t>
            </a:r>
          </a:p>
        </p:txBody>
      </p:sp>
      <p:sp>
        <p:nvSpPr>
          <p:cNvPr id="10" name="TextBox 9">
            <a:extLst>
              <a:ext uri="{FF2B5EF4-FFF2-40B4-BE49-F238E27FC236}">
                <a16:creationId xmlns:a16="http://schemas.microsoft.com/office/drawing/2014/main" id="{78BEABF4-E612-788C-A2AE-30C39C29303A}"/>
              </a:ext>
            </a:extLst>
          </p:cNvPr>
          <p:cNvSpPr txBox="1"/>
          <p:nvPr/>
        </p:nvSpPr>
        <p:spPr>
          <a:xfrm>
            <a:off x="425207" y="1032882"/>
            <a:ext cx="7702076" cy="5632311"/>
          </a:xfrm>
          <a:prstGeom prst="rect">
            <a:avLst/>
          </a:prstGeom>
          <a:noFill/>
        </p:spPr>
        <p:txBody>
          <a:bodyPr wrap="square">
            <a:spAutoFit/>
          </a:bodyPr>
          <a:lstStyle/>
          <a:p>
            <a:r>
              <a:rPr lang="en-US" b="1" dirty="0">
                <a:solidFill>
                  <a:schemeClr val="accent1"/>
                </a:solidFill>
              </a:rPr>
              <a:t>Natalie Ayala</a:t>
            </a:r>
          </a:p>
          <a:p>
            <a:r>
              <a:rPr lang="en-US" dirty="0">
                <a:solidFill>
                  <a:schemeClr val="accent1"/>
                </a:solidFill>
              </a:rPr>
              <a:t>Natalie focuses on economic development and real estate development projects and maximizing opportunities for public-private partnerships. Natalie is a former Business Development Coordinator for the City of Fort Worth’s Economic Development Department. During her time with the City, her responsibilities included the implementation of incentives, including tax abatements, economic development program grants, tax increment financing, EB-5 funding, and state tax incentives. Prior to joining the City of Fort Worth, Natalie was an Analyst with Integra Realty Resources in Fort Worth, where her work focused on commercial real estate appraisals used for loan underwriting purposes for a variety of property types, including office, hotel, industrial, retail, and multifamily. Earlier in her career, Natalie was an Associate in CBRE’s brokerage services division. In her role, she was responsible for negotiating and executing office and industrial lease and sale transactions.</a:t>
            </a:r>
          </a:p>
          <a:p>
            <a:endParaRPr lang="en-US" dirty="0">
              <a:solidFill>
                <a:schemeClr val="accent1"/>
              </a:solidFill>
            </a:endParaRPr>
          </a:p>
          <a:p>
            <a:r>
              <a:rPr lang="en-US" dirty="0">
                <a:solidFill>
                  <a:schemeClr val="accent1"/>
                </a:solidFill>
              </a:rPr>
              <a:t>Education:</a:t>
            </a:r>
          </a:p>
          <a:p>
            <a:r>
              <a:rPr lang="en-US" dirty="0">
                <a:solidFill>
                  <a:schemeClr val="accent1"/>
                </a:solidFill>
              </a:rPr>
              <a:t>•	Master of Business Administration – Corporate Finance – Texas Christian University</a:t>
            </a:r>
          </a:p>
          <a:p>
            <a:r>
              <a:rPr lang="en-US" dirty="0">
                <a:solidFill>
                  <a:schemeClr val="accent1"/>
                </a:solidFill>
              </a:rPr>
              <a:t>•	BBA – Management – Texas A&amp;M University</a:t>
            </a:r>
          </a:p>
        </p:txBody>
      </p:sp>
    </p:spTree>
    <p:extLst>
      <p:ext uri="{BB962C8B-B14F-4D97-AF65-F5344CB8AC3E}">
        <p14:creationId xmlns:p14="http://schemas.microsoft.com/office/powerpoint/2010/main" val="150773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1C3BE0D-E89B-417D-9BC8-15D02280A5CF}"/>
              </a:ext>
            </a:extLst>
          </p:cNvPr>
          <p:cNvSpPr txBox="1">
            <a:spLocks/>
          </p:cNvSpPr>
          <p:nvPr/>
        </p:nvSpPr>
        <p:spPr>
          <a:xfrm>
            <a:off x="425207" y="43204"/>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defRPr/>
            </a:pPr>
            <a:r>
              <a:rPr lang="en-US" sz="2400" b="1" dirty="0">
                <a:solidFill>
                  <a:srgbClr val="000000"/>
                </a:solidFill>
                <a:latin typeface="Lato Light"/>
              </a:rPr>
              <a:t>PETTIT &amp; AYALA CONSULTING QUALIFICATIONS</a:t>
            </a:r>
          </a:p>
        </p:txBody>
      </p:sp>
      <p:sp>
        <p:nvSpPr>
          <p:cNvPr id="10" name="TextBox 9">
            <a:extLst>
              <a:ext uri="{FF2B5EF4-FFF2-40B4-BE49-F238E27FC236}">
                <a16:creationId xmlns:a16="http://schemas.microsoft.com/office/drawing/2014/main" id="{78BEABF4-E612-788C-A2AE-30C39C29303A}"/>
              </a:ext>
            </a:extLst>
          </p:cNvPr>
          <p:cNvSpPr txBox="1"/>
          <p:nvPr/>
        </p:nvSpPr>
        <p:spPr>
          <a:xfrm>
            <a:off x="425207" y="578563"/>
            <a:ext cx="7702076" cy="6301149"/>
          </a:xfrm>
          <a:prstGeom prst="rect">
            <a:avLst/>
          </a:prstGeom>
          <a:noFill/>
        </p:spPr>
        <p:txBody>
          <a:bodyPr wrap="square">
            <a:spAutoFit/>
          </a:bodyPr>
          <a:lstStyle/>
          <a:p>
            <a:pPr marL="0" marR="0">
              <a:lnSpc>
                <a:spcPct val="107000"/>
              </a:lnSpc>
              <a:spcBef>
                <a:spcPts val="0"/>
              </a:spcBef>
              <a:spcAft>
                <a:spcPts val="0"/>
              </a:spcAft>
            </a:pPr>
            <a:r>
              <a:rPr lang="en-US" sz="1800" b="1" i="1"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Public Clients:</a:t>
            </a:r>
            <a:endParaRPr lang="en-US" sz="18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Amarillo</a:t>
            </a: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Arlington					</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err="1">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Azle</a:t>
            </a:r>
            <a:endPar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Bay City</a:t>
            </a: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Celina</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Cedar Hill</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Corinth</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Crandall</a:t>
            </a: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Clyde</a:t>
            </a:r>
            <a:endPar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El Paso</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Euless</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Fort Worth</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Grapevine</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Grand Prairie</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Kaufman</a:t>
            </a: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Kingsville</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Midland</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Trophy Club</a:t>
            </a:r>
          </a:p>
          <a:p>
            <a:pPr marL="342900" marR="0" lvl="0" indent="-342900">
              <a:lnSpc>
                <a:spcPct val="107000"/>
              </a:lnSpc>
              <a:spcBef>
                <a:spcPts val="0"/>
              </a:spcBef>
              <a:spcAft>
                <a:spcPts val="0"/>
              </a:spcAft>
              <a:buFont typeface="Franklin Gothic Book" panose="020B05030201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Stephenville</a:t>
            </a:r>
          </a:p>
          <a:p>
            <a:pPr marL="342900" marR="0" lvl="0" indent="-342900">
              <a:lnSpc>
                <a:spcPct val="107000"/>
              </a:lnSpc>
              <a:spcBef>
                <a:spcPts val="0"/>
              </a:spcBef>
              <a:spcAft>
                <a:spcPts val="0"/>
              </a:spcAft>
              <a:buFont typeface="Franklin Gothic Book" panose="020B05030201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Wharton</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5DBF84-7E36-626A-F0DA-84C4F3932EBB}"/>
              </a:ext>
            </a:extLst>
          </p:cNvPr>
          <p:cNvSpPr txBox="1"/>
          <p:nvPr/>
        </p:nvSpPr>
        <p:spPr>
          <a:xfrm>
            <a:off x="3198387" y="578563"/>
            <a:ext cx="5006823" cy="6599179"/>
          </a:xfrm>
          <a:prstGeom prst="rect">
            <a:avLst/>
          </a:prstGeom>
          <a:noFill/>
        </p:spPr>
        <p:txBody>
          <a:bodyPr wrap="square">
            <a:spAutoFit/>
          </a:bodyPr>
          <a:lstStyle/>
          <a:p>
            <a:pPr marL="0" marR="0">
              <a:lnSpc>
                <a:spcPct val="107000"/>
              </a:lnSpc>
              <a:spcBef>
                <a:spcPts val="0"/>
              </a:spcBef>
              <a:spcAft>
                <a:spcPts val="0"/>
              </a:spcAft>
            </a:pPr>
            <a:r>
              <a:rPr lang="en-US" b="1" i="1"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Private</a:t>
            </a:r>
            <a:r>
              <a:rPr lang="en-US" sz="1800" b="1" i="1"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 Clients:</a:t>
            </a: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American Communities</a:t>
            </a: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Cambridge Homes</a:t>
            </a: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Centurion American</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Centennial Real Estate</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Cypress Equities</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Fine Line Diversified Developments</a:t>
            </a:r>
            <a:endPar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Hines</a:t>
            </a: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Hoque Global</a:t>
            </a:r>
          </a:p>
          <a:p>
            <a:pPr marL="285750" marR="0" indent="-285750">
              <a:lnSpc>
                <a:spcPct val="107000"/>
              </a:lnSpc>
              <a:spcBef>
                <a:spcPts val="0"/>
              </a:spcBef>
              <a:spcAft>
                <a:spcPts val="0"/>
              </a:spcAft>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Jackson Shaw</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Kimco Realty</a:t>
            </a:r>
            <a:endPar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Lovett Commercial</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Majestic Realty</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Malouf Interest</a:t>
            </a:r>
          </a:p>
          <a:p>
            <a:pPr marL="285750" marR="0" indent="-285750">
              <a:lnSpc>
                <a:spcPct val="107000"/>
              </a:lnSpc>
              <a:spcBef>
                <a:spcPts val="0"/>
              </a:spcBef>
              <a:spcAft>
                <a:spcPts val="0"/>
              </a:spcAft>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MK Developments</a:t>
            </a:r>
          </a:p>
          <a:p>
            <a:pPr marL="285750" indent="-285750">
              <a:lnSpc>
                <a:spcPct val="107000"/>
              </a:lnSpc>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Northland Properties</a:t>
            </a:r>
          </a:p>
          <a:p>
            <a:pPr marL="285750" indent="-285750">
              <a:lnSpc>
                <a:spcPct val="107000"/>
              </a:lnSpc>
              <a:buFont typeface="Arial" panose="020B0604020202020204" pitchFamily="34" charset="0"/>
              <a:buChar char="•"/>
            </a:pPr>
            <a:r>
              <a:rPr lang="en-US" sz="18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PNL</a:t>
            </a:r>
          </a:p>
          <a:p>
            <a:pPr marL="285750" indent="-285750">
              <a:lnSpc>
                <a:spcPct val="107000"/>
              </a:lnSpc>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Rex Glendenning</a:t>
            </a:r>
          </a:p>
          <a:p>
            <a:pPr marL="285750" indent="-285750">
              <a:lnSpc>
                <a:spcPct val="107000"/>
              </a:lnSpc>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Tanger Outlets</a:t>
            </a:r>
          </a:p>
          <a:p>
            <a:pPr marL="285750" indent="-285750">
              <a:lnSpc>
                <a:spcPct val="107000"/>
              </a:lnSpc>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Trademark</a:t>
            </a:r>
          </a:p>
          <a:p>
            <a:pPr marL="285750" indent="-285750">
              <a:lnSpc>
                <a:spcPct val="107000"/>
              </a:lnSpc>
              <a:buFont typeface="Arial" panose="020B0604020202020204" pitchFamily="34" charset="0"/>
              <a:buChar char="•"/>
            </a:pPr>
            <a:r>
              <a:rPr lang="en-US"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United Commercial Development</a:t>
            </a:r>
          </a:p>
          <a:p>
            <a:pPr marL="285750" marR="0" indent="-285750">
              <a:lnSpc>
                <a:spcPct val="107000"/>
              </a:lnSpc>
              <a:spcBef>
                <a:spcPts val="0"/>
              </a:spcBef>
              <a:spcAft>
                <a:spcPts val="0"/>
              </a:spcAft>
              <a:buFont typeface="Arial" panose="020B0604020202020204" pitchFamily="34" charset="0"/>
              <a:buChar char="•"/>
            </a:pP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86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 id="{AF7C53E7-62F8-45CA-A42F-BE9F4D958EE0}" vid="{04FF93D5-D5F1-416C-8C82-51B71682A2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23618</TotalTime>
  <Words>604</Words>
  <Application>Microsoft Office PowerPoint</Application>
  <PresentationFormat>On-screen Show (4:3)</PresentationFormat>
  <Paragraphs>74</Paragraphs>
  <Slides>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Arial</vt:lpstr>
      <vt:lpstr>Calibri</vt:lpstr>
      <vt:lpstr>Franklin Gothic Book</vt:lpstr>
      <vt:lpstr>ITC Franklin Gothic Book</vt:lpstr>
      <vt:lpstr>Lato Light</vt:lpstr>
      <vt:lpstr>Montserrat Hairline</vt:lpstr>
      <vt:lpstr>Montserrat Light</vt:lpstr>
      <vt:lpstr>Wingdings</vt:lpstr>
      <vt:lpstr>Office Theme</vt:lpstr>
      <vt:lpstr>Theme1</vt:lpstr>
      <vt:lpstr>PowerPoint Presentation</vt:lpstr>
      <vt:lpstr>PowerPoint Presentation</vt:lpstr>
      <vt:lpstr>PowerPoint Presentation</vt:lpstr>
      <vt:lpstr>PowerPoint Presentation</vt:lpstr>
    </vt:vector>
  </TitlesOfParts>
  <Company>Starr Tincup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Dinger</dc:creator>
  <cp:lastModifiedBy>DAVID PETTIT</cp:lastModifiedBy>
  <cp:revision>1102</cp:revision>
  <cp:lastPrinted>2020-02-17T11:59:58Z</cp:lastPrinted>
  <dcterms:created xsi:type="dcterms:W3CDTF">2011-10-14T20:41:48Z</dcterms:created>
  <dcterms:modified xsi:type="dcterms:W3CDTF">2024-10-21T14:18:33Z</dcterms:modified>
</cp:coreProperties>
</file>