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28" r:id="rId2"/>
  </p:sldMasterIdLst>
  <p:notesMasterIdLst>
    <p:notesMasterId r:id="rId16"/>
  </p:notesMasterIdLst>
  <p:handoutMasterIdLst>
    <p:handoutMasterId r:id="rId17"/>
  </p:handoutMasterIdLst>
  <p:sldIdLst>
    <p:sldId id="4025" r:id="rId3"/>
    <p:sldId id="259" r:id="rId4"/>
    <p:sldId id="276" r:id="rId5"/>
    <p:sldId id="281" r:id="rId6"/>
    <p:sldId id="4016" r:id="rId7"/>
    <p:sldId id="4006" r:id="rId8"/>
    <p:sldId id="4018" r:id="rId9"/>
    <p:sldId id="467" r:id="rId10"/>
    <p:sldId id="2147310321" r:id="rId11"/>
    <p:sldId id="2147310322" r:id="rId12"/>
    <p:sldId id="2147310313" r:id="rId13"/>
    <p:sldId id="280" r:id="rId14"/>
    <p:sldId id="4026" r:id="rId15"/>
  </p:sldIdLst>
  <p:sldSz cx="24688800" cy="13716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68" userDrawn="1">
          <p15:clr>
            <a:srgbClr val="A4A3A4"/>
          </p15:clr>
        </p15:guide>
        <p15:guide id="2" pos="792" userDrawn="1">
          <p15:clr>
            <a:srgbClr val="A4A3A4"/>
          </p15:clr>
        </p15:guide>
        <p15:guide id="3" pos="14784" userDrawn="1">
          <p15:clr>
            <a:srgbClr val="A4A3A4"/>
          </p15:clr>
        </p15:guide>
        <p15:guide id="4" orient="horz" pos="7848" userDrawn="1">
          <p15:clr>
            <a:srgbClr val="A4A3A4"/>
          </p15:clr>
        </p15:guide>
        <p15:guide id="5" pos="1128" userDrawn="1">
          <p15:clr>
            <a:srgbClr val="A4A3A4"/>
          </p15:clr>
        </p15:guide>
        <p15:guide id="6" pos="144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71E5"/>
    <a:srgbClr val="FFD166"/>
    <a:srgbClr val="E1EBF7"/>
    <a:srgbClr val="CCECFF"/>
    <a:srgbClr val="F0F4F6"/>
    <a:srgbClr val="7A85AA"/>
    <a:srgbClr val="124290"/>
    <a:srgbClr val="5C6F86"/>
    <a:srgbClr val="35404D"/>
    <a:srgbClr val="0220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42" d="100"/>
          <a:sy n="42" d="100"/>
        </p:scale>
        <p:origin x="228" y="41"/>
      </p:cViewPr>
      <p:guideLst>
        <p:guide orient="horz" pos="768"/>
        <p:guide pos="792"/>
        <p:guide pos="14784"/>
        <p:guide orient="horz" pos="7848"/>
        <p:guide pos="1128"/>
        <p:guide pos="14424"/>
      </p:guideLst>
    </p:cSldViewPr>
  </p:slideViewPr>
  <p:notesTextViewPr>
    <p:cViewPr>
      <p:scale>
        <a:sx n="1" d="1"/>
        <a:sy n="1" d="1"/>
      </p:scale>
      <p:origin x="0" y="0"/>
    </p:cViewPr>
  </p:notesTextViewPr>
  <p:sorterViewPr>
    <p:cViewPr>
      <p:scale>
        <a:sx n="60" d="100"/>
        <a:sy n="60" d="100"/>
      </p:scale>
      <p:origin x="0" y="-9510"/>
    </p:cViewPr>
  </p:sorterViewPr>
  <p:notesViewPr>
    <p:cSldViewPr snapToGrid="0">
      <p:cViewPr varScale="1">
        <p:scale>
          <a:sx n="108" d="100"/>
          <a:sy n="108" d="100"/>
        </p:scale>
        <p:origin x="176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4C93FE-7C11-A438-C882-798FF6F246DD}"/>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id-ID"/>
          </a:p>
        </p:txBody>
      </p:sp>
      <p:sp>
        <p:nvSpPr>
          <p:cNvPr id="3" name="Date Placeholder 2">
            <a:extLst>
              <a:ext uri="{FF2B5EF4-FFF2-40B4-BE49-F238E27FC236}">
                <a16:creationId xmlns:a16="http://schemas.microsoft.com/office/drawing/2014/main" id="{AC93E34F-A91B-9276-C1E6-96A7FA1D5251}"/>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C8DCA309-0BC6-446A-990B-D91A48087662}" type="datetimeFigureOut">
              <a:rPr lang="id-ID" smtClean="0"/>
              <a:t>18/03/2024</a:t>
            </a:fld>
            <a:endParaRPr lang="id-ID"/>
          </a:p>
        </p:txBody>
      </p:sp>
      <p:sp>
        <p:nvSpPr>
          <p:cNvPr id="4" name="Footer Placeholder 3">
            <a:extLst>
              <a:ext uri="{FF2B5EF4-FFF2-40B4-BE49-F238E27FC236}">
                <a16:creationId xmlns:a16="http://schemas.microsoft.com/office/drawing/2014/main" id="{CDB4EF1C-05AF-EDDE-577B-3C2C74EE9791}"/>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a:extLst>
              <a:ext uri="{FF2B5EF4-FFF2-40B4-BE49-F238E27FC236}">
                <a16:creationId xmlns:a16="http://schemas.microsoft.com/office/drawing/2014/main" id="{AC5ACE21-5AEF-4FEA-35E6-A1E0B49A3858}"/>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11D6F624-9B94-416C-86D6-BD4150C80884}" type="slidenum">
              <a:rPr lang="id-ID" smtClean="0"/>
              <a:t>‹#›</a:t>
            </a:fld>
            <a:endParaRPr lang="id-ID"/>
          </a:p>
        </p:txBody>
      </p:sp>
    </p:spTree>
    <p:extLst>
      <p:ext uri="{BB962C8B-B14F-4D97-AF65-F5344CB8AC3E}">
        <p14:creationId xmlns:p14="http://schemas.microsoft.com/office/powerpoint/2010/main" val="18934862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373562B1-6840-4201-ACB0-27A52EDF654C}" type="datetimeFigureOut">
              <a:rPr lang="id-ID" smtClean="0"/>
              <a:t>18/03/2024</a:t>
            </a:fld>
            <a:endParaRPr lang="id-ID"/>
          </a:p>
        </p:txBody>
      </p:sp>
      <p:sp>
        <p:nvSpPr>
          <p:cNvPr id="4" name="Slide Image Placeholder 3"/>
          <p:cNvSpPr>
            <a:spLocks noGrp="1" noRot="1" noChangeAspect="1"/>
          </p:cNvSpPr>
          <p:nvPr>
            <p:ph type="sldImg" idx="2"/>
          </p:nvPr>
        </p:nvSpPr>
        <p:spPr>
          <a:xfrm>
            <a:off x="2489200" y="857250"/>
            <a:ext cx="4165600" cy="2314575"/>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9EEBD28-B275-4C1C-97BB-02A09A73238A}" type="slidenum">
              <a:rPr lang="id-ID" smtClean="0"/>
              <a:t>‹#›</a:t>
            </a:fld>
            <a:endParaRPr lang="id-ID"/>
          </a:p>
        </p:txBody>
      </p:sp>
    </p:spTree>
    <p:extLst>
      <p:ext uri="{BB962C8B-B14F-4D97-AF65-F5344CB8AC3E}">
        <p14:creationId xmlns:p14="http://schemas.microsoft.com/office/powerpoint/2010/main" val="3900630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le Slide">
    <p:spTree>
      <p:nvGrpSpPr>
        <p:cNvPr id="1" name=""/>
        <p:cNvGrpSpPr/>
        <p:nvPr/>
      </p:nvGrpSpPr>
      <p:grpSpPr>
        <a:xfrm>
          <a:off x="0" y="0"/>
          <a:ext cx="0" cy="0"/>
          <a:chOff x="0" y="0"/>
          <a:chExt cx="0" cy="0"/>
        </a:xfrm>
      </p:grpSpPr>
      <p:sp>
        <p:nvSpPr>
          <p:cNvPr id="22" name="Foliennummer">
            <a:extLst>
              <a:ext uri="{FF2B5EF4-FFF2-40B4-BE49-F238E27FC236}">
                <a16:creationId xmlns:a16="http://schemas.microsoft.com/office/drawing/2014/main" id="{29FE7C92-0B72-5CCB-CDC4-CCB59F03FC90}"/>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rgbClr val="FFFFFF"/>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
        <p:nvSpPr>
          <p:cNvPr id="26" name="Foliennummer">
            <a:extLst>
              <a:ext uri="{FF2B5EF4-FFF2-40B4-BE49-F238E27FC236}">
                <a16:creationId xmlns:a16="http://schemas.microsoft.com/office/drawing/2014/main" id="{87690660-D981-0D57-7224-E423C6577E87}"/>
              </a:ext>
            </a:extLst>
          </p:cNvPr>
          <p:cNvSpPr txBox="1">
            <a:spLocks/>
          </p:cNvSpPr>
          <p:nvPr userDrawn="1"/>
        </p:nvSpPr>
        <p:spPr>
          <a:xfrm>
            <a:off x="23623411" y="12982484"/>
            <a:ext cx="1001083" cy="590545"/>
          </a:xfrm>
          <a:prstGeom prst="rect">
            <a:avLst/>
          </a:prstGeom>
          <a:ln w="12700">
            <a:miter lim="400000"/>
          </a:ln>
        </p:spPr>
        <p:txBody>
          <a:bodyPr wrap="square" lIns="71437" tIns="71437" rIns="71437" bIns="71437">
            <a:spAutoFit/>
          </a:bodyPr>
          <a:lstStyle>
            <a:defPPr>
              <a:defRPr lang="en-US"/>
            </a:defPPr>
            <a:lvl1pPr marL="0" algn="l" defTabSz="457200" rtl="0" eaLnBrk="1" latinLnBrk="0" hangingPunct="1">
              <a:lnSpc>
                <a:spcPct val="100000"/>
              </a:lnSpc>
              <a:defRPr sz="2900" kern="1200">
                <a:solidFill>
                  <a:srgbClr val="393939"/>
                </a:solidFill>
                <a:latin typeface="+mj-lt"/>
                <a:ea typeface="Helvetica Neue Light"/>
                <a:cs typeface="Helvetica Neue Light"/>
                <a:sym typeface="Helvetica Neu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id-ID" smtClean="0">
                <a:solidFill>
                  <a:schemeClr val="tx2"/>
                </a:solidFill>
                <a:latin typeface="Poppins" panose="00000500000000000000" pitchFamily="2" charset="0"/>
              </a:rPr>
              <a:pPr/>
              <a:t>‹#›</a:t>
            </a:fld>
            <a:endParaRPr lang="id-ID" dirty="0">
              <a:solidFill>
                <a:schemeClr val="tx2"/>
              </a:solidFill>
              <a:latin typeface="Poppins" panose="00000500000000000000" pitchFamily="2" charset="0"/>
            </a:endParaRPr>
          </a:p>
        </p:txBody>
      </p:sp>
    </p:spTree>
    <p:extLst>
      <p:ext uri="{BB962C8B-B14F-4D97-AF65-F5344CB8AC3E}">
        <p14:creationId xmlns:p14="http://schemas.microsoft.com/office/powerpoint/2010/main" val="4051057564"/>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77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9EBFB4-EBB9-F712-9BA4-6628172C20BA}"/>
              </a:ext>
            </a:extLst>
          </p:cNvPr>
          <p:cNvSpPr/>
          <p:nvPr userDrawn="1"/>
        </p:nvSpPr>
        <p:spPr>
          <a:xfrm>
            <a:off x="0" y="0"/>
            <a:ext cx="24688800" cy="1371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grpSp>
        <p:nvGrpSpPr>
          <p:cNvPr id="4" name="Group 3">
            <a:extLst>
              <a:ext uri="{FF2B5EF4-FFF2-40B4-BE49-F238E27FC236}">
                <a16:creationId xmlns:a16="http://schemas.microsoft.com/office/drawing/2014/main" id="{D447B4B7-5BB3-16F2-08F7-FDBEDEB26219}"/>
              </a:ext>
            </a:extLst>
          </p:cNvPr>
          <p:cNvGrpSpPr/>
          <p:nvPr userDrawn="1"/>
        </p:nvGrpSpPr>
        <p:grpSpPr>
          <a:xfrm>
            <a:off x="1076858" y="12389801"/>
            <a:ext cx="22535084" cy="548640"/>
            <a:chOff x="1076858" y="11977424"/>
            <a:chExt cx="22535084" cy="548640"/>
          </a:xfrm>
        </p:grpSpPr>
        <p:sp>
          <p:nvSpPr>
            <p:cNvPr id="5" name="Rectangle 4">
              <a:extLst>
                <a:ext uri="{FF2B5EF4-FFF2-40B4-BE49-F238E27FC236}">
                  <a16:creationId xmlns:a16="http://schemas.microsoft.com/office/drawing/2014/main" id="{A28D74FC-FB89-E19E-4AB5-782833A3D72F}"/>
                </a:ext>
              </a:extLst>
            </p:cNvPr>
            <p:cNvSpPr/>
            <p:nvPr/>
          </p:nvSpPr>
          <p:spPr>
            <a:xfrm>
              <a:off x="19300092" y="11977424"/>
              <a:ext cx="4311850" cy="54864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id-ID" sz="2800" dirty="0">
                  <a:solidFill>
                    <a:schemeClr val="bg2">
                      <a:lumMod val="25000"/>
                    </a:schemeClr>
                  </a:solidFill>
                  <a:latin typeface="Poppins" panose="00000500000000000000" pitchFamily="2" charset="0"/>
                </a:rPr>
                <a:t>nexmuv.com</a:t>
              </a:r>
            </a:p>
          </p:txBody>
        </p:sp>
        <p:sp>
          <p:nvSpPr>
            <p:cNvPr id="6" name="Google Shape;60;p14">
              <a:extLst>
                <a:ext uri="{FF2B5EF4-FFF2-40B4-BE49-F238E27FC236}">
                  <a16:creationId xmlns:a16="http://schemas.microsoft.com/office/drawing/2014/main" id="{B75DFA64-1E94-241E-DA44-4871EB82CF41}"/>
                </a:ext>
              </a:extLst>
            </p:cNvPr>
            <p:cNvSpPr txBox="1">
              <a:spLocks/>
            </p:cNvSpPr>
            <p:nvPr/>
          </p:nvSpPr>
          <p:spPr>
            <a:xfrm>
              <a:off x="1076858" y="11977424"/>
              <a:ext cx="3805410" cy="548640"/>
            </a:xfrm>
            <a:prstGeom prst="rect">
              <a:avLst/>
            </a:prstGeom>
          </p:spPr>
          <p:txBody>
            <a:bodyPr spcFirstLastPara="1" wrap="square" lIns="91425" tIns="91425" rIns="91425" bIns="91425" anchor="t" anchorCtr="0">
              <a:no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nSpc>
                  <a:spcPct val="100000"/>
                </a:lnSpc>
                <a:spcBef>
                  <a:spcPts val="0"/>
                </a:spcBef>
                <a:spcAft>
                  <a:spcPts val="1200"/>
                </a:spcAft>
                <a:buFont typeface="Arial" panose="020B0604020202020204" pitchFamily="34" charset="0"/>
                <a:buNone/>
              </a:pPr>
              <a:endParaRPr lang="en-US" sz="2800" dirty="0">
                <a:solidFill>
                  <a:schemeClr val="accent2"/>
                </a:solidFill>
                <a:latin typeface="Poppins" panose="00000500000000000000" pitchFamily="2" charset="0"/>
                <a:ea typeface="Open Sans" panose="020B0606030504020204" pitchFamily="34" charset="0"/>
                <a:cs typeface="Poppins" panose="00000500000000000000" pitchFamily="2" charset="0"/>
              </a:endParaRPr>
            </a:p>
          </p:txBody>
        </p:sp>
      </p:grpSp>
    </p:spTree>
    <p:extLst>
      <p:ext uri="{BB962C8B-B14F-4D97-AF65-F5344CB8AC3E}">
        <p14:creationId xmlns:p14="http://schemas.microsoft.com/office/powerpoint/2010/main" val="2206419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Image Place Hol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9EBFB4-EBB9-F712-9BA4-6628172C20BA}"/>
              </a:ext>
            </a:extLst>
          </p:cNvPr>
          <p:cNvSpPr/>
          <p:nvPr userDrawn="1"/>
        </p:nvSpPr>
        <p:spPr>
          <a:xfrm>
            <a:off x="0" y="0"/>
            <a:ext cx="24688800" cy="1371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grpSp>
        <p:nvGrpSpPr>
          <p:cNvPr id="4" name="Group 3">
            <a:extLst>
              <a:ext uri="{FF2B5EF4-FFF2-40B4-BE49-F238E27FC236}">
                <a16:creationId xmlns:a16="http://schemas.microsoft.com/office/drawing/2014/main" id="{D447B4B7-5BB3-16F2-08F7-FDBEDEB26219}"/>
              </a:ext>
            </a:extLst>
          </p:cNvPr>
          <p:cNvGrpSpPr/>
          <p:nvPr userDrawn="1"/>
        </p:nvGrpSpPr>
        <p:grpSpPr>
          <a:xfrm>
            <a:off x="1076858" y="12389801"/>
            <a:ext cx="22535084" cy="548640"/>
            <a:chOff x="1076858" y="11977424"/>
            <a:chExt cx="22535084" cy="548640"/>
          </a:xfrm>
        </p:grpSpPr>
        <p:sp>
          <p:nvSpPr>
            <p:cNvPr id="5" name="Rectangle 4">
              <a:extLst>
                <a:ext uri="{FF2B5EF4-FFF2-40B4-BE49-F238E27FC236}">
                  <a16:creationId xmlns:a16="http://schemas.microsoft.com/office/drawing/2014/main" id="{A28D74FC-FB89-E19E-4AB5-782833A3D72F}"/>
                </a:ext>
              </a:extLst>
            </p:cNvPr>
            <p:cNvSpPr/>
            <p:nvPr/>
          </p:nvSpPr>
          <p:spPr>
            <a:xfrm>
              <a:off x="19300092" y="11977424"/>
              <a:ext cx="4311850" cy="54864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id-ID" sz="2800" dirty="0">
                  <a:solidFill>
                    <a:schemeClr val="bg2">
                      <a:lumMod val="25000"/>
                    </a:schemeClr>
                  </a:solidFill>
                  <a:latin typeface="Poppins" panose="00000500000000000000" pitchFamily="2" charset="0"/>
                </a:rPr>
                <a:t>nexmuv.com</a:t>
              </a:r>
            </a:p>
          </p:txBody>
        </p:sp>
        <p:sp>
          <p:nvSpPr>
            <p:cNvPr id="6" name="Google Shape;60;p14">
              <a:extLst>
                <a:ext uri="{FF2B5EF4-FFF2-40B4-BE49-F238E27FC236}">
                  <a16:creationId xmlns:a16="http://schemas.microsoft.com/office/drawing/2014/main" id="{B75DFA64-1E94-241E-DA44-4871EB82CF41}"/>
                </a:ext>
              </a:extLst>
            </p:cNvPr>
            <p:cNvSpPr txBox="1">
              <a:spLocks/>
            </p:cNvSpPr>
            <p:nvPr/>
          </p:nvSpPr>
          <p:spPr>
            <a:xfrm>
              <a:off x="1076858" y="11977424"/>
              <a:ext cx="3805410" cy="548640"/>
            </a:xfrm>
            <a:prstGeom prst="rect">
              <a:avLst/>
            </a:prstGeom>
          </p:spPr>
          <p:txBody>
            <a:bodyPr spcFirstLastPara="1" wrap="square" lIns="91425" tIns="91425" rIns="91425" bIns="91425" anchor="t" anchorCtr="0">
              <a:no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nSpc>
                  <a:spcPct val="100000"/>
                </a:lnSpc>
                <a:spcBef>
                  <a:spcPts val="0"/>
                </a:spcBef>
                <a:spcAft>
                  <a:spcPts val="1200"/>
                </a:spcAft>
                <a:buFont typeface="Arial" panose="020B0604020202020204" pitchFamily="34" charset="0"/>
                <a:buNone/>
              </a:pPr>
              <a:endParaRPr lang="en-US" sz="2800" dirty="0">
                <a:solidFill>
                  <a:schemeClr val="accent2"/>
                </a:solidFill>
                <a:latin typeface="Poppins" panose="00000500000000000000" pitchFamily="2" charset="0"/>
                <a:ea typeface="Open Sans" panose="020B0606030504020204" pitchFamily="34" charset="0"/>
                <a:cs typeface="Poppins" panose="00000500000000000000" pitchFamily="2" charset="0"/>
              </a:endParaRPr>
            </a:p>
          </p:txBody>
        </p:sp>
      </p:grpSp>
      <p:sp>
        <p:nvSpPr>
          <p:cNvPr id="8" name="Picture Placeholder 7">
            <a:extLst>
              <a:ext uri="{FF2B5EF4-FFF2-40B4-BE49-F238E27FC236}">
                <a16:creationId xmlns:a16="http://schemas.microsoft.com/office/drawing/2014/main" id="{74CC0ED9-1127-0613-57B2-1171F8D59A92}"/>
              </a:ext>
            </a:extLst>
          </p:cNvPr>
          <p:cNvSpPr>
            <a:spLocks noGrp="1"/>
          </p:cNvSpPr>
          <p:nvPr>
            <p:ph type="pic" sz="quarter" idx="11"/>
          </p:nvPr>
        </p:nvSpPr>
        <p:spPr>
          <a:xfrm>
            <a:off x="12474056" y="-1"/>
            <a:ext cx="12214745" cy="10200523"/>
          </a:xfrm>
          <a:custGeom>
            <a:avLst/>
            <a:gdLst>
              <a:gd name="connsiteX0" fmla="*/ 46514 w 12214745"/>
              <a:gd name="connsiteY0" fmla="*/ 0 h 10200523"/>
              <a:gd name="connsiteX1" fmla="*/ 12116333 w 12214745"/>
              <a:gd name="connsiteY1" fmla="*/ 0 h 10200523"/>
              <a:gd name="connsiteX2" fmla="*/ 12214745 w 12214745"/>
              <a:gd name="connsiteY2" fmla="*/ 98411 h 10200523"/>
              <a:gd name="connsiteX3" fmla="*/ 12214745 w 12214745"/>
              <a:gd name="connsiteY3" fmla="*/ 9733476 h 10200523"/>
              <a:gd name="connsiteX4" fmla="*/ 11760375 w 12214745"/>
              <a:gd name="connsiteY4" fmla="*/ 9870927 h 10200523"/>
              <a:gd name="connsiteX5" fmla="*/ 9297861 w 12214745"/>
              <a:gd name="connsiteY5" fmla="*/ 10200523 h 10200523"/>
              <a:gd name="connsiteX6" fmla="*/ 0 w 12214745"/>
              <a:gd name="connsiteY6" fmla="*/ 902662 h 10200523"/>
              <a:gd name="connsiteX7" fmla="*/ 15297 w 12214745"/>
              <a:gd name="connsiteY7" fmla="*/ 364816 h 10200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4745" h="10200523">
                <a:moveTo>
                  <a:pt x="46514" y="0"/>
                </a:moveTo>
                <a:lnTo>
                  <a:pt x="12116333" y="0"/>
                </a:lnTo>
                <a:cubicBezTo>
                  <a:pt x="12170685" y="0"/>
                  <a:pt x="12214745" y="44060"/>
                  <a:pt x="12214745" y="98411"/>
                </a:cubicBezTo>
                <a:lnTo>
                  <a:pt x="12214745" y="9733476"/>
                </a:lnTo>
                <a:lnTo>
                  <a:pt x="11760375" y="9870927"/>
                </a:lnTo>
                <a:cubicBezTo>
                  <a:pt x="10976067" y="10085791"/>
                  <a:pt x="10150363" y="10200523"/>
                  <a:pt x="9297861" y="10200523"/>
                </a:cubicBezTo>
                <a:cubicBezTo>
                  <a:pt x="4162795" y="10200523"/>
                  <a:pt x="0" y="6037728"/>
                  <a:pt x="0" y="902662"/>
                </a:cubicBezTo>
                <a:cubicBezTo>
                  <a:pt x="0" y="722132"/>
                  <a:pt x="5145" y="542804"/>
                  <a:pt x="15297" y="364816"/>
                </a:cubicBezTo>
                <a:close/>
              </a:path>
            </a:pathLst>
          </a:custGeom>
          <a:solidFill>
            <a:schemeClr val="bg1"/>
          </a:solidFill>
          <a:effectLst>
            <a:outerShdw blurRad="546100" dist="152400" dir="8280000" algn="tl" rotWithShape="0">
              <a:schemeClr val="accent1">
                <a:alpha val="30000"/>
              </a:scheme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Tree>
    <p:extLst>
      <p:ext uri="{BB962C8B-B14F-4D97-AF65-F5344CB8AC3E}">
        <p14:creationId xmlns:p14="http://schemas.microsoft.com/office/powerpoint/2010/main" val="88278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Image Place Holder Slide">
    <p:spTree>
      <p:nvGrpSpPr>
        <p:cNvPr id="1" name=""/>
        <p:cNvGrpSpPr/>
        <p:nvPr/>
      </p:nvGrpSpPr>
      <p:grpSpPr>
        <a:xfrm>
          <a:off x="0" y="0"/>
          <a:ext cx="0" cy="0"/>
          <a:chOff x="0" y="0"/>
          <a:chExt cx="0" cy="0"/>
        </a:xfrm>
      </p:grpSpPr>
      <p:sp>
        <p:nvSpPr>
          <p:cNvPr id="2" name="Foliennummer">
            <a:extLst>
              <a:ext uri="{FF2B5EF4-FFF2-40B4-BE49-F238E27FC236}">
                <a16:creationId xmlns:a16="http://schemas.microsoft.com/office/drawing/2014/main" id="{C4AF9787-C6CF-D8CE-6C29-9A096D00683C}"/>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
        <p:nvSpPr>
          <p:cNvPr id="9" name="Picture Placeholder 15">
            <a:extLst>
              <a:ext uri="{FF2B5EF4-FFF2-40B4-BE49-F238E27FC236}">
                <a16:creationId xmlns:a16="http://schemas.microsoft.com/office/drawing/2014/main" id="{03DFD45C-90AD-CE01-9FB0-0EA44BFCF66F}"/>
              </a:ext>
            </a:extLst>
          </p:cNvPr>
          <p:cNvSpPr>
            <a:spLocks noGrp="1"/>
          </p:cNvSpPr>
          <p:nvPr>
            <p:ph type="pic" sz="quarter" idx="10"/>
          </p:nvPr>
        </p:nvSpPr>
        <p:spPr>
          <a:xfrm>
            <a:off x="915450" y="1298121"/>
            <a:ext cx="5078619" cy="5039998"/>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
        <p:nvSpPr>
          <p:cNvPr id="10" name="Picture Placeholder 15">
            <a:extLst>
              <a:ext uri="{FF2B5EF4-FFF2-40B4-BE49-F238E27FC236}">
                <a16:creationId xmlns:a16="http://schemas.microsoft.com/office/drawing/2014/main" id="{6FCC1D1A-157F-FE72-6E17-0D0B9CD7DE14}"/>
              </a:ext>
            </a:extLst>
          </p:cNvPr>
          <p:cNvSpPr>
            <a:spLocks noGrp="1"/>
          </p:cNvSpPr>
          <p:nvPr>
            <p:ph type="pic" sz="quarter" idx="11"/>
          </p:nvPr>
        </p:nvSpPr>
        <p:spPr>
          <a:xfrm>
            <a:off x="5994068" y="6338119"/>
            <a:ext cx="5078619" cy="5039998"/>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
        <p:nvSpPr>
          <p:cNvPr id="11" name="Picture Placeholder 15">
            <a:extLst>
              <a:ext uri="{FF2B5EF4-FFF2-40B4-BE49-F238E27FC236}">
                <a16:creationId xmlns:a16="http://schemas.microsoft.com/office/drawing/2014/main" id="{63F9CC7C-AB11-0894-4839-5445739612D3}"/>
              </a:ext>
            </a:extLst>
          </p:cNvPr>
          <p:cNvSpPr>
            <a:spLocks noGrp="1"/>
          </p:cNvSpPr>
          <p:nvPr>
            <p:ph type="pic" sz="quarter" idx="12"/>
          </p:nvPr>
        </p:nvSpPr>
        <p:spPr>
          <a:xfrm>
            <a:off x="11072687" y="1298121"/>
            <a:ext cx="5078619" cy="5039998"/>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Tree>
    <p:extLst>
      <p:ext uri="{BB962C8B-B14F-4D97-AF65-F5344CB8AC3E}">
        <p14:creationId xmlns:p14="http://schemas.microsoft.com/office/powerpoint/2010/main" val="3879803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Image Holder Vertical">
    <p:spTree>
      <p:nvGrpSpPr>
        <p:cNvPr id="1" name=""/>
        <p:cNvGrpSpPr/>
        <p:nvPr/>
      </p:nvGrpSpPr>
      <p:grpSpPr>
        <a:xfrm>
          <a:off x="0" y="0"/>
          <a:ext cx="0" cy="0"/>
          <a:chOff x="0" y="0"/>
          <a:chExt cx="0" cy="0"/>
        </a:xfrm>
      </p:grpSpPr>
      <p:sp>
        <p:nvSpPr>
          <p:cNvPr id="2" name="Foliennummer">
            <a:extLst>
              <a:ext uri="{FF2B5EF4-FFF2-40B4-BE49-F238E27FC236}">
                <a16:creationId xmlns:a16="http://schemas.microsoft.com/office/drawing/2014/main" id="{C4AF9787-C6CF-D8CE-6C29-9A096D00683C}"/>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
        <p:nvSpPr>
          <p:cNvPr id="10" name="Picture Placeholder 15">
            <a:extLst>
              <a:ext uri="{FF2B5EF4-FFF2-40B4-BE49-F238E27FC236}">
                <a16:creationId xmlns:a16="http://schemas.microsoft.com/office/drawing/2014/main" id="{6FCC1D1A-157F-FE72-6E17-0D0B9CD7DE14}"/>
              </a:ext>
            </a:extLst>
          </p:cNvPr>
          <p:cNvSpPr>
            <a:spLocks noGrp="1"/>
          </p:cNvSpPr>
          <p:nvPr>
            <p:ph type="pic" sz="quarter" idx="11"/>
          </p:nvPr>
        </p:nvSpPr>
        <p:spPr>
          <a:xfrm>
            <a:off x="15400422" y="4066673"/>
            <a:ext cx="6882064" cy="7964906"/>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
        <p:nvSpPr>
          <p:cNvPr id="11" name="Picture Placeholder 15">
            <a:extLst>
              <a:ext uri="{FF2B5EF4-FFF2-40B4-BE49-F238E27FC236}">
                <a16:creationId xmlns:a16="http://schemas.microsoft.com/office/drawing/2014/main" id="{63F9CC7C-AB11-0894-4839-5445739612D3}"/>
              </a:ext>
            </a:extLst>
          </p:cNvPr>
          <p:cNvSpPr>
            <a:spLocks noGrp="1"/>
          </p:cNvSpPr>
          <p:nvPr>
            <p:ph type="pic" sz="quarter" idx="12"/>
          </p:nvPr>
        </p:nvSpPr>
        <p:spPr>
          <a:xfrm>
            <a:off x="15400422" y="0"/>
            <a:ext cx="6882064" cy="3753853"/>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Tree>
    <p:extLst>
      <p:ext uri="{BB962C8B-B14F-4D97-AF65-F5344CB8AC3E}">
        <p14:creationId xmlns:p14="http://schemas.microsoft.com/office/powerpoint/2010/main" val="2984524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ite Slide 02">
    <p:spTree>
      <p:nvGrpSpPr>
        <p:cNvPr id="1" name=""/>
        <p:cNvGrpSpPr/>
        <p:nvPr/>
      </p:nvGrpSpPr>
      <p:grpSpPr>
        <a:xfrm>
          <a:off x="0" y="0"/>
          <a:ext cx="0" cy="0"/>
          <a:chOff x="0" y="0"/>
          <a:chExt cx="0" cy="0"/>
        </a:xfrm>
      </p:grpSpPr>
      <p:sp>
        <p:nvSpPr>
          <p:cNvPr id="2" name="Foliennummer">
            <a:extLst>
              <a:ext uri="{FF2B5EF4-FFF2-40B4-BE49-F238E27FC236}">
                <a16:creationId xmlns:a16="http://schemas.microsoft.com/office/drawing/2014/main" id="{C4AF9787-C6CF-D8CE-6C29-9A096D00683C}"/>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Tree>
    <p:extLst>
      <p:ext uri="{BB962C8B-B14F-4D97-AF65-F5344CB8AC3E}">
        <p14:creationId xmlns:p14="http://schemas.microsoft.com/office/powerpoint/2010/main" val="3355740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ingle Image Place Holder 01">
    <p:spTree>
      <p:nvGrpSpPr>
        <p:cNvPr id="1" name=""/>
        <p:cNvGrpSpPr/>
        <p:nvPr/>
      </p:nvGrpSpPr>
      <p:grpSpPr>
        <a:xfrm>
          <a:off x="0" y="0"/>
          <a:ext cx="0" cy="0"/>
          <a:chOff x="0" y="0"/>
          <a:chExt cx="0" cy="0"/>
        </a:xfrm>
      </p:grpSpPr>
      <p:sp>
        <p:nvSpPr>
          <p:cNvPr id="13" name="Picture Placeholder 15">
            <a:extLst>
              <a:ext uri="{FF2B5EF4-FFF2-40B4-BE49-F238E27FC236}">
                <a16:creationId xmlns:a16="http://schemas.microsoft.com/office/drawing/2014/main" id="{B3BE771C-7AD1-7412-1504-5BF08347A09C}"/>
              </a:ext>
            </a:extLst>
          </p:cNvPr>
          <p:cNvSpPr>
            <a:spLocks noGrp="1"/>
          </p:cNvSpPr>
          <p:nvPr>
            <p:ph type="pic" sz="quarter" idx="10"/>
          </p:nvPr>
        </p:nvSpPr>
        <p:spPr>
          <a:xfrm>
            <a:off x="2591734" y="2926760"/>
            <a:ext cx="6552266" cy="7862480"/>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
        <p:nvSpPr>
          <p:cNvPr id="2" name="Foliennummer">
            <a:extLst>
              <a:ext uri="{FF2B5EF4-FFF2-40B4-BE49-F238E27FC236}">
                <a16:creationId xmlns:a16="http://schemas.microsoft.com/office/drawing/2014/main" id="{BC612008-B120-6D0A-F0AB-77CFA5CCFE11}"/>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Tree>
    <p:extLst>
      <p:ext uri="{BB962C8B-B14F-4D97-AF65-F5344CB8AC3E}">
        <p14:creationId xmlns:p14="http://schemas.microsoft.com/office/powerpoint/2010/main" val="1787483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ndscape Image Place Holder">
    <p:spTree>
      <p:nvGrpSpPr>
        <p:cNvPr id="1" name=""/>
        <p:cNvGrpSpPr/>
        <p:nvPr/>
      </p:nvGrpSpPr>
      <p:grpSpPr>
        <a:xfrm>
          <a:off x="0" y="0"/>
          <a:ext cx="0" cy="0"/>
          <a:chOff x="0" y="0"/>
          <a:chExt cx="0" cy="0"/>
        </a:xfrm>
      </p:grpSpPr>
      <p:sp>
        <p:nvSpPr>
          <p:cNvPr id="2" name="Foliennummer">
            <a:extLst>
              <a:ext uri="{FF2B5EF4-FFF2-40B4-BE49-F238E27FC236}">
                <a16:creationId xmlns:a16="http://schemas.microsoft.com/office/drawing/2014/main" id="{BC612008-B120-6D0A-F0AB-77CFA5CCFE11}"/>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
        <p:nvSpPr>
          <p:cNvPr id="4" name="Picture Placeholder 15">
            <a:extLst>
              <a:ext uri="{FF2B5EF4-FFF2-40B4-BE49-F238E27FC236}">
                <a16:creationId xmlns:a16="http://schemas.microsoft.com/office/drawing/2014/main" id="{8EC06510-0864-AF07-7027-B588CC8C7592}"/>
              </a:ext>
            </a:extLst>
          </p:cNvPr>
          <p:cNvSpPr>
            <a:spLocks noGrp="1"/>
          </p:cNvSpPr>
          <p:nvPr>
            <p:ph type="pic" sz="quarter" idx="10"/>
          </p:nvPr>
        </p:nvSpPr>
        <p:spPr>
          <a:xfrm>
            <a:off x="0" y="2327564"/>
            <a:ext cx="12344398" cy="8769926"/>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Tree>
    <p:extLst>
      <p:ext uri="{BB962C8B-B14F-4D97-AF65-F5344CB8AC3E}">
        <p14:creationId xmlns:p14="http://schemas.microsoft.com/office/powerpoint/2010/main" val="1968470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otrait Image Place Holder">
    <p:spTree>
      <p:nvGrpSpPr>
        <p:cNvPr id="1" name=""/>
        <p:cNvGrpSpPr/>
        <p:nvPr/>
      </p:nvGrpSpPr>
      <p:grpSpPr>
        <a:xfrm>
          <a:off x="0" y="0"/>
          <a:ext cx="0" cy="0"/>
          <a:chOff x="0" y="0"/>
          <a:chExt cx="0" cy="0"/>
        </a:xfrm>
      </p:grpSpPr>
      <p:sp>
        <p:nvSpPr>
          <p:cNvPr id="2" name="Foliennummer">
            <a:extLst>
              <a:ext uri="{FF2B5EF4-FFF2-40B4-BE49-F238E27FC236}">
                <a16:creationId xmlns:a16="http://schemas.microsoft.com/office/drawing/2014/main" id="{BC612008-B120-6D0A-F0AB-77CFA5CCFE11}"/>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
        <p:nvSpPr>
          <p:cNvPr id="4" name="Picture Placeholder 15">
            <a:extLst>
              <a:ext uri="{FF2B5EF4-FFF2-40B4-BE49-F238E27FC236}">
                <a16:creationId xmlns:a16="http://schemas.microsoft.com/office/drawing/2014/main" id="{8EC06510-0864-AF07-7027-B588CC8C7592}"/>
              </a:ext>
            </a:extLst>
          </p:cNvPr>
          <p:cNvSpPr>
            <a:spLocks noGrp="1"/>
          </p:cNvSpPr>
          <p:nvPr>
            <p:ph type="pic" sz="quarter" idx="10"/>
          </p:nvPr>
        </p:nvSpPr>
        <p:spPr>
          <a:xfrm>
            <a:off x="1757978" y="1806468"/>
            <a:ext cx="8929072" cy="10118832"/>
          </a:xfrm>
          <a:prstGeom prst="roundRect">
            <a:avLst>
              <a:gd name="adj" fmla="val 0"/>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Tree>
    <p:extLst>
      <p:ext uri="{BB962C8B-B14F-4D97-AF65-F5344CB8AC3E}">
        <p14:creationId xmlns:p14="http://schemas.microsoft.com/office/powerpoint/2010/main" val="3229028800"/>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77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ircles Image Place Holder 02">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9B7D8EE5-EA5B-46B2-89A9-17199B4B8636}"/>
              </a:ext>
            </a:extLst>
          </p:cNvPr>
          <p:cNvSpPr>
            <a:spLocks noGrp="1"/>
          </p:cNvSpPr>
          <p:nvPr>
            <p:ph type="pic" sz="quarter" idx="19" hasCustomPrompt="1"/>
          </p:nvPr>
        </p:nvSpPr>
        <p:spPr>
          <a:xfrm>
            <a:off x="2519286" y="3765141"/>
            <a:ext cx="3009971" cy="2969525"/>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22" name="Picture Placeholder 21">
            <a:extLst>
              <a:ext uri="{FF2B5EF4-FFF2-40B4-BE49-F238E27FC236}">
                <a16:creationId xmlns:a16="http://schemas.microsoft.com/office/drawing/2014/main" id="{A3DD60CB-6595-40F0-BA2A-078B4C9D2F60}"/>
              </a:ext>
            </a:extLst>
          </p:cNvPr>
          <p:cNvSpPr>
            <a:spLocks noGrp="1"/>
          </p:cNvSpPr>
          <p:nvPr>
            <p:ph type="pic" sz="quarter" idx="21" hasCustomPrompt="1"/>
          </p:nvPr>
        </p:nvSpPr>
        <p:spPr>
          <a:xfrm>
            <a:off x="13985047" y="3627215"/>
            <a:ext cx="2083118" cy="2055126"/>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23" name="Picture Placeholder 22">
            <a:extLst>
              <a:ext uri="{FF2B5EF4-FFF2-40B4-BE49-F238E27FC236}">
                <a16:creationId xmlns:a16="http://schemas.microsoft.com/office/drawing/2014/main" id="{7C05DFA9-D2FC-4215-8085-6C9003777DA9}"/>
              </a:ext>
            </a:extLst>
          </p:cNvPr>
          <p:cNvSpPr>
            <a:spLocks noGrp="1"/>
          </p:cNvSpPr>
          <p:nvPr>
            <p:ph type="pic" sz="quarter" idx="22" hasCustomPrompt="1"/>
          </p:nvPr>
        </p:nvSpPr>
        <p:spPr>
          <a:xfrm>
            <a:off x="19349458" y="3627215"/>
            <a:ext cx="2083118" cy="2055126"/>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36" name="Picture Placeholder 35">
            <a:extLst>
              <a:ext uri="{FF2B5EF4-FFF2-40B4-BE49-F238E27FC236}">
                <a16:creationId xmlns:a16="http://schemas.microsoft.com/office/drawing/2014/main" id="{887C2D71-3636-4962-AFD2-A622A9F527DD}"/>
              </a:ext>
            </a:extLst>
          </p:cNvPr>
          <p:cNvSpPr>
            <a:spLocks noGrp="1"/>
          </p:cNvSpPr>
          <p:nvPr>
            <p:ph type="pic" sz="quarter" idx="23" hasCustomPrompt="1"/>
          </p:nvPr>
        </p:nvSpPr>
        <p:spPr>
          <a:xfrm>
            <a:off x="3256224" y="8005278"/>
            <a:ext cx="2083118" cy="2055126"/>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37" name="Picture Placeholder 36">
            <a:extLst>
              <a:ext uri="{FF2B5EF4-FFF2-40B4-BE49-F238E27FC236}">
                <a16:creationId xmlns:a16="http://schemas.microsoft.com/office/drawing/2014/main" id="{36524C77-79C0-4708-A158-BDFA01E9B5DE}"/>
              </a:ext>
            </a:extLst>
          </p:cNvPr>
          <p:cNvSpPr>
            <a:spLocks noGrp="1"/>
          </p:cNvSpPr>
          <p:nvPr>
            <p:ph type="pic" sz="quarter" idx="24" hasCustomPrompt="1"/>
          </p:nvPr>
        </p:nvSpPr>
        <p:spPr>
          <a:xfrm>
            <a:off x="8620635" y="8005278"/>
            <a:ext cx="2083118" cy="2055126"/>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38" name="Picture Placeholder 37">
            <a:extLst>
              <a:ext uri="{FF2B5EF4-FFF2-40B4-BE49-F238E27FC236}">
                <a16:creationId xmlns:a16="http://schemas.microsoft.com/office/drawing/2014/main" id="{93F28E11-6EC2-48B0-AAF6-7884E0B8558C}"/>
              </a:ext>
            </a:extLst>
          </p:cNvPr>
          <p:cNvSpPr>
            <a:spLocks noGrp="1"/>
          </p:cNvSpPr>
          <p:nvPr>
            <p:ph type="pic" sz="quarter" idx="25" hasCustomPrompt="1"/>
          </p:nvPr>
        </p:nvSpPr>
        <p:spPr>
          <a:xfrm>
            <a:off x="13985047" y="8005278"/>
            <a:ext cx="2083118" cy="2055126"/>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39" name="Picture Placeholder 38">
            <a:extLst>
              <a:ext uri="{FF2B5EF4-FFF2-40B4-BE49-F238E27FC236}">
                <a16:creationId xmlns:a16="http://schemas.microsoft.com/office/drawing/2014/main" id="{4EF475E4-D5E5-4C35-A94C-DFFA9923B855}"/>
              </a:ext>
            </a:extLst>
          </p:cNvPr>
          <p:cNvSpPr>
            <a:spLocks noGrp="1"/>
          </p:cNvSpPr>
          <p:nvPr>
            <p:ph type="pic" sz="quarter" idx="26" hasCustomPrompt="1"/>
          </p:nvPr>
        </p:nvSpPr>
        <p:spPr>
          <a:xfrm>
            <a:off x="19349458" y="8005278"/>
            <a:ext cx="2083118" cy="2055126"/>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13" name="Foliennummer">
            <a:extLst>
              <a:ext uri="{FF2B5EF4-FFF2-40B4-BE49-F238E27FC236}">
                <a16:creationId xmlns:a16="http://schemas.microsoft.com/office/drawing/2014/main" id="{29091BB9-351F-22E1-4F99-EC4E7F125431}"/>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Tree>
    <p:extLst>
      <p:ext uri="{BB962C8B-B14F-4D97-AF65-F5344CB8AC3E}">
        <p14:creationId xmlns:p14="http://schemas.microsoft.com/office/powerpoint/2010/main" val="1493358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51662" y="7774234"/>
            <a:ext cx="20985479" cy="1221640"/>
          </a:xfrm>
        </p:spPr>
        <p:txBody>
          <a:bodyPr/>
          <a:lstStyle>
            <a:lvl1pPr algn="ctr">
              <a:defRPr lang="en-US" sz="8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3703321" y="8798040"/>
            <a:ext cx="17282161" cy="1528880"/>
          </a:xfrm>
        </p:spPr>
        <p:txBody>
          <a:bodyPr>
            <a:normAutofit/>
          </a:bodyPr>
          <a:lstStyle>
            <a:lvl1pPr marL="0" indent="0" algn="ctr">
              <a:buNone/>
              <a:defRPr lang="en-US" sz="4800" kern="1200" smtClean="0">
                <a:solidFill>
                  <a:schemeClr val="tx1">
                    <a:lumMod val="65000"/>
                    <a:lumOff val="35000"/>
                  </a:schemeClr>
                </a:solidFill>
                <a:latin typeface="+mj-lt"/>
                <a:ea typeface="+mj-ea"/>
                <a:cs typeface="+mj-cs"/>
              </a:defRPr>
            </a:lvl1pPr>
            <a:lvl2pPr marL="1218936" indent="0" algn="ctr">
              <a:buNone/>
              <a:defRPr>
                <a:solidFill>
                  <a:schemeClr val="tx1">
                    <a:tint val="75000"/>
                  </a:schemeClr>
                </a:solidFill>
              </a:defRPr>
            </a:lvl2pPr>
            <a:lvl3pPr marL="2437872" indent="0" algn="ctr">
              <a:buNone/>
              <a:defRPr>
                <a:solidFill>
                  <a:schemeClr val="tx1">
                    <a:tint val="75000"/>
                  </a:schemeClr>
                </a:solidFill>
              </a:defRPr>
            </a:lvl3pPr>
            <a:lvl4pPr marL="3656808" indent="0" algn="ctr">
              <a:buNone/>
              <a:defRPr>
                <a:solidFill>
                  <a:schemeClr val="tx1">
                    <a:tint val="75000"/>
                  </a:schemeClr>
                </a:solidFill>
              </a:defRPr>
            </a:lvl4pPr>
            <a:lvl5pPr marL="4875744" indent="0" algn="ctr">
              <a:buNone/>
              <a:defRPr>
                <a:solidFill>
                  <a:schemeClr val="tx1">
                    <a:tint val="75000"/>
                  </a:schemeClr>
                </a:solidFill>
              </a:defRPr>
            </a:lvl5pPr>
            <a:lvl6pPr marL="6094680" indent="0" algn="ctr">
              <a:buNone/>
              <a:defRPr>
                <a:solidFill>
                  <a:schemeClr val="tx1">
                    <a:tint val="75000"/>
                  </a:schemeClr>
                </a:solidFill>
              </a:defRPr>
            </a:lvl6pPr>
            <a:lvl7pPr marL="7313616" indent="0" algn="ctr">
              <a:buNone/>
              <a:defRPr>
                <a:solidFill>
                  <a:schemeClr val="tx1">
                    <a:tint val="75000"/>
                  </a:schemeClr>
                </a:solidFill>
              </a:defRPr>
            </a:lvl7pPr>
            <a:lvl8pPr marL="8532550" indent="0" algn="ctr">
              <a:buNone/>
              <a:defRPr>
                <a:solidFill>
                  <a:schemeClr val="tx1">
                    <a:tint val="75000"/>
                  </a:schemeClr>
                </a:solidFill>
              </a:defRPr>
            </a:lvl8pPr>
            <a:lvl9pPr marL="975148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3/18/2024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414330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72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3/18/2024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916698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3/18/2024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628564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B4CB7F95-6753-FE5C-CD42-39A0153355ED}"/>
              </a:ext>
            </a:extLst>
          </p:cNvPr>
          <p:cNvSpPr/>
          <p:nvPr userDrawn="1"/>
        </p:nvSpPr>
        <p:spPr>
          <a:xfrm rot="5400000" flipH="1" flipV="1">
            <a:off x="13596094" y="2458069"/>
            <a:ext cx="581483" cy="216039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7" name="TextBox 6">
            <a:extLst>
              <a:ext uri="{FF2B5EF4-FFF2-40B4-BE49-F238E27FC236}">
                <a16:creationId xmlns:a16="http://schemas.microsoft.com/office/drawing/2014/main" id="{5FFE1745-B681-5BBB-AD0A-220C602615C8}"/>
              </a:ext>
            </a:extLst>
          </p:cNvPr>
          <p:cNvSpPr txBox="1"/>
          <p:nvPr/>
        </p:nvSpPr>
        <p:spPr>
          <a:xfrm>
            <a:off x="22379379" y="12998425"/>
            <a:ext cx="1136850" cy="523220"/>
          </a:xfrm>
          <a:prstGeom prst="rect">
            <a:avLst/>
          </a:prstGeom>
          <a:noFill/>
        </p:spPr>
        <p:txBody>
          <a:bodyPr wrap="none" rtlCol="0" anchor="t">
            <a:spAutoFit/>
          </a:bodyPr>
          <a:lstStyle/>
          <a:p>
            <a:r>
              <a:rPr lang="id-ID" sz="2800" b="0" dirty="0" err="1">
                <a:solidFill>
                  <a:schemeClr val="tx2"/>
                </a:solidFill>
                <a:latin typeface="Poppins" panose="00000500000000000000" pitchFamily="2" charset="0"/>
              </a:rPr>
              <a:t>page</a:t>
            </a:r>
            <a:endParaRPr lang="id-ID" sz="2800" b="0" dirty="0">
              <a:solidFill>
                <a:schemeClr val="tx2"/>
              </a:solidFill>
              <a:latin typeface="Poppins" panose="00000500000000000000" pitchFamily="2" charset="0"/>
            </a:endParaRPr>
          </a:p>
        </p:txBody>
      </p:sp>
      <p:cxnSp>
        <p:nvCxnSpPr>
          <p:cNvPr id="13" name="Straight Connector 12">
            <a:extLst>
              <a:ext uri="{FF2B5EF4-FFF2-40B4-BE49-F238E27FC236}">
                <a16:creationId xmlns:a16="http://schemas.microsoft.com/office/drawing/2014/main" id="{DFDFB881-BBBB-A3A4-145D-3ECA89823F11}"/>
              </a:ext>
            </a:extLst>
          </p:cNvPr>
          <p:cNvCxnSpPr>
            <a:cxnSpLocks/>
          </p:cNvCxnSpPr>
          <p:nvPr userDrawn="1"/>
        </p:nvCxnSpPr>
        <p:spPr>
          <a:xfrm>
            <a:off x="23484038" y="13044740"/>
            <a:ext cx="0" cy="430590"/>
          </a:xfrm>
          <a:prstGeom prst="line">
            <a:avLst/>
          </a:prstGeom>
          <a:ln w="381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angle: Rounded Corners 2">
            <a:extLst>
              <a:ext uri="{FF2B5EF4-FFF2-40B4-BE49-F238E27FC236}">
                <a16:creationId xmlns:a16="http://schemas.microsoft.com/office/drawing/2014/main" id="{84072C1F-1B3C-2FB8-DBD9-02485DB9439D}"/>
              </a:ext>
            </a:extLst>
          </p:cNvPr>
          <p:cNvSpPr/>
          <p:nvPr userDrawn="1"/>
        </p:nvSpPr>
        <p:spPr>
          <a:xfrm rot="5400000" flipH="1" flipV="1">
            <a:off x="-156438" y="13125732"/>
            <a:ext cx="581483" cy="2686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37" name="TextBox 36">
            <a:extLst>
              <a:ext uri="{FF2B5EF4-FFF2-40B4-BE49-F238E27FC236}">
                <a16:creationId xmlns:a16="http://schemas.microsoft.com/office/drawing/2014/main" id="{1C4AD674-3AA7-35B2-7346-9556827D9675}"/>
              </a:ext>
            </a:extLst>
          </p:cNvPr>
          <p:cNvSpPr txBox="1"/>
          <p:nvPr userDrawn="1"/>
        </p:nvSpPr>
        <p:spPr>
          <a:xfrm>
            <a:off x="11093097" y="12998425"/>
            <a:ext cx="2502608" cy="523220"/>
          </a:xfrm>
          <a:prstGeom prst="rect">
            <a:avLst/>
          </a:prstGeom>
          <a:noFill/>
        </p:spPr>
        <p:txBody>
          <a:bodyPr wrap="none" rtlCol="0" anchor="t">
            <a:spAutoFit/>
          </a:bodyPr>
          <a:lstStyle/>
          <a:p>
            <a:pPr algn="ctr"/>
            <a:r>
              <a:rPr lang="id-ID" sz="2800" b="0" dirty="0">
                <a:solidFill>
                  <a:schemeClr val="tx2"/>
                </a:solidFill>
                <a:latin typeface="Poppins" panose="00000500000000000000" pitchFamily="2" charset="0"/>
              </a:rPr>
              <a:t>nexmuv.com</a:t>
            </a:r>
          </a:p>
        </p:txBody>
      </p:sp>
      <p:grpSp>
        <p:nvGrpSpPr>
          <p:cNvPr id="18" name="Graphic 9">
            <a:extLst>
              <a:ext uri="{FF2B5EF4-FFF2-40B4-BE49-F238E27FC236}">
                <a16:creationId xmlns:a16="http://schemas.microsoft.com/office/drawing/2014/main" id="{B31A6CE7-38AE-8D3F-03F6-5CC0869D318C}"/>
              </a:ext>
            </a:extLst>
          </p:cNvPr>
          <p:cNvGrpSpPr/>
          <p:nvPr userDrawn="1"/>
        </p:nvGrpSpPr>
        <p:grpSpPr>
          <a:xfrm>
            <a:off x="319532" y="12969290"/>
            <a:ext cx="2694039" cy="581486"/>
            <a:chOff x="8177842" y="3272245"/>
            <a:chExt cx="8333892" cy="1798802"/>
          </a:xfrm>
          <a:solidFill>
            <a:schemeClr val="accent2"/>
          </a:solidFill>
        </p:grpSpPr>
        <p:sp>
          <p:nvSpPr>
            <p:cNvPr id="19" name="Freeform: Shape 18">
              <a:extLst>
                <a:ext uri="{FF2B5EF4-FFF2-40B4-BE49-F238E27FC236}">
                  <a16:creationId xmlns:a16="http://schemas.microsoft.com/office/drawing/2014/main" id="{5EF130AB-C640-36ED-F88E-1A830F6D2A80}"/>
                </a:ext>
              </a:extLst>
            </p:cNvPr>
            <p:cNvSpPr/>
            <p:nvPr/>
          </p:nvSpPr>
          <p:spPr>
            <a:xfrm>
              <a:off x="13598480" y="3584216"/>
              <a:ext cx="1132569" cy="1112823"/>
            </a:xfrm>
            <a:custGeom>
              <a:avLst/>
              <a:gdLst>
                <a:gd name="connsiteX0" fmla="*/ 18 w 1132569"/>
                <a:gd name="connsiteY0" fmla="*/ 1111323 h 1112823"/>
                <a:gd name="connsiteX1" fmla="*/ 211991 w 1132569"/>
                <a:gd name="connsiteY1" fmla="*/ 1111323 h 1112823"/>
                <a:gd name="connsiteX2" fmla="*/ 211991 w 1132569"/>
                <a:gd name="connsiteY2" fmla="*/ 469336 h 1112823"/>
                <a:gd name="connsiteX3" fmla="*/ 445568 w 1132569"/>
                <a:gd name="connsiteY3" fmla="*/ 853529 h 1112823"/>
                <a:gd name="connsiteX4" fmla="*/ 587484 w 1132569"/>
                <a:gd name="connsiteY4" fmla="*/ 978092 h 1112823"/>
                <a:gd name="connsiteX5" fmla="*/ 679482 w 1132569"/>
                <a:gd name="connsiteY5" fmla="*/ 864155 h 1112823"/>
                <a:gd name="connsiteX6" fmla="*/ 756741 w 1132569"/>
                <a:gd name="connsiteY6" fmla="*/ 735496 h 1112823"/>
                <a:gd name="connsiteX7" fmla="*/ 914543 w 1132569"/>
                <a:gd name="connsiteY7" fmla="*/ 475408 h 1112823"/>
                <a:gd name="connsiteX8" fmla="*/ 914490 w 1132569"/>
                <a:gd name="connsiteY8" fmla="*/ 1044778 h 1112823"/>
                <a:gd name="connsiteX9" fmla="*/ 1114407 w 1132569"/>
                <a:gd name="connsiteY9" fmla="*/ 1111358 h 1112823"/>
                <a:gd name="connsiteX10" fmla="*/ 1132570 w 1132569"/>
                <a:gd name="connsiteY10" fmla="*/ 1093195 h 1112823"/>
                <a:gd name="connsiteX11" fmla="*/ 1132570 w 1132569"/>
                <a:gd name="connsiteY11" fmla="*/ 21175 h 1112823"/>
                <a:gd name="connsiteX12" fmla="*/ 1114407 w 1132569"/>
                <a:gd name="connsiteY12" fmla="*/ 3012 h 1112823"/>
                <a:gd name="connsiteX13" fmla="*/ 909618 w 1132569"/>
                <a:gd name="connsiteY13" fmla="*/ 76829 h 1112823"/>
                <a:gd name="connsiteX14" fmla="*/ 589408 w 1132569"/>
                <a:gd name="connsiteY14" fmla="*/ 616651 h 1112823"/>
                <a:gd name="connsiteX15" fmla="*/ 578076 w 1132569"/>
                <a:gd name="connsiteY15" fmla="*/ 635591 h 1112823"/>
                <a:gd name="connsiteX16" fmla="*/ 563267 w 1132569"/>
                <a:gd name="connsiteY16" fmla="*/ 657108 h 1112823"/>
                <a:gd name="connsiteX17" fmla="*/ 542491 w 1132569"/>
                <a:gd name="connsiteY17" fmla="*/ 617322 h 1112823"/>
                <a:gd name="connsiteX18" fmla="*/ 272305 w 1132569"/>
                <a:gd name="connsiteY18" fmla="*/ 160707 h 1112823"/>
                <a:gd name="connsiteX19" fmla="*/ 0 w 1132569"/>
                <a:gd name="connsiteY19" fmla="*/ 2994 h 1112823"/>
                <a:gd name="connsiteX20" fmla="*/ 0 w 1132569"/>
                <a:gd name="connsiteY20" fmla="*/ 1111340 h 11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2569" h="1112823">
                  <a:moveTo>
                    <a:pt x="18" y="1111323"/>
                  </a:moveTo>
                  <a:lnTo>
                    <a:pt x="211991" y="1111323"/>
                  </a:lnTo>
                  <a:lnTo>
                    <a:pt x="211991" y="469336"/>
                  </a:lnTo>
                  <a:cubicBezTo>
                    <a:pt x="226447" y="479926"/>
                    <a:pt x="425817" y="820663"/>
                    <a:pt x="445568" y="853529"/>
                  </a:cubicBezTo>
                  <a:cubicBezTo>
                    <a:pt x="532395" y="997897"/>
                    <a:pt x="500781" y="978092"/>
                    <a:pt x="587484" y="978092"/>
                  </a:cubicBezTo>
                  <a:cubicBezTo>
                    <a:pt x="624392" y="978092"/>
                    <a:pt x="647674" y="916861"/>
                    <a:pt x="679482" y="864155"/>
                  </a:cubicBezTo>
                  <a:cubicBezTo>
                    <a:pt x="706047" y="820151"/>
                    <a:pt x="731217" y="778141"/>
                    <a:pt x="756741" y="735496"/>
                  </a:cubicBezTo>
                  <a:lnTo>
                    <a:pt x="914543" y="475408"/>
                  </a:lnTo>
                  <a:lnTo>
                    <a:pt x="914490" y="1044778"/>
                  </a:lnTo>
                  <a:cubicBezTo>
                    <a:pt x="913695" y="1128603"/>
                    <a:pt x="883882" y="1111358"/>
                    <a:pt x="1114407" y="1111358"/>
                  </a:cubicBezTo>
                  <a:cubicBezTo>
                    <a:pt x="1128369" y="1111358"/>
                    <a:pt x="1132570" y="1107139"/>
                    <a:pt x="1132570" y="1093195"/>
                  </a:cubicBezTo>
                  <a:lnTo>
                    <a:pt x="1132570" y="21175"/>
                  </a:lnTo>
                  <a:cubicBezTo>
                    <a:pt x="1132570" y="7213"/>
                    <a:pt x="1128351" y="3012"/>
                    <a:pt x="1114407" y="3012"/>
                  </a:cubicBezTo>
                  <a:cubicBezTo>
                    <a:pt x="913730" y="3012"/>
                    <a:pt x="967178" y="-18469"/>
                    <a:pt x="909618" y="76829"/>
                  </a:cubicBezTo>
                  <a:lnTo>
                    <a:pt x="589408" y="616651"/>
                  </a:lnTo>
                  <a:cubicBezTo>
                    <a:pt x="583689" y="626289"/>
                    <a:pt x="583936" y="626183"/>
                    <a:pt x="578076" y="635591"/>
                  </a:cubicBezTo>
                  <a:lnTo>
                    <a:pt x="563267" y="657108"/>
                  </a:lnTo>
                  <a:cubicBezTo>
                    <a:pt x="559295" y="642245"/>
                    <a:pt x="551281" y="631637"/>
                    <a:pt x="542491" y="617322"/>
                  </a:cubicBezTo>
                  <a:lnTo>
                    <a:pt x="272305" y="160707"/>
                  </a:lnTo>
                  <a:cubicBezTo>
                    <a:pt x="159461" y="-35132"/>
                    <a:pt x="204418" y="2994"/>
                    <a:pt x="0" y="2994"/>
                  </a:cubicBezTo>
                  <a:lnTo>
                    <a:pt x="0" y="1111340"/>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0" name="Freeform: Shape 19">
              <a:extLst>
                <a:ext uri="{FF2B5EF4-FFF2-40B4-BE49-F238E27FC236}">
                  <a16:creationId xmlns:a16="http://schemas.microsoft.com/office/drawing/2014/main" id="{9C19899F-2243-A668-3A25-DE56A83376CE}"/>
                </a:ext>
              </a:extLst>
            </p:cNvPr>
            <p:cNvSpPr/>
            <p:nvPr/>
          </p:nvSpPr>
          <p:spPr>
            <a:xfrm>
              <a:off x="10745839" y="3585281"/>
              <a:ext cx="896361" cy="1112734"/>
            </a:xfrm>
            <a:custGeom>
              <a:avLst/>
              <a:gdLst>
                <a:gd name="connsiteX0" fmla="*/ 0 w 896361"/>
                <a:gd name="connsiteY0" fmla="*/ 20075 h 1112734"/>
                <a:gd name="connsiteX1" fmla="*/ 0 w 896361"/>
                <a:gd name="connsiteY1" fmla="*/ 1092095 h 1112734"/>
                <a:gd name="connsiteX2" fmla="*/ 18163 w 896361"/>
                <a:gd name="connsiteY2" fmla="*/ 1110258 h 1112734"/>
                <a:gd name="connsiteX3" fmla="*/ 218080 w 896361"/>
                <a:gd name="connsiteY3" fmla="*/ 1043678 h 1112734"/>
                <a:gd name="connsiteX4" fmla="*/ 218027 w 896361"/>
                <a:gd name="connsiteY4" fmla="*/ 425855 h 1112734"/>
                <a:gd name="connsiteX5" fmla="*/ 281024 w 896361"/>
                <a:gd name="connsiteY5" fmla="*/ 508215 h 1112734"/>
                <a:gd name="connsiteX6" fmla="*/ 657594 w 896361"/>
                <a:gd name="connsiteY6" fmla="*/ 1034076 h 1112734"/>
                <a:gd name="connsiteX7" fmla="*/ 687760 w 896361"/>
                <a:gd name="connsiteY7" fmla="*/ 1076579 h 1112734"/>
                <a:gd name="connsiteX8" fmla="*/ 878199 w 896361"/>
                <a:gd name="connsiteY8" fmla="*/ 1110240 h 1112734"/>
                <a:gd name="connsiteX9" fmla="*/ 896362 w 896361"/>
                <a:gd name="connsiteY9" fmla="*/ 1092077 h 1112734"/>
                <a:gd name="connsiteX10" fmla="*/ 896362 w 896361"/>
                <a:gd name="connsiteY10" fmla="*/ 20057 h 1112734"/>
                <a:gd name="connsiteX11" fmla="*/ 878199 w 896361"/>
                <a:gd name="connsiteY11" fmla="*/ 1894 h 1112734"/>
                <a:gd name="connsiteX12" fmla="*/ 678281 w 896361"/>
                <a:gd name="connsiteY12" fmla="*/ 68474 h 1112734"/>
                <a:gd name="connsiteX13" fmla="*/ 678334 w 896361"/>
                <a:gd name="connsiteY13" fmla="*/ 692351 h 1112734"/>
                <a:gd name="connsiteX14" fmla="*/ 303741 w 896361"/>
                <a:gd name="connsiteY14" fmla="*/ 170568 h 1112734"/>
                <a:gd name="connsiteX15" fmla="*/ 18163 w 896361"/>
                <a:gd name="connsiteY15" fmla="*/ 1912 h 1112734"/>
                <a:gd name="connsiteX16" fmla="*/ 0 w 896361"/>
                <a:gd name="connsiteY16" fmla="*/ 20075 h 111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6361" h="1112734">
                  <a:moveTo>
                    <a:pt x="0" y="20075"/>
                  </a:moveTo>
                  <a:lnTo>
                    <a:pt x="0" y="1092095"/>
                  </a:lnTo>
                  <a:cubicBezTo>
                    <a:pt x="0" y="1106057"/>
                    <a:pt x="4219" y="1110258"/>
                    <a:pt x="18163" y="1110258"/>
                  </a:cubicBezTo>
                  <a:cubicBezTo>
                    <a:pt x="248687" y="1110258"/>
                    <a:pt x="218874" y="1127503"/>
                    <a:pt x="218080" y="1043678"/>
                  </a:cubicBezTo>
                  <a:lnTo>
                    <a:pt x="218027" y="425855"/>
                  </a:lnTo>
                  <a:cubicBezTo>
                    <a:pt x="231954" y="436057"/>
                    <a:pt x="267680" y="488887"/>
                    <a:pt x="281024" y="508215"/>
                  </a:cubicBezTo>
                  <a:lnTo>
                    <a:pt x="657594" y="1034076"/>
                  </a:lnTo>
                  <a:cubicBezTo>
                    <a:pt x="669315" y="1050279"/>
                    <a:pt x="676410" y="1060411"/>
                    <a:pt x="687760" y="1076579"/>
                  </a:cubicBezTo>
                  <a:cubicBezTo>
                    <a:pt x="722710" y="1126373"/>
                    <a:pt x="730494" y="1110240"/>
                    <a:pt x="878199" y="1110240"/>
                  </a:cubicBezTo>
                  <a:cubicBezTo>
                    <a:pt x="892161" y="1110240"/>
                    <a:pt x="896362" y="1106021"/>
                    <a:pt x="896362" y="1092077"/>
                  </a:cubicBezTo>
                  <a:lnTo>
                    <a:pt x="896362" y="20057"/>
                  </a:lnTo>
                  <a:cubicBezTo>
                    <a:pt x="896362" y="6095"/>
                    <a:pt x="892143" y="1894"/>
                    <a:pt x="878199" y="1894"/>
                  </a:cubicBezTo>
                  <a:cubicBezTo>
                    <a:pt x="647674" y="1894"/>
                    <a:pt x="677487" y="-15351"/>
                    <a:pt x="678281" y="68474"/>
                  </a:cubicBezTo>
                  <a:lnTo>
                    <a:pt x="678334" y="692351"/>
                  </a:lnTo>
                  <a:cubicBezTo>
                    <a:pt x="628629" y="635179"/>
                    <a:pt x="366032" y="254869"/>
                    <a:pt x="303741" y="170568"/>
                  </a:cubicBezTo>
                  <a:cubicBezTo>
                    <a:pt x="155242" y="-30390"/>
                    <a:pt x="230877" y="1912"/>
                    <a:pt x="18163" y="1912"/>
                  </a:cubicBezTo>
                  <a:cubicBezTo>
                    <a:pt x="4201" y="1912"/>
                    <a:pt x="0" y="6130"/>
                    <a:pt x="0" y="20075"/>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1" name="Freeform: Shape 20">
              <a:extLst>
                <a:ext uri="{FF2B5EF4-FFF2-40B4-BE49-F238E27FC236}">
                  <a16:creationId xmlns:a16="http://schemas.microsoft.com/office/drawing/2014/main" id="{C7A00734-E525-529E-4470-0F99813EDC96}"/>
                </a:ext>
              </a:extLst>
            </p:cNvPr>
            <p:cNvSpPr/>
            <p:nvPr/>
          </p:nvSpPr>
          <p:spPr>
            <a:xfrm>
              <a:off x="9516329" y="3272245"/>
              <a:ext cx="290732" cy="1798802"/>
            </a:xfrm>
            <a:custGeom>
              <a:avLst/>
              <a:gdLst>
                <a:gd name="connsiteX0" fmla="*/ 18 w 290732"/>
                <a:gd name="connsiteY0" fmla="*/ 308876 h 1798802"/>
                <a:gd name="connsiteX1" fmla="*/ 18 w 290732"/>
                <a:gd name="connsiteY1" fmla="*/ 1495964 h 1798802"/>
                <a:gd name="connsiteX2" fmla="*/ 210473 w 290732"/>
                <a:gd name="connsiteY2" fmla="*/ 1727634 h 1798802"/>
                <a:gd name="connsiteX3" fmla="*/ 290732 w 290732"/>
                <a:gd name="connsiteY3" fmla="*/ 1798803 h 1798802"/>
                <a:gd name="connsiteX4" fmla="*/ 290732 w 290732"/>
                <a:gd name="connsiteY4" fmla="*/ 0 h 1798802"/>
                <a:gd name="connsiteX5" fmla="*/ 213385 w 290732"/>
                <a:gd name="connsiteY5" fmla="*/ 68010 h 1798802"/>
                <a:gd name="connsiteX6" fmla="*/ 140821 w 290732"/>
                <a:gd name="connsiteY6" fmla="*/ 146857 h 1798802"/>
                <a:gd name="connsiteX7" fmla="*/ 0 w 290732"/>
                <a:gd name="connsiteY7" fmla="*/ 308876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732" h="1798802">
                  <a:moveTo>
                    <a:pt x="18" y="308876"/>
                  </a:moveTo>
                  <a:lnTo>
                    <a:pt x="18" y="1495964"/>
                  </a:lnTo>
                  <a:cubicBezTo>
                    <a:pt x="18" y="1512661"/>
                    <a:pt x="190968" y="1708235"/>
                    <a:pt x="210473" y="1727634"/>
                  </a:cubicBezTo>
                  <a:cubicBezTo>
                    <a:pt x="231477" y="1748515"/>
                    <a:pt x="262543" y="1791266"/>
                    <a:pt x="290732" y="1798803"/>
                  </a:cubicBezTo>
                  <a:lnTo>
                    <a:pt x="290732" y="0"/>
                  </a:lnTo>
                  <a:cubicBezTo>
                    <a:pt x="263638" y="7237"/>
                    <a:pt x="233331" y="47870"/>
                    <a:pt x="213385" y="68010"/>
                  </a:cubicBezTo>
                  <a:lnTo>
                    <a:pt x="140821" y="146857"/>
                  </a:lnTo>
                  <a:cubicBezTo>
                    <a:pt x="120858" y="166750"/>
                    <a:pt x="0" y="291313"/>
                    <a:pt x="0" y="308876"/>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2" name="Freeform: Shape 21">
              <a:extLst>
                <a:ext uri="{FF2B5EF4-FFF2-40B4-BE49-F238E27FC236}">
                  <a16:creationId xmlns:a16="http://schemas.microsoft.com/office/drawing/2014/main" id="{FDA4E71A-94C1-7EF3-B9E9-4BFDE1C54296}"/>
                </a:ext>
              </a:extLst>
            </p:cNvPr>
            <p:cNvSpPr/>
            <p:nvPr/>
          </p:nvSpPr>
          <p:spPr>
            <a:xfrm>
              <a:off x="8177842" y="3272245"/>
              <a:ext cx="278606" cy="1798802"/>
            </a:xfrm>
            <a:custGeom>
              <a:avLst/>
              <a:gdLst>
                <a:gd name="connsiteX0" fmla="*/ 0 w 278606"/>
                <a:gd name="connsiteY0" fmla="*/ 1798803 h 1798802"/>
                <a:gd name="connsiteX1" fmla="*/ 140821 w 278606"/>
                <a:gd name="connsiteY1" fmla="*/ 1654964 h 1798802"/>
                <a:gd name="connsiteX2" fmla="*/ 278606 w 278606"/>
                <a:gd name="connsiteY2" fmla="*/ 1502036 h 1798802"/>
                <a:gd name="connsiteX3" fmla="*/ 278606 w 278606"/>
                <a:gd name="connsiteY3" fmla="*/ 302839 h 1798802"/>
                <a:gd name="connsiteX4" fmla="*/ 177430 w 278606"/>
                <a:gd name="connsiteY4" fmla="*/ 185972 h 1798802"/>
                <a:gd name="connsiteX5" fmla="*/ 143892 w 278606"/>
                <a:gd name="connsiteY5" fmla="*/ 146822 h 1798802"/>
                <a:gd name="connsiteX6" fmla="*/ 0 w 278606"/>
                <a:gd name="connsiteY6" fmla="*/ 0 h 1798802"/>
                <a:gd name="connsiteX7" fmla="*/ 0 w 278606"/>
                <a:gd name="connsiteY7" fmla="*/ 1798803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606" h="1798802">
                  <a:moveTo>
                    <a:pt x="0" y="1798803"/>
                  </a:moveTo>
                  <a:cubicBezTo>
                    <a:pt x="42751" y="1770173"/>
                    <a:pt x="100329" y="1695421"/>
                    <a:pt x="140821" y="1654964"/>
                  </a:cubicBezTo>
                  <a:cubicBezTo>
                    <a:pt x="154307" y="1641479"/>
                    <a:pt x="278606" y="1519457"/>
                    <a:pt x="278606" y="1502036"/>
                  </a:cubicBezTo>
                  <a:lnTo>
                    <a:pt x="278606" y="302839"/>
                  </a:lnTo>
                  <a:cubicBezTo>
                    <a:pt x="278606" y="277210"/>
                    <a:pt x="200252" y="213278"/>
                    <a:pt x="177430" y="185972"/>
                  </a:cubicBezTo>
                  <a:cubicBezTo>
                    <a:pt x="163114" y="168850"/>
                    <a:pt x="160431" y="163167"/>
                    <a:pt x="143892" y="146822"/>
                  </a:cubicBezTo>
                  <a:cubicBezTo>
                    <a:pt x="103895" y="107283"/>
                    <a:pt x="32549" y="21799"/>
                    <a:pt x="0" y="0"/>
                  </a:cubicBezTo>
                  <a:lnTo>
                    <a:pt x="0" y="1798803"/>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3" name="Freeform: Shape 22">
              <a:extLst>
                <a:ext uri="{FF2B5EF4-FFF2-40B4-BE49-F238E27FC236}">
                  <a16:creationId xmlns:a16="http://schemas.microsoft.com/office/drawing/2014/main" id="{53231DBD-59D0-018A-54BE-ABC3AA831CB9}"/>
                </a:ext>
              </a:extLst>
            </p:cNvPr>
            <p:cNvSpPr/>
            <p:nvPr/>
          </p:nvSpPr>
          <p:spPr>
            <a:xfrm>
              <a:off x="14979401" y="3944538"/>
              <a:ext cx="654099" cy="763126"/>
            </a:xfrm>
            <a:custGeom>
              <a:avLst/>
              <a:gdLst>
                <a:gd name="connsiteX0" fmla="*/ 0 w 654099"/>
                <a:gd name="connsiteY0" fmla="*/ 393672 h 763126"/>
                <a:gd name="connsiteX1" fmla="*/ 302823 w 654099"/>
                <a:gd name="connsiteY1" fmla="*/ 763126 h 763126"/>
                <a:gd name="connsiteX2" fmla="*/ 496633 w 654099"/>
                <a:gd name="connsiteY2" fmla="*/ 666222 h 763126"/>
                <a:gd name="connsiteX3" fmla="*/ 539032 w 654099"/>
                <a:gd name="connsiteY3" fmla="*/ 751018 h 763126"/>
                <a:gd name="connsiteX4" fmla="*/ 654099 w 654099"/>
                <a:gd name="connsiteY4" fmla="*/ 751018 h 763126"/>
                <a:gd name="connsiteX5" fmla="*/ 654099 w 654099"/>
                <a:gd name="connsiteY5" fmla="*/ 0 h 763126"/>
                <a:gd name="connsiteX6" fmla="*/ 454235 w 654099"/>
                <a:gd name="connsiteY6" fmla="*/ 0 h 763126"/>
                <a:gd name="connsiteX7" fmla="*/ 454235 w 654099"/>
                <a:gd name="connsiteY7" fmla="*/ 442124 h 763126"/>
                <a:gd name="connsiteX8" fmla="*/ 351276 w 654099"/>
                <a:gd name="connsiteY8" fmla="*/ 563263 h 763126"/>
                <a:gd name="connsiteX9" fmla="*/ 232430 w 654099"/>
                <a:gd name="connsiteY9" fmla="*/ 524643 h 763126"/>
                <a:gd name="connsiteX10" fmla="*/ 205918 w 654099"/>
                <a:gd name="connsiteY10" fmla="*/ 436087 h 763126"/>
                <a:gd name="connsiteX11" fmla="*/ 205918 w 654099"/>
                <a:gd name="connsiteY11" fmla="*/ 18 h 763126"/>
                <a:gd name="connsiteX12" fmla="*/ 0 w 654099"/>
                <a:gd name="connsiteY12" fmla="*/ 18 h 763126"/>
                <a:gd name="connsiteX13" fmla="*/ 0 w 654099"/>
                <a:gd name="connsiteY13" fmla="*/ 393689 h 76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4099" h="763126">
                  <a:moveTo>
                    <a:pt x="0" y="393672"/>
                  </a:moveTo>
                  <a:cubicBezTo>
                    <a:pt x="0" y="608203"/>
                    <a:pt x="71663" y="763126"/>
                    <a:pt x="302823" y="763126"/>
                  </a:cubicBezTo>
                  <a:cubicBezTo>
                    <a:pt x="409260" y="763126"/>
                    <a:pt x="466556" y="686362"/>
                    <a:pt x="496633" y="666222"/>
                  </a:cubicBezTo>
                  <a:cubicBezTo>
                    <a:pt x="498451" y="688074"/>
                    <a:pt x="515802" y="751018"/>
                    <a:pt x="539032" y="751018"/>
                  </a:cubicBezTo>
                  <a:lnTo>
                    <a:pt x="654099" y="751018"/>
                  </a:lnTo>
                  <a:lnTo>
                    <a:pt x="654099" y="0"/>
                  </a:lnTo>
                  <a:lnTo>
                    <a:pt x="454235" y="0"/>
                  </a:lnTo>
                  <a:lnTo>
                    <a:pt x="454235" y="442124"/>
                  </a:lnTo>
                  <a:cubicBezTo>
                    <a:pt x="454235" y="498325"/>
                    <a:pt x="404053" y="563263"/>
                    <a:pt x="351276" y="563263"/>
                  </a:cubicBezTo>
                  <a:cubicBezTo>
                    <a:pt x="312567" y="563263"/>
                    <a:pt x="262243" y="568064"/>
                    <a:pt x="232430" y="524643"/>
                  </a:cubicBezTo>
                  <a:cubicBezTo>
                    <a:pt x="217445" y="502808"/>
                    <a:pt x="205918" y="470577"/>
                    <a:pt x="205918" y="436087"/>
                  </a:cubicBezTo>
                  <a:lnTo>
                    <a:pt x="205918" y="18"/>
                  </a:lnTo>
                  <a:lnTo>
                    <a:pt x="0" y="18"/>
                  </a:lnTo>
                  <a:lnTo>
                    <a:pt x="0" y="393689"/>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4" name="Freeform: Shape 23">
              <a:extLst>
                <a:ext uri="{FF2B5EF4-FFF2-40B4-BE49-F238E27FC236}">
                  <a16:creationId xmlns:a16="http://schemas.microsoft.com/office/drawing/2014/main" id="{D8365CB3-2E9A-4D46-10D3-3824DE0A8010}"/>
                </a:ext>
              </a:extLst>
            </p:cNvPr>
            <p:cNvSpPr/>
            <p:nvPr/>
          </p:nvSpPr>
          <p:spPr>
            <a:xfrm>
              <a:off x="11866317" y="3944156"/>
              <a:ext cx="690569" cy="764471"/>
            </a:xfrm>
            <a:custGeom>
              <a:avLst/>
              <a:gdLst>
                <a:gd name="connsiteX0" fmla="*/ 345222 w 690569"/>
                <a:gd name="connsiteY0" fmla="*/ 157848 h 764471"/>
                <a:gd name="connsiteX1" fmla="*/ 490579 w 690569"/>
                <a:gd name="connsiteY1" fmla="*/ 309259 h 764471"/>
                <a:gd name="connsiteX2" fmla="*/ 199864 w 690569"/>
                <a:gd name="connsiteY2" fmla="*/ 309259 h 764471"/>
                <a:gd name="connsiteX3" fmla="*/ 345222 w 690569"/>
                <a:gd name="connsiteY3" fmla="*/ 157848 h 764471"/>
                <a:gd name="connsiteX4" fmla="*/ 0 w 690569"/>
                <a:gd name="connsiteY4" fmla="*/ 345603 h 764471"/>
                <a:gd name="connsiteX5" fmla="*/ 101336 w 690569"/>
                <a:gd name="connsiteY5" fmla="*/ 656120 h 764471"/>
                <a:gd name="connsiteX6" fmla="*/ 559330 w 690569"/>
                <a:gd name="connsiteY6" fmla="*/ 717175 h 764471"/>
                <a:gd name="connsiteX7" fmla="*/ 672280 w 690569"/>
                <a:gd name="connsiteY7" fmla="*/ 612098 h 764471"/>
                <a:gd name="connsiteX8" fmla="*/ 604818 w 690569"/>
                <a:gd name="connsiteY8" fmla="*/ 564476 h 764471"/>
                <a:gd name="connsiteX9" fmla="*/ 539032 w 690569"/>
                <a:gd name="connsiteY9" fmla="*/ 515194 h 764471"/>
                <a:gd name="connsiteX10" fmla="*/ 478329 w 690569"/>
                <a:gd name="connsiteY10" fmla="*/ 563523 h 764471"/>
                <a:gd name="connsiteX11" fmla="*/ 345222 w 690569"/>
                <a:gd name="connsiteY11" fmla="*/ 587881 h 764471"/>
                <a:gd name="connsiteX12" fmla="*/ 199864 w 690569"/>
                <a:gd name="connsiteY12" fmla="*/ 436470 h 764471"/>
                <a:gd name="connsiteX13" fmla="*/ 690443 w 690569"/>
                <a:gd name="connsiteY13" fmla="*/ 436470 h 764471"/>
                <a:gd name="connsiteX14" fmla="*/ 597192 w 690569"/>
                <a:gd name="connsiteY14" fmla="*/ 105777 h 764471"/>
                <a:gd name="connsiteX15" fmla="*/ 193722 w 690569"/>
                <a:gd name="connsiteY15" fmla="*/ 30601 h 764471"/>
                <a:gd name="connsiteX16" fmla="*/ 0 w 690569"/>
                <a:gd name="connsiteY16" fmla="*/ 345638 h 764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0569" h="764471">
                  <a:moveTo>
                    <a:pt x="345222" y="157848"/>
                  </a:moveTo>
                  <a:cubicBezTo>
                    <a:pt x="435031" y="157848"/>
                    <a:pt x="490579" y="231718"/>
                    <a:pt x="490579" y="309259"/>
                  </a:cubicBezTo>
                  <a:lnTo>
                    <a:pt x="199864" y="309259"/>
                  </a:lnTo>
                  <a:cubicBezTo>
                    <a:pt x="217321" y="234330"/>
                    <a:pt x="242774" y="157848"/>
                    <a:pt x="345222" y="157848"/>
                  </a:cubicBezTo>
                  <a:close/>
                  <a:moveTo>
                    <a:pt x="0" y="345603"/>
                  </a:moveTo>
                  <a:cubicBezTo>
                    <a:pt x="0" y="467660"/>
                    <a:pt x="13027" y="567512"/>
                    <a:pt x="101336" y="656120"/>
                  </a:cubicBezTo>
                  <a:cubicBezTo>
                    <a:pt x="223535" y="778725"/>
                    <a:pt x="406400" y="794663"/>
                    <a:pt x="559330" y="717175"/>
                  </a:cubicBezTo>
                  <a:cubicBezTo>
                    <a:pt x="593415" y="699895"/>
                    <a:pt x="661690" y="651778"/>
                    <a:pt x="672280" y="612098"/>
                  </a:cubicBezTo>
                  <a:cubicBezTo>
                    <a:pt x="650869" y="606379"/>
                    <a:pt x="623422" y="578350"/>
                    <a:pt x="604818" y="564476"/>
                  </a:cubicBezTo>
                  <a:cubicBezTo>
                    <a:pt x="581112" y="546807"/>
                    <a:pt x="563231" y="531398"/>
                    <a:pt x="539032" y="515194"/>
                  </a:cubicBezTo>
                  <a:cubicBezTo>
                    <a:pt x="515944" y="530656"/>
                    <a:pt x="506730" y="547001"/>
                    <a:pt x="478329" y="563523"/>
                  </a:cubicBezTo>
                  <a:cubicBezTo>
                    <a:pt x="429100" y="592170"/>
                    <a:pt x="401988" y="587881"/>
                    <a:pt x="345222" y="587881"/>
                  </a:cubicBezTo>
                  <a:cubicBezTo>
                    <a:pt x="269922" y="587881"/>
                    <a:pt x="201541" y="511505"/>
                    <a:pt x="199864" y="436470"/>
                  </a:cubicBezTo>
                  <a:lnTo>
                    <a:pt x="690443" y="436470"/>
                  </a:lnTo>
                  <a:cubicBezTo>
                    <a:pt x="690443" y="284847"/>
                    <a:pt x="697945" y="233271"/>
                    <a:pt x="597192" y="105777"/>
                  </a:cubicBezTo>
                  <a:cubicBezTo>
                    <a:pt x="511637" y="-2494"/>
                    <a:pt x="319574" y="-27824"/>
                    <a:pt x="193722" y="30601"/>
                  </a:cubicBezTo>
                  <a:cubicBezTo>
                    <a:pt x="79625" y="83572"/>
                    <a:pt x="0" y="224128"/>
                    <a:pt x="0" y="345638"/>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5" name="Freeform: Shape 24">
              <a:extLst>
                <a:ext uri="{FF2B5EF4-FFF2-40B4-BE49-F238E27FC236}">
                  <a16:creationId xmlns:a16="http://schemas.microsoft.com/office/drawing/2014/main" id="{D1A6293C-324A-458C-06AA-A5CB6CAE097E}"/>
                </a:ext>
              </a:extLst>
            </p:cNvPr>
            <p:cNvSpPr/>
            <p:nvPr/>
          </p:nvSpPr>
          <p:spPr>
            <a:xfrm>
              <a:off x="12665757" y="3944503"/>
              <a:ext cx="744985" cy="751035"/>
            </a:xfrm>
            <a:custGeom>
              <a:avLst/>
              <a:gdLst>
                <a:gd name="connsiteX0" fmla="*/ 35 w 744985"/>
                <a:gd name="connsiteY0" fmla="*/ 751035 h 751035"/>
                <a:gd name="connsiteX1" fmla="*/ 224134 w 744985"/>
                <a:gd name="connsiteY1" fmla="*/ 751035 h 751035"/>
                <a:gd name="connsiteX2" fmla="*/ 260814 w 744985"/>
                <a:gd name="connsiteY2" fmla="*/ 690810 h 751035"/>
                <a:gd name="connsiteX3" fmla="*/ 367285 w 744985"/>
                <a:gd name="connsiteY3" fmla="*/ 518694 h 751035"/>
                <a:gd name="connsiteX4" fmla="*/ 375529 w 744985"/>
                <a:gd name="connsiteY4" fmla="*/ 508774 h 751035"/>
                <a:gd name="connsiteX5" fmla="*/ 520886 w 744985"/>
                <a:gd name="connsiteY5" fmla="*/ 751035 h 751035"/>
                <a:gd name="connsiteX6" fmla="*/ 744985 w 744985"/>
                <a:gd name="connsiteY6" fmla="*/ 751035 h 751035"/>
                <a:gd name="connsiteX7" fmla="*/ 621427 w 744985"/>
                <a:gd name="connsiteY7" fmla="*/ 553591 h 751035"/>
                <a:gd name="connsiteX8" fmla="*/ 496668 w 744985"/>
                <a:gd name="connsiteY8" fmla="*/ 357346 h 751035"/>
                <a:gd name="connsiteX9" fmla="*/ 720768 w 744985"/>
                <a:gd name="connsiteY9" fmla="*/ 0 h 751035"/>
                <a:gd name="connsiteX10" fmla="*/ 496668 w 744985"/>
                <a:gd name="connsiteY10" fmla="*/ 0 h 751035"/>
                <a:gd name="connsiteX11" fmla="*/ 436407 w 744985"/>
                <a:gd name="connsiteY11" fmla="*/ 103276 h 751035"/>
                <a:gd name="connsiteX12" fmla="*/ 375529 w 744985"/>
                <a:gd name="connsiteY12" fmla="*/ 211972 h 751035"/>
                <a:gd name="connsiteX13" fmla="*/ 310819 w 744985"/>
                <a:gd name="connsiteY13" fmla="*/ 107107 h 751035"/>
                <a:gd name="connsiteX14" fmla="*/ 248334 w 744985"/>
                <a:gd name="connsiteY14" fmla="*/ 0 h 751035"/>
                <a:gd name="connsiteX15" fmla="*/ 24235 w 744985"/>
                <a:gd name="connsiteY15" fmla="*/ 0 h 751035"/>
                <a:gd name="connsiteX16" fmla="*/ 81301 w 744985"/>
                <a:gd name="connsiteY16" fmla="*/ 94345 h 751035"/>
                <a:gd name="connsiteX17" fmla="*/ 230365 w 744985"/>
                <a:gd name="connsiteY17" fmla="*/ 326933 h 751035"/>
                <a:gd name="connsiteX18" fmla="*/ 239438 w 744985"/>
                <a:gd name="connsiteY18" fmla="*/ 378033 h 751035"/>
                <a:gd name="connsiteX19" fmla="*/ 210120 w 744985"/>
                <a:gd name="connsiteY19" fmla="*/ 422072 h 751035"/>
                <a:gd name="connsiteX20" fmla="*/ 179106 w 744985"/>
                <a:gd name="connsiteY20" fmla="*/ 469801 h 751035"/>
                <a:gd name="connsiteX21" fmla="*/ 0 w 744985"/>
                <a:gd name="connsiteY21" fmla="*/ 751000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4985" h="751035">
                  <a:moveTo>
                    <a:pt x="35" y="751035"/>
                  </a:moveTo>
                  <a:lnTo>
                    <a:pt x="224134" y="751035"/>
                  </a:lnTo>
                  <a:cubicBezTo>
                    <a:pt x="235731" y="729113"/>
                    <a:pt x="247964" y="712450"/>
                    <a:pt x="260814" y="690810"/>
                  </a:cubicBezTo>
                  <a:lnTo>
                    <a:pt x="367285" y="518694"/>
                  </a:lnTo>
                  <a:cubicBezTo>
                    <a:pt x="375458" y="508104"/>
                    <a:pt x="370728" y="514317"/>
                    <a:pt x="375529" y="508774"/>
                  </a:cubicBezTo>
                  <a:lnTo>
                    <a:pt x="520886" y="751035"/>
                  </a:lnTo>
                  <a:lnTo>
                    <a:pt x="744985" y="751035"/>
                  </a:lnTo>
                  <a:cubicBezTo>
                    <a:pt x="740131" y="730189"/>
                    <a:pt x="640790" y="582609"/>
                    <a:pt x="621427" y="553591"/>
                  </a:cubicBezTo>
                  <a:cubicBezTo>
                    <a:pt x="613166" y="541235"/>
                    <a:pt x="495521" y="367478"/>
                    <a:pt x="496668" y="357346"/>
                  </a:cubicBezTo>
                  <a:cubicBezTo>
                    <a:pt x="498010" y="345555"/>
                    <a:pt x="713319" y="27871"/>
                    <a:pt x="720768" y="0"/>
                  </a:cubicBezTo>
                  <a:lnTo>
                    <a:pt x="496668" y="0"/>
                  </a:lnTo>
                  <a:cubicBezTo>
                    <a:pt x="478647" y="34067"/>
                    <a:pt x="455665" y="69845"/>
                    <a:pt x="436407" y="103276"/>
                  </a:cubicBezTo>
                  <a:cubicBezTo>
                    <a:pt x="414943" y="140573"/>
                    <a:pt x="395774" y="173704"/>
                    <a:pt x="375529" y="211972"/>
                  </a:cubicBezTo>
                  <a:cubicBezTo>
                    <a:pt x="357118" y="198486"/>
                    <a:pt x="326299" y="132877"/>
                    <a:pt x="310819" y="107107"/>
                  </a:cubicBezTo>
                  <a:cubicBezTo>
                    <a:pt x="288932" y="70693"/>
                    <a:pt x="270557" y="33184"/>
                    <a:pt x="248334" y="0"/>
                  </a:cubicBezTo>
                  <a:lnTo>
                    <a:pt x="24235" y="0"/>
                  </a:lnTo>
                  <a:cubicBezTo>
                    <a:pt x="41639" y="32884"/>
                    <a:pt x="60914" y="60914"/>
                    <a:pt x="81301" y="94345"/>
                  </a:cubicBezTo>
                  <a:lnTo>
                    <a:pt x="230365" y="326933"/>
                  </a:lnTo>
                  <a:cubicBezTo>
                    <a:pt x="244839" y="347638"/>
                    <a:pt x="255077" y="352227"/>
                    <a:pt x="239438" y="378033"/>
                  </a:cubicBezTo>
                  <a:cubicBezTo>
                    <a:pt x="229095" y="395119"/>
                    <a:pt x="221081" y="403945"/>
                    <a:pt x="210120" y="422072"/>
                  </a:cubicBezTo>
                  <a:cubicBezTo>
                    <a:pt x="198152" y="441877"/>
                    <a:pt x="191815" y="448902"/>
                    <a:pt x="179106" y="469801"/>
                  </a:cubicBezTo>
                  <a:cubicBezTo>
                    <a:pt x="153618" y="511722"/>
                    <a:pt x="6725" y="722123"/>
                    <a:pt x="0" y="751000"/>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6" name="Freeform: Shape 25">
              <a:extLst>
                <a:ext uri="{FF2B5EF4-FFF2-40B4-BE49-F238E27FC236}">
                  <a16:creationId xmlns:a16="http://schemas.microsoft.com/office/drawing/2014/main" id="{31E56407-6F00-E79E-FE17-583517A34242}"/>
                </a:ext>
              </a:extLst>
            </p:cNvPr>
            <p:cNvSpPr/>
            <p:nvPr/>
          </p:nvSpPr>
          <p:spPr>
            <a:xfrm>
              <a:off x="15784965" y="3944521"/>
              <a:ext cx="726768" cy="751035"/>
            </a:xfrm>
            <a:custGeom>
              <a:avLst/>
              <a:gdLst>
                <a:gd name="connsiteX0" fmla="*/ 290679 w 726768"/>
                <a:gd name="connsiteY0" fmla="*/ 751018 h 751035"/>
                <a:gd name="connsiteX1" fmla="*/ 436036 w 726768"/>
                <a:gd name="connsiteY1" fmla="*/ 751018 h 751035"/>
                <a:gd name="connsiteX2" fmla="*/ 471480 w 726768"/>
                <a:gd name="connsiteY2" fmla="*/ 659267 h 751035"/>
                <a:gd name="connsiteX3" fmla="*/ 726769 w 726768"/>
                <a:gd name="connsiteY3" fmla="*/ 0 h 751035"/>
                <a:gd name="connsiteX4" fmla="*/ 520850 w 726768"/>
                <a:gd name="connsiteY4" fmla="*/ 0 h 751035"/>
                <a:gd name="connsiteX5" fmla="*/ 442991 w 726768"/>
                <a:gd name="connsiteY5" fmla="*/ 212854 h 751035"/>
                <a:gd name="connsiteX6" fmla="*/ 405006 w 726768"/>
                <a:gd name="connsiteY6" fmla="*/ 320226 h 751035"/>
                <a:gd name="connsiteX7" fmla="*/ 369439 w 726768"/>
                <a:gd name="connsiteY7" fmla="*/ 430015 h 751035"/>
                <a:gd name="connsiteX8" fmla="*/ 326176 w 726768"/>
                <a:gd name="connsiteY8" fmla="*/ 327922 h 751035"/>
                <a:gd name="connsiteX9" fmla="*/ 211973 w 726768"/>
                <a:gd name="connsiteY9" fmla="*/ 0 h 751035"/>
                <a:gd name="connsiteX10" fmla="*/ 0 w 726768"/>
                <a:gd name="connsiteY10" fmla="*/ 0 h 751035"/>
                <a:gd name="connsiteX11" fmla="*/ 143610 w 726768"/>
                <a:gd name="connsiteY11" fmla="*/ 377256 h 751035"/>
                <a:gd name="connsiteX12" fmla="*/ 179424 w 726768"/>
                <a:gd name="connsiteY12" fmla="*/ 468636 h 751035"/>
                <a:gd name="connsiteX13" fmla="*/ 290714 w 726768"/>
                <a:gd name="connsiteY13" fmla="*/ 751035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6768" h="751035">
                  <a:moveTo>
                    <a:pt x="290679" y="751018"/>
                  </a:moveTo>
                  <a:lnTo>
                    <a:pt x="436036" y="751018"/>
                  </a:lnTo>
                  <a:cubicBezTo>
                    <a:pt x="442356" y="723870"/>
                    <a:pt x="461913" y="685126"/>
                    <a:pt x="471480" y="659267"/>
                  </a:cubicBezTo>
                  <a:cubicBezTo>
                    <a:pt x="495097" y="595318"/>
                    <a:pt x="723856" y="34914"/>
                    <a:pt x="726769" y="0"/>
                  </a:cubicBezTo>
                  <a:lnTo>
                    <a:pt x="520850" y="0"/>
                  </a:lnTo>
                  <a:lnTo>
                    <a:pt x="442991" y="212854"/>
                  </a:lnTo>
                  <a:cubicBezTo>
                    <a:pt x="429347" y="249251"/>
                    <a:pt x="417927" y="284482"/>
                    <a:pt x="405006" y="320226"/>
                  </a:cubicBezTo>
                  <a:lnTo>
                    <a:pt x="369439" y="430015"/>
                  </a:lnTo>
                  <a:cubicBezTo>
                    <a:pt x="346121" y="412929"/>
                    <a:pt x="337825" y="359040"/>
                    <a:pt x="326176" y="327922"/>
                  </a:cubicBezTo>
                  <a:lnTo>
                    <a:pt x="211973" y="0"/>
                  </a:lnTo>
                  <a:lnTo>
                    <a:pt x="0" y="0"/>
                  </a:lnTo>
                  <a:cubicBezTo>
                    <a:pt x="2700" y="32443"/>
                    <a:pt x="126876" y="335423"/>
                    <a:pt x="143610" y="377256"/>
                  </a:cubicBezTo>
                  <a:cubicBezTo>
                    <a:pt x="156707" y="409999"/>
                    <a:pt x="167368" y="434640"/>
                    <a:pt x="179424" y="468636"/>
                  </a:cubicBezTo>
                  <a:lnTo>
                    <a:pt x="290714" y="751035"/>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7" name="Freeform: Shape 26">
              <a:extLst>
                <a:ext uri="{FF2B5EF4-FFF2-40B4-BE49-F238E27FC236}">
                  <a16:creationId xmlns:a16="http://schemas.microsoft.com/office/drawing/2014/main" id="{D90694DD-1F4E-8F41-3779-C04B46B06A50}"/>
                </a:ext>
              </a:extLst>
            </p:cNvPr>
            <p:cNvSpPr/>
            <p:nvPr/>
          </p:nvSpPr>
          <p:spPr>
            <a:xfrm>
              <a:off x="9068166" y="3696206"/>
              <a:ext cx="284660" cy="950880"/>
            </a:xfrm>
            <a:custGeom>
              <a:avLst/>
              <a:gdLst>
                <a:gd name="connsiteX0" fmla="*/ 0 w 284660"/>
                <a:gd name="connsiteY0" fmla="*/ 296767 h 950880"/>
                <a:gd name="connsiteX1" fmla="*/ 0 w 284660"/>
                <a:gd name="connsiteY1" fmla="*/ 654113 h 950880"/>
                <a:gd name="connsiteX2" fmla="*/ 207419 w 284660"/>
                <a:gd name="connsiteY2" fmla="*/ 882765 h 950880"/>
                <a:gd name="connsiteX3" fmla="*/ 284660 w 284660"/>
                <a:gd name="connsiteY3" fmla="*/ 950881 h 950880"/>
                <a:gd name="connsiteX4" fmla="*/ 284660 w 284660"/>
                <a:gd name="connsiteY4" fmla="*/ 0 h 950880"/>
                <a:gd name="connsiteX5" fmla="*/ 243763 w 284660"/>
                <a:gd name="connsiteY5" fmla="*/ 31772 h 950880"/>
                <a:gd name="connsiteX6" fmla="*/ 207719 w 284660"/>
                <a:gd name="connsiteY6" fmla="*/ 68398 h 950880"/>
                <a:gd name="connsiteX7" fmla="*/ 174182 w 284660"/>
                <a:gd name="connsiteY7" fmla="*/ 107548 h 950880"/>
                <a:gd name="connsiteX8" fmla="*/ 137785 w 284660"/>
                <a:gd name="connsiteY8" fmla="*/ 143839 h 950880"/>
                <a:gd name="connsiteX9" fmla="*/ 0 w 284660"/>
                <a:gd name="connsiteY9" fmla="*/ 296767 h 95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50880">
                  <a:moveTo>
                    <a:pt x="0" y="296767"/>
                  </a:moveTo>
                  <a:lnTo>
                    <a:pt x="0" y="654113"/>
                  </a:lnTo>
                  <a:cubicBezTo>
                    <a:pt x="0" y="670582"/>
                    <a:pt x="188673" y="864179"/>
                    <a:pt x="207419" y="882765"/>
                  </a:cubicBezTo>
                  <a:cubicBezTo>
                    <a:pt x="227947" y="903117"/>
                    <a:pt x="256966" y="943503"/>
                    <a:pt x="284660" y="950881"/>
                  </a:cubicBezTo>
                  <a:lnTo>
                    <a:pt x="284660" y="0"/>
                  </a:lnTo>
                  <a:cubicBezTo>
                    <a:pt x="264467" y="5384"/>
                    <a:pt x="258201" y="17069"/>
                    <a:pt x="243763" y="31772"/>
                  </a:cubicBezTo>
                  <a:cubicBezTo>
                    <a:pt x="230966" y="44781"/>
                    <a:pt x="219280" y="54577"/>
                    <a:pt x="207719" y="68398"/>
                  </a:cubicBezTo>
                  <a:cubicBezTo>
                    <a:pt x="193404" y="85519"/>
                    <a:pt x="190703" y="91203"/>
                    <a:pt x="174182" y="107548"/>
                  </a:cubicBezTo>
                  <a:cubicBezTo>
                    <a:pt x="160555" y="121016"/>
                    <a:pt x="151376" y="130265"/>
                    <a:pt x="137785" y="143839"/>
                  </a:cubicBezTo>
                  <a:cubicBezTo>
                    <a:pt x="115386" y="166185"/>
                    <a:pt x="0" y="284606"/>
                    <a:pt x="0" y="296767"/>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8" name="Freeform: Shape 27">
              <a:extLst>
                <a:ext uri="{FF2B5EF4-FFF2-40B4-BE49-F238E27FC236}">
                  <a16:creationId xmlns:a16="http://schemas.microsoft.com/office/drawing/2014/main" id="{24EECB5B-D2BD-48FE-D866-81293B72B848}"/>
                </a:ext>
              </a:extLst>
            </p:cNvPr>
            <p:cNvSpPr/>
            <p:nvPr/>
          </p:nvSpPr>
          <p:spPr>
            <a:xfrm>
              <a:off x="8613914" y="3690169"/>
              <a:ext cx="284660" cy="962989"/>
            </a:xfrm>
            <a:custGeom>
              <a:avLst/>
              <a:gdLst>
                <a:gd name="connsiteX0" fmla="*/ 0 w 284660"/>
                <a:gd name="connsiteY0" fmla="*/ 962972 h 962989"/>
                <a:gd name="connsiteX1" fmla="*/ 72670 w 284660"/>
                <a:gd name="connsiteY1" fmla="*/ 890302 h 962989"/>
                <a:gd name="connsiteX2" fmla="*/ 180254 w 284660"/>
                <a:gd name="connsiteY2" fmla="*/ 779842 h 962989"/>
                <a:gd name="connsiteX3" fmla="*/ 213367 w 284660"/>
                <a:gd name="connsiteY3" fmla="*/ 740286 h 962989"/>
                <a:gd name="connsiteX4" fmla="*/ 284660 w 284660"/>
                <a:gd name="connsiteY4" fmla="*/ 660150 h 962989"/>
                <a:gd name="connsiteX5" fmla="*/ 284660 w 284660"/>
                <a:gd name="connsiteY5" fmla="*/ 308876 h 962989"/>
                <a:gd name="connsiteX6" fmla="*/ 219581 w 284660"/>
                <a:gd name="connsiteY6" fmla="*/ 228599 h 962989"/>
                <a:gd name="connsiteX7" fmla="*/ 74117 w 284660"/>
                <a:gd name="connsiteY7" fmla="*/ 77294 h 962989"/>
                <a:gd name="connsiteX8" fmla="*/ 0 w 284660"/>
                <a:gd name="connsiteY8" fmla="*/ 0 h 962989"/>
                <a:gd name="connsiteX9" fmla="*/ 0 w 284660"/>
                <a:gd name="connsiteY9" fmla="*/ 962989 h 962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62989">
                  <a:moveTo>
                    <a:pt x="0" y="962972"/>
                  </a:moveTo>
                  <a:cubicBezTo>
                    <a:pt x="24359" y="946662"/>
                    <a:pt x="54824" y="913690"/>
                    <a:pt x="72670" y="890302"/>
                  </a:cubicBezTo>
                  <a:cubicBezTo>
                    <a:pt x="100488" y="853853"/>
                    <a:pt x="147934" y="814791"/>
                    <a:pt x="180254" y="779842"/>
                  </a:cubicBezTo>
                  <a:cubicBezTo>
                    <a:pt x="194586" y="764344"/>
                    <a:pt x="197781" y="756048"/>
                    <a:pt x="213367" y="740286"/>
                  </a:cubicBezTo>
                  <a:cubicBezTo>
                    <a:pt x="228194" y="725300"/>
                    <a:pt x="284660" y="679831"/>
                    <a:pt x="284660" y="660150"/>
                  </a:cubicBezTo>
                  <a:lnTo>
                    <a:pt x="284660" y="308876"/>
                  </a:lnTo>
                  <a:cubicBezTo>
                    <a:pt x="284660" y="296132"/>
                    <a:pt x="231672" y="240549"/>
                    <a:pt x="219581" y="228599"/>
                  </a:cubicBezTo>
                  <a:lnTo>
                    <a:pt x="74117" y="77294"/>
                  </a:lnTo>
                  <a:cubicBezTo>
                    <a:pt x="53571" y="55089"/>
                    <a:pt x="32019" y="21446"/>
                    <a:pt x="0" y="0"/>
                  </a:cubicBezTo>
                  <a:lnTo>
                    <a:pt x="0" y="962989"/>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grpSp>
      <p:sp>
        <p:nvSpPr>
          <p:cNvPr id="3" name="Foliennummer">
            <a:extLst>
              <a:ext uri="{FF2B5EF4-FFF2-40B4-BE49-F238E27FC236}">
                <a16:creationId xmlns:a16="http://schemas.microsoft.com/office/drawing/2014/main" id="{02718E19-7761-C9F7-470C-6B1434FB6F7F}"/>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Tree>
    <p:extLst>
      <p:ext uri="{BB962C8B-B14F-4D97-AF65-F5344CB8AC3E}">
        <p14:creationId xmlns:p14="http://schemas.microsoft.com/office/powerpoint/2010/main" val="1553966499"/>
      </p:ext>
    </p:extLst>
  </p:cSld>
  <p:clrMap bg1="lt1" tx1="dk1" bg2="lt2" tx2="dk2" accent1="accent1" accent2="accent2" accent3="accent3" accent4="accent4" accent5="accent5" accent6="accent6" hlink="hlink" folHlink="folHlink"/>
  <p:sldLayoutIdLst>
    <p:sldLayoutId id="2147483703" r:id="rId1"/>
    <p:sldLayoutId id="2147483721" r:id="rId2"/>
    <p:sldLayoutId id="2147483724" r:id="rId3"/>
    <p:sldLayoutId id="2147483720" r:id="rId4"/>
    <p:sldLayoutId id="2147483727" r:id="rId5"/>
    <p:sldLayoutId id="2147483716" r:id="rId6"/>
    <p:sldLayoutId id="2147483712" r:id="rId7"/>
    <p:sldLayoutId id="2147483722" r:id="rId8"/>
    <p:sldLayoutId id="2147483723" r:id="rId9"/>
    <p:sldLayoutId id="2147483718" r:id="rId10"/>
  </p:sldLayoutIdLst>
  <p:hf hdr="0" ftr="0" dt="0"/>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77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34441" y="549279"/>
            <a:ext cx="22219921" cy="1422162"/>
          </a:xfrm>
          <a:prstGeom prst="rect">
            <a:avLst/>
          </a:prstGeom>
        </p:spPr>
        <p:txBody>
          <a:bodyPr vert="horz" lIns="0" tIns="60949" rIns="0" bIns="60949" rtlCol="0" anchor="ctr">
            <a:normAutofit/>
          </a:bodyPr>
          <a:lstStyle/>
          <a:p>
            <a:r>
              <a:rPr lang="en-US"/>
              <a:t>Click to edit Master title style</a:t>
            </a:r>
          </a:p>
        </p:txBody>
      </p:sp>
      <p:sp>
        <p:nvSpPr>
          <p:cNvPr id="3" name="Text Placeholder 2"/>
          <p:cNvSpPr>
            <a:spLocks noGrp="1"/>
          </p:cNvSpPr>
          <p:nvPr>
            <p:ph type="body" idx="1"/>
          </p:nvPr>
        </p:nvSpPr>
        <p:spPr>
          <a:xfrm>
            <a:off x="1234441" y="2276851"/>
            <a:ext cx="22219921" cy="9975478"/>
          </a:xfrm>
          <a:prstGeom prst="rect">
            <a:avLst/>
          </a:prstGeom>
        </p:spPr>
        <p:txBody>
          <a:bodyPr vert="horz" lIns="0" tIns="60949" rIns="0"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34440" y="12712703"/>
            <a:ext cx="5760720" cy="730250"/>
          </a:xfrm>
          <a:prstGeom prst="rect">
            <a:avLst/>
          </a:prstGeom>
        </p:spPr>
        <p:txBody>
          <a:bodyPr vert="horz" lIns="0" tIns="60949" rIns="0" bIns="60949" rtlCol="0" anchor="ctr"/>
          <a:lstStyle>
            <a:lvl1pPr algn="l">
              <a:defRPr sz="3200">
                <a:solidFill>
                  <a:schemeClr val="tx1">
                    <a:tint val="75000"/>
                  </a:schemeClr>
                </a:solidFill>
              </a:defRPr>
            </a:lvl1pPr>
          </a:lstStyle>
          <a:p>
            <a:fld id="{425404F2-BE9A-4460-8815-8F645183555F}" type="datetimeFigureOut">
              <a:rPr lang="en-US" smtClean="0"/>
              <a:pPr/>
              <a:t>3/18/2024</a:t>
            </a:fld>
            <a:endParaRPr lang="en-US"/>
          </a:p>
        </p:txBody>
      </p:sp>
      <p:sp>
        <p:nvSpPr>
          <p:cNvPr id="5" name="Footer Placeholder 4"/>
          <p:cNvSpPr>
            <a:spLocks noGrp="1"/>
          </p:cNvSpPr>
          <p:nvPr>
            <p:ph type="ftr" sz="quarter" idx="3"/>
          </p:nvPr>
        </p:nvSpPr>
        <p:spPr>
          <a:xfrm>
            <a:off x="8435341" y="12712703"/>
            <a:ext cx="7818121" cy="730250"/>
          </a:xfrm>
          <a:prstGeom prst="rect">
            <a:avLst/>
          </a:prstGeom>
        </p:spPr>
        <p:txBody>
          <a:bodyPr vert="horz" lIns="0" tIns="60949" rIns="0" bIns="60949" rtlCol="0" anchor="ctr"/>
          <a:lstStyle>
            <a:lvl1pPr algn="ctr">
              <a:defRPr sz="3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693642" y="12712703"/>
            <a:ext cx="5760720" cy="730250"/>
          </a:xfrm>
          <a:prstGeom prst="rect">
            <a:avLst/>
          </a:prstGeom>
        </p:spPr>
        <p:txBody>
          <a:bodyPr vert="horz" lIns="0" tIns="60949" rIns="0" bIns="60949" rtlCol="0" anchor="ctr"/>
          <a:lstStyle>
            <a:lvl1pPr algn="r">
              <a:defRPr sz="32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356602782"/>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Lst>
  <p:txStyles>
    <p:titleStyle>
      <a:lvl1pPr algn="l" defTabSz="2437974" rtl="0" eaLnBrk="1" latinLnBrk="0" hangingPunct="1">
        <a:spcBef>
          <a:spcPct val="0"/>
        </a:spcBef>
        <a:buNone/>
        <a:defRPr sz="7200" kern="1200">
          <a:solidFill>
            <a:schemeClr val="tx1"/>
          </a:solidFill>
          <a:latin typeface="+mj-lt"/>
          <a:ea typeface="+mj-ea"/>
          <a:cs typeface="+mj-cs"/>
        </a:defRPr>
      </a:lvl1pPr>
    </p:titleStyle>
    <p:bodyStyle>
      <a:lvl1pPr marL="914240" indent="-914240" algn="l" defTabSz="2437974" rtl="0" eaLnBrk="1" latinLnBrk="0" hangingPunct="1">
        <a:spcBef>
          <a:spcPct val="20000"/>
        </a:spcBef>
        <a:buFont typeface="Arial" pitchFamily="34" charset="0"/>
        <a:buChar char="•"/>
        <a:defRPr sz="7200" kern="1200">
          <a:solidFill>
            <a:schemeClr val="tx1"/>
          </a:solidFill>
          <a:latin typeface="+mj-lt"/>
          <a:ea typeface="+mn-ea"/>
          <a:cs typeface="+mn-cs"/>
        </a:defRPr>
      </a:lvl1pPr>
      <a:lvl2pPr marL="1980854" indent="-761866" algn="l" defTabSz="2437974" rtl="0" eaLnBrk="1" latinLnBrk="0" hangingPunct="1">
        <a:spcBef>
          <a:spcPct val="20000"/>
        </a:spcBef>
        <a:buFont typeface="Arial" pitchFamily="34" charset="0"/>
        <a:buChar char="–"/>
        <a:defRPr sz="6400" kern="1200">
          <a:solidFill>
            <a:schemeClr val="tx1"/>
          </a:solidFill>
          <a:latin typeface="+mj-lt"/>
          <a:ea typeface="+mn-ea"/>
          <a:cs typeface="+mn-cs"/>
        </a:defRPr>
      </a:lvl2pPr>
      <a:lvl3pPr marL="3047466" indent="-609494" algn="l" defTabSz="2437974" rtl="0" eaLnBrk="1" latinLnBrk="0" hangingPunct="1">
        <a:spcBef>
          <a:spcPct val="20000"/>
        </a:spcBef>
        <a:buFont typeface="Arial" pitchFamily="34" charset="0"/>
        <a:buChar char="•"/>
        <a:defRPr sz="4800" kern="1200">
          <a:solidFill>
            <a:schemeClr val="tx1"/>
          </a:solidFill>
          <a:latin typeface="+mj-lt"/>
          <a:ea typeface="+mn-ea"/>
          <a:cs typeface="+mn-cs"/>
        </a:defRPr>
      </a:lvl3pPr>
      <a:lvl4pPr marL="4266454" indent="-609494" algn="l" defTabSz="2437974" rtl="0" eaLnBrk="1" latinLnBrk="0" hangingPunct="1">
        <a:spcBef>
          <a:spcPct val="20000"/>
        </a:spcBef>
        <a:buFont typeface="Arial" pitchFamily="34" charset="0"/>
        <a:buChar char="–"/>
        <a:defRPr sz="4000" kern="1200">
          <a:solidFill>
            <a:schemeClr val="tx1"/>
          </a:solidFill>
          <a:latin typeface="+mj-lt"/>
          <a:ea typeface="+mn-ea"/>
          <a:cs typeface="+mn-cs"/>
        </a:defRPr>
      </a:lvl4pPr>
      <a:lvl5pPr marL="5485440" indent="-609494" algn="l" defTabSz="2437974" rtl="0" eaLnBrk="1" latinLnBrk="0" hangingPunct="1">
        <a:spcBef>
          <a:spcPct val="20000"/>
        </a:spcBef>
        <a:buFont typeface="Arial" pitchFamily="34" charset="0"/>
        <a:buChar char="»"/>
        <a:defRPr sz="4000" kern="1200">
          <a:solidFill>
            <a:schemeClr val="tx1"/>
          </a:solidFill>
          <a:latin typeface="+mj-lt"/>
          <a:ea typeface="+mn-ea"/>
          <a:cs typeface="+mn-cs"/>
        </a:defRPr>
      </a:lvl5pPr>
      <a:lvl6pPr marL="6704426" indent="-609494" algn="l" defTabSz="2437974" rtl="0" eaLnBrk="1" latinLnBrk="0" hangingPunct="1">
        <a:spcBef>
          <a:spcPct val="20000"/>
        </a:spcBef>
        <a:buFont typeface="Arial" pitchFamily="34" charset="0"/>
        <a:buChar char="•"/>
        <a:defRPr sz="5400" kern="1200">
          <a:solidFill>
            <a:schemeClr val="tx1"/>
          </a:solidFill>
          <a:latin typeface="+mn-lt"/>
          <a:ea typeface="+mn-ea"/>
          <a:cs typeface="+mn-cs"/>
        </a:defRPr>
      </a:lvl6pPr>
      <a:lvl7pPr marL="7923414" indent="-609494" algn="l" defTabSz="2437974" rtl="0" eaLnBrk="1" latinLnBrk="0" hangingPunct="1">
        <a:spcBef>
          <a:spcPct val="20000"/>
        </a:spcBef>
        <a:buFont typeface="Arial" pitchFamily="34" charset="0"/>
        <a:buChar char="•"/>
        <a:defRPr sz="5400" kern="1200">
          <a:solidFill>
            <a:schemeClr val="tx1"/>
          </a:solidFill>
          <a:latin typeface="+mn-lt"/>
          <a:ea typeface="+mn-ea"/>
          <a:cs typeface="+mn-cs"/>
        </a:defRPr>
      </a:lvl7pPr>
      <a:lvl8pPr marL="9142400" indent="-609494" algn="l" defTabSz="2437974" rtl="0" eaLnBrk="1" latinLnBrk="0" hangingPunct="1">
        <a:spcBef>
          <a:spcPct val="20000"/>
        </a:spcBef>
        <a:buFont typeface="Arial" pitchFamily="34" charset="0"/>
        <a:buChar char="•"/>
        <a:defRPr sz="5400" kern="1200">
          <a:solidFill>
            <a:schemeClr val="tx1"/>
          </a:solidFill>
          <a:latin typeface="+mn-lt"/>
          <a:ea typeface="+mn-ea"/>
          <a:cs typeface="+mn-cs"/>
        </a:defRPr>
      </a:lvl8pPr>
      <a:lvl9pPr marL="10361386" indent="-609494" algn="l" defTabSz="2437974" rtl="0" eaLnBrk="1" latinLnBrk="0" hangingPunct="1">
        <a:spcBef>
          <a:spcPct val="20000"/>
        </a:spcBef>
        <a:buFont typeface="Arial" pitchFamily="34" charset="0"/>
        <a:buChar char="•"/>
        <a:defRPr sz="5400" kern="1200">
          <a:solidFill>
            <a:schemeClr val="tx1"/>
          </a:solidFill>
          <a:latin typeface="+mn-lt"/>
          <a:ea typeface="+mn-ea"/>
          <a:cs typeface="+mn-cs"/>
        </a:defRPr>
      </a:lvl9pPr>
    </p:bodyStyle>
    <p:otherStyle>
      <a:defPPr>
        <a:defRPr lang="en-US"/>
      </a:defPPr>
      <a:lvl1pPr marL="0" algn="l" defTabSz="2437974" rtl="0" eaLnBrk="1" latinLnBrk="0" hangingPunct="1">
        <a:defRPr sz="4800" kern="1200">
          <a:solidFill>
            <a:schemeClr val="tx1"/>
          </a:solidFill>
          <a:latin typeface="+mn-lt"/>
          <a:ea typeface="+mn-ea"/>
          <a:cs typeface="+mn-cs"/>
        </a:defRPr>
      </a:lvl1pPr>
      <a:lvl2pPr marL="1218986" algn="l" defTabSz="2437974" rtl="0" eaLnBrk="1" latinLnBrk="0" hangingPunct="1">
        <a:defRPr sz="4800" kern="1200">
          <a:solidFill>
            <a:schemeClr val="tx1"/>
          </a:solidFill>
          <a:latin typeface="+mn-lt"/>
          <a:ea typeface="+mn-ea"/>
          <a:cs typeface="+mn-cs"/>
        </a:defRPr>
      </a:lvl2pPr>
      <a:lvl3pPr marL="2437974" algn="l" defTabSz="2437974" rtl="0" eaLnBrk="1" latinLnBrk="0" hangingPunct="1">
        <a:defRPr sz="4800" kern="1200">
          <a:solidFill>
            <a:schemeClr val="tx1"/>
          </a:solidFill>
          <a:latin typeface="+mn-lt"/>
          <a:ea typeface="+mn-ea"/>
          <a:cs typeface="+mn-cs"/>
        </a:defRPr>
      </a:lvl3pPr>
      <a:lvl4pPr marL="3656960" algn="l" defTabSz="2437974" rtl="0" eaLnBrk="1" latinLnBrk="0" hangingPunct="1">
        <a:defRPr sz="4800" kern="1200">
          <a:solidFill>
            <a:schemeClr val="tx1"/>
          </a:solidFill>
          <a:latin typeface="+mn-lt"/>
          <a:ea typeface="+mn-ea"/>
          <a:cs typeface="+mn-cs"/>
        </a:defRPr>
      </a:lvl4pPr>
      <a:lvl5pPr marL="4875946" algn="l" defTabSz="2437974" rtl="0" eaLnBrk="1" latinLnBrk="0" hangingPunct="1">
        <a:defRPr sz="4800" kern="1200">
          <a:solidFill>
            <a:schemeClr val="tx1"/>
          </a:solidFill>
          <a:latin typeface="+mn-lt"/>
          <a:ea typeface="+mn-ea"/>
          <a:cs typeface="+mn-cs"/>
        </a:defRPr>
      </a:lvl5pPr>
      <a:lvl6pPr marL="6094934" algn="l" defTabSz="2437974" rtl="0" eaLnBrk="1" latinLnBrk="0" hangingPunct="1">
        <a:defRPr sz="4800" kern="1200">
          <a:solidFill>
            <a:schemeClr val="tx1"/>
          </a:solidFill>
          <a:latin typeface="+mn-lt"/>
          <a:ea typeface="+mn-ea"/>
          <a:cs typeface="+mn-cs"/>
        </a:defRPr>
      </a:lvl6pPr>
      <a:lvl7pPr marL="7313920" algn="l" defTabSz="2437974" rtl="0" eaLnBrk="1" latinLnBrk="0" hangingPunct="1">
        <a:defRPr sz="4800" kern="1200">
          <a:solidFill>
            <a:schemeClr val="tx1"/>
          </a:solidFill>
          <a:latin typeface="+mn-lt"/>
          <a:ea typeface="+mn-ea"/>
          <a:cs typeface="+mn-cs"/>
        </a:defRPr>
      </a:lvl7pPr>
      <a:lvl8pPr marL="8532906" algn="l" defTabSz="2437974" rtl="0" eaLnBrk="1" latinLnBrk="0" hangingPunct="1">
        <a:defRPr sz="4800" kern="1200">
          <a:solidFill>
            <a:schemeClr val="tx1"/>
          </a:solidFill>
          <a:latin typeface="+mn-lt"/>
          <a:ea typeface="+mn-ea"/>
          <a:cs typeface="+mn-cs"/>
        </a:defRPr>
      </a:lvl8pPr>
      <a:lvl9pPr marL="9751894" algn="l" defTabSz="2437974" rtl="0" eaLnBrk="1" latinLnBrk="0" hangingPunct="1">
        <a:defRPr sz="4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10.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DF1EC1-B802-311D-7283-EAACA58B7547}"/>
              </a:ext>
            </a:extLst>
          </p:cNvPr>
          <p:cNvSpPr/>
          <p:nvPr/>
        </p:nvSpPr>
        <p:spPr>
          <a:xfrm>
            <a:off x="0" y="0"/>
            <a:ext cx="24688800" cy="13716000"/>
          </a:xfrm>
          <a:prstGeom prst="rect">
            <a:avLst/>
          </a:prstGeom>
          <a:gradFill>
            <a:gsLst>
              <a:gs pos="53000">
                <a:srgbClr val="000000">
                  <a:alpha val="88000"/>
                </a:srgbClr>
              </a:gs>
              <a:gs pos="0">
                <a:schemeClr val="tx1">
                  <a:alpha val="89000"/>
                </a:schemeClr>
              </a:gs>
              <a:gs pos="100000">
                <a:schemeClr val="tx1">
                  <a:alpha val="9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190DD3D-49FF-C533-E245-9A4146303E77}"/>
              </a:ext>
            </a:extLst>
          </p:cNvPr>
          <p:cNvGrpSpPr/>
          <p:nvPr/>
        </p:nvGrpSpPr>
        <p:grpSpPr>
          <a:xfrm>
            <a:off x="5432612" y="6102754"/>
            <a:ext cx="13823576" cy="3783564"/>
            <a:chOff x="5432612" y="3509112"/>
            <a:chExt cx="13823576" cy="3783564"/>
          </a:xfrm>
        </p:grpSpPr>
        <p:grpSp>
          <p:nvGrpSpPr>
            <p:cNvPr id="3" name="Group 2">
              <a:extLst>
                <a:ext uri="{FF2B5EF4-FFF2-40B4-BE49-F238E27FC236}">
                  <a16:creationId xmlns:a16="http://schemas.microsoft.com/office/drawing/2014/main" id="{6DA92A67-3618-A4ED-BE52-0449F8C54B1B}"/>
                </a:ext>
              </a:extLst>
            </p:cNvPr>
            <p:cNvGrpSpPr/>
            <p:nvPr/>
          </p:nvGrpSpPr>
          <p:grpSpPr>
            <a:xfrm>
              <a:off x="5432612" y="3509112"/>
              <a:ext cx="13823576" cy="2483948"/>
              <a:chOff x="5432613" y="5090874"/>
              <a:chExt cx="13823576" cy="2483948"/>
            </a:xfrm>
          </p:grpSpPr>
          <p:sp>
            <p:nvSpPr>
              <p:cNvPr id="14" name="Title 1">
                <a:extLst>
                  <a:ext uri="{FF2B5EF4-FFF2-40B4-BE49-F238E27FC236}">
                    <a16:creationId xmlns:a16="http://schemas.microsoft.com/office/drawing/2014/main" id="{0B65A3E5-3A2A-F116-BB9C-1995A73930A5}"/>
                  </a:ext>
                </a:extLst>
              </p:cNvPr>
              <p:cNvSpPr txBox="1">
                <a:spLocks/>
              </p:cNvSpPr>
              <p:nvPr/>
            </p:nvSpPr>
            <p:spPr>
              <a:xfrm>
                <a:off x="5432613" y="5090874"/>
                <a:ext cx="13823576" cy="2483948"/>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algn="ctr">
                  <a:lnSpc>
                    <a:spcPct val="100000"/>
                  </a:lnSpc>
                </a:pPr>
                <a:r>
                  <a:rPr lang="en-US" sz="6400" b="1" dirty="0">
                    <a:solidFill>
                      <a:schemeClr val="bg1"/>
                    </a:solidFill>
                    <a:latin typeface="Poppins" panose="00000500000000000000" pitchFamily="2" charset="0"/>
                    <a:cs typeface="Poppins" panose="00000500000000000000" pitchFamily="2" charset="0"/>
                  </a:rPr>
                  <a:t>Moving For The Next Generation</a:t>
                </a:r>
              </a:p>
            </p:txBody>
          </p:sp>
          <p:sp>
            <p:nvSpPr>
              <p:cNvPr id="15" name="Text Placeholder 6">
                <a:extLst>
                  <a:ext uri="{FF2B5EF4-FFF2-40B4-BE49-F238E27FC236}">
                    <a16:creationId xmlns:a16="http://schemas.microsoft.com/office/drawing/2014/main" id="{D897C4FD-3206-8A36-68B0-9E167D4E90F6}"/>
                  </a:ext>
                </a:extLst>
              </p:cNvPr>
              <p:cNvSpPr txBox="1">
                <a:spLocks/>
              </p:cNvSpPr>
              <p:nvPr/>
            </p:nvSpPr>
            <p:spPr>
              <a:xfrm>
                <a:off x="7821210" y="6390490"/>
                <a:ext cx="9046383" cy="1116425"/>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lnSpc>
                    <a:spcPct val="100000"/>
                  </a:lnSpc>
                  <a:buNone/>
                </a:pPr>
                <a:r>
                  <a:rPr lang="en-US" sz="3600" dirty="0">
                    <a:solidFill>
                      <a:srgbClr val="7A85AA"/>
                    </a:solidFill>
                    <a:latin typeface="Segoe UI" panose="020B0502040204020203" pitchFamily="34" charset="0"/>
                    <a:cs typeface="Segoe UI" panose="020B0502040204020203" pitchFamily="34" charset="0"/>
                  </a:rPr>
                  <a:t>Partner Overview Presentation</a:t>
                </a:r>
              </a:p>
            </p:txBody>
          </p:sp>
        </p:grpSp>
        <p:sp>
          <p:nvSpPr>
            <p:cNvPr id="8" name="Google Shape;60;p14">
              <a:extLst>
                <a:ext uri="{FF2B5EF4-FFF2-40B4-BE49-F238E27FC236}">
                  <a16:creationId xmlns:a16="http://schemas.microsoft.com/office/drawing/2014/main" id="{A397CCF2-E0BB-0102-529F-E00AF40D253C}"/>
                </a:ext>
              </a:extLst>
            </p:cNvPr>
            <p:cNvSpPr txBox="1">
              <a:spLocks/>
            </p:cNvSpPr>
            <p:nvPr/>
          </p:nvSpPr>
          <p:spPr>
            <a:xfrm>
              <a:off x="9261088" y="6536861"/>
              <a:ext cx="6166625" cy="755815"/>
            </a:xfrm>
            <a:prstGeom prst="rect">
              <a:avLst/>
            </a:prstGeom>
          </p:spPr>
          <p:txBody>
            <a:bodyPr spcFirstLastPara="1" wrap="square" lIns="91425" tIns="91425" rIns="91425" bIns="91425" anchor="t" anchorCtr="0">
              <a:no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lnSpc>
                  <a:spcPct val="100000"/>
                </a:lnSpc>
                <a:spcBef>
                  <a:spcPts val="0"/>
                </a:spcBef>
                <a:spcAft>
                  <a:spcPts val="1200"/>
                </a:spcAft>
                <a:buFont typeface="Arial" panose="020B0604020202020204" pitchFamily="34" charset="0"/>
                <a:buNone/>
              </a:pPr>
              <a:endParaRPr lang="en-US" sz="4000" b="1" dirty="0">
                <a:solidFill>
                  <a:schemeClr val="bg1"/>
                </a:solidFill>
                <a:latin typeface="Poppins" panose="00000500000000000000" pitchFamily="2" charset="0"/>
                <a:ea typeface="Open Sans" panose="020B0606030504020204" pitchFamily="34" charset="0"/>
                <a:cs typeface="Poppins" panose="00000500000000000000" pitchFamily="2" charset="0"/>
              </a:endParaRPr>
            </a:p>
          </p:txBody>
        </p:sp>
      </p:grpSp>
      <p:cxnSp>
        <p:nvCxnSpPr>
          <p:cNvPr id="5" name="Straight Connector 4">
            <a:extLst>
              <a:ext uri="{FF2B5EF4-FFF2-40B4-BE49-F238E27FC236}">
                <a16:creationId xmlns:a16="http://schemas.microsoft.com/office/drawing/2014/main" id="{6B9FCDB7-8557-8D64-3960-4A8DD31EA8C5}"/>
              </a:ext>
            </a:extLst>
          </p:cNvPr>
          <p:cNvCxnSpPr>
            <a:cxnSpLocks/>
          </p:cNvCxnSpPr>
          <p:nvPr/>
        </p:nvCxnSpPr>
        <p:spPr>
          <a:xfrm>
            <a:off x="9887862" y="5555411"/>
            <a:ext cx="491307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1" name="Graphic 9">
            <a:extLst>
              <a:ext uri="{FF2B5EF4-FFF2-40B4-BE49-F238E27FC236}">
                <a16:creationId xmlns:a16="http://schemas.microsoft.com/office/drawing/2014/main" id="{A910D925-AAF6-9F6A-8E24-C0155EAE0059}"/>
              </a:ext>
            </a:extLst>
          </p:cNvPr>
          <p:cNvGrpSpPr/>
          <p:nvPr/>
        </p:nvGrpSpPr>
        <p:grpSpPr>
          <a:xfrm>
            <a:off x="8713455" y="3387853"/>
            <a:ext cx="7262666" cy="1567586"/>
            <a:chOff x="8177842" y="3272245"/>
            <a:chExt cx="8333892" cy="1798802"/>
          </a:xfrm>
          <a:solidFill>
            <a:schemeClr val="accent2"/>
          </a:solidFill>
        </p:grpSpPr>
        <p:sp>
          <p:nvSpPr>
            <p:cNvPr id="12" name="Freeform: Shape 11">
              <a:extLst>
                <a:ext uri="{FF2B5EF4-FFF2-40B4-BE49-F238E27FC236}">
                  <a16:creationId xmlns:a16="http://schemas.microsoft.com/office/drawing/2014/main" id="{761F4388-79A2-70DE-76DB-3ABADB9F287E}"/>
                </a:ext>
              </a:extLst>
            </p:cNvPr>
            <p:cNvSpPr/>
            <p:nvPr/>
          </p:nvSpPr>
          <p:spPr>
            <a:xfrm>
              <a:off x="13598480" y="3584216"/>
              <a:ext cx="1132569" cy="1112823"/>
            </a:xfrm>
            <a:custGeom>
              <a:avLst/>
              <a:gdLst>
                <a:gd name="connsiteX0" fmla="*/ 18 w 1132569"/>
                <a:gd name="connsiteY0" fmla="*/ 1111323 h 1112823"/>
                <a:gd name="connsiteX1" fmla="*/ 211991 w 1132569"/>
                <a:gd name="connsiteY1" fmla="*/ 1111323 h 1112823"/>
                <a:gd name="connsiteX2" fmla="*/ 211991 w 1132569"/>
                <a:gd name="connsiteY2" fmla="*/ 469336 h 1112823"/>
                <a:gd name="connsiteX3" fmla="*/ 445568 w 1132569"/>
                <a:gd name="connsiteY3" fmla="*/ 853529 h 1112823"/>
                <a:gd name="connsiteX4" fmla="*/ 587484 w 1132569"/>
                <a:gd name="connsiteY4" fmla="*/ 978092 h 1112823"/>
                <a:gd name="connsiteX5" fmla="*/ 679482 w 1132569"/>
                <a:gd name="connsiteY5" fmla="*/ 864155 h 1112823"/>
                <a:gd name="connsiteX6" fmla="*/ 756741 w 1132569"/>
                <a:gd name="connsiteY6" fmla="*/ 735496 h 1112823"/>
                <a:gd name="connsiteX7" fmla="*/ 914543 w 1132569"/>
                <a:gd name="connsiteY7" fmla="*/ 475408 h 1112823"/>
                <a:gd name="connsiteX8" fmla="*/ 914490 w 1132569"/>
                <a:gd name="connsiteY8" fmla="*/ 1044778 h 1112823"/>
                <a:gd name="connsiteX9" fmla="*/ 1114407 w 1132569"/>
                <a:gd name="connsiteY9" fmla="*/ 1111358 h 1112823"/>
                <a:gd name="connsiteX10" fmla="*/ 1132570 w 1132569"/>
                <a:gd name="connsiteY10" fmla="*/ 1093195 h 1112823"/>
                <a:gd name="connsiteX11" fmla="*/ 1132570 w 1132569"/>
                <a:gd name="connsiteY11" fmla="*/ 21175 h 1112823"/>
                <a:gd name="connsiteX12" fmla="*/ 1114407 w 1132569"/>
                <a:gd name="connsiteY12" fmla="*/ 3012 h 1112823"/>
                <a:gd name="connsiteX13" fmla="*/ 909618 w 1132569"/>
                <a:gd name="connsiteY13" fmla="*/ 76829 h 1112823"/>
                <a:gd name="connsiteX14" fmla="*/ 589408 w 1132569"/>
                <a:gd name="connsiteY14" fmla="*/ 616651 h 1112823"/>
                <a:gd name="connsiteX15" fmla="*/ 578076 w 1132569"/>
                <a:gd name="connsiteY15" fmla="*/ 635591 h 1112823"/>
                <a:gd name="connsiteX16" fmla="*/ 563267 w 1132569"/>
                <a:gd name="connsiteY16" fmla="*/ 657108 h 1112823"/>
                <a:gd name="connsiteX17" fmla="*/ 542491 w 1132569"/>
                <a:gd name="connsiteY17" fmla="*/ 617322 h 1112823"/>
                <a:gd name="connsiteX18" fmla="*/ 272305 w 1132569"/>
                <a:gd name="connsiteY18" fmla="*/ 160707 h 1112823"/>
                <a:gd name="connsiteX19" fmla="*/ 0 w 1132569"/>
                <a:gd name="connsiteY19" fmla="*/ 2994 h 1112823"/>
                <a:gd name="connsiteX20" fmla="*/ 0 w 1132569"/>
                <a:gd name="connsiteY20" fmla="*/ 1111340 h 11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2569" h="1112823">
                  <a:moveTo>
                    <a:pt x="18" y="1111323"/>
                  </a:moveTo>
                  <a:lnTo>
                    <a:pt x="211991" y="1111323"/>
                  </a:lnTo>
                  <a:lnTo>
                    <a:pt x="211991" y="469336"/>
                  </a:lnTo>
                  <a:cubicBezTo>
                    <a:pt x="226447" y="479926"/>
                    <a:pt x="425817" y="820663"/>
                    <a:pt x="445568" y="853529"/>
                  </a:cubicBezTo>
                  <a:cubicBezTo>
                    <a:pt x="532395" y="997897"/>
                    <a:pt x="500781" y="978092"/>
                    <a:pt x="587484" y="978092"/>
                  </a:cubicBezTo>
                  <a:cubicBezTo>
                    <a:pt x="624392" y="978092"/>
                    <a:pt x="647674" y="916861"/>
                    <a:pt x="679482" y="864155"/>
                  </a:cubicBezTo>
                  <a:cubicBezTo>
                    <a:pt x="706047" y="820151"/>
                    <a:pt x="731217" y="778141"/>
                    <a:pt x="756741" y="735496"/>
                  </a:cubicBezTo>
                  <a:lnTo>
                    <a:pt x="914543" y="475408"/>
                  </a:lnTo>
                  <a:lnTo>
                    <a:pt x="914490" y="1044778"/>
                  </a:lnTo>
                  <a:cubicBezTo>
                    <a:pt x="913695" y="1128603"/>
                    <a:pt x="883882" y="1111358"/>
                    <a:pt x="1114407" y="1111358"/>
                  </a:cubicBezTo>
                  <a:cubicBezTo>
                    <a:pt x="1128369" y="1111358"/>
                    <a:pt x="1132570" y="1107139"/>
                    <a:pt x="1132570" y="1093195"/>
                  </a:cubicBezTo>
                  <a:lnTo>
                    <a:pt x="1132570" y="21175"/>
                  </a:lnTo>
                  <a:cubicBezTo>
                    <a:pt x="1132570" y="7213"/>
                    <a:pt x="1128351" y="3012"/>
                    <a:pt x="1114407" y="3012"/>
                  </a:cubicBezTo>
                  <a:cubicBezTo>
                    <a:pt x="913730" y="3012"/>
                    <a:pt x="967178" y="-18469"/>
                    <a:pt x="909618" y="76829"/>
                  </a:cubicBezTo>
                  <a:lnTo>
                    <a:pt x="589408" y="616651"/>
                  </a:lnTo>
                  <a:cubicBezTo>
                    <a:pt x="583689" y="626289"/>
                    <a:pt x="583936" y="626183"/>
                    <a:pt x="578076" y="635591"/>
                  </a:cubicBezTo>
                  <a:lnTo>
                    <a:pt x="563267" y="657108"/>
                  </a:lnTo>
                  <a:cubicBezTo>
                    <a:pt x="559295" y="642245"/>
                    <a:pt x="551281" y="631637"/>
                    <a:pt x="542491" y="617322"/>
                  </a:cubicBezTo>
                  <a:lnTo>
                    <a:pt x="272305" y="160707"/>
                  </a:lnTo>
                  <a:cubicBezTo>
                    <a:pt x="159461" y="-35132"/>
                    <a:pt x="204418" y="2994"/>
                    <a:pt x="0" y="2994"/>
                  </a:cubicBezTo>
                  <a:lnTo>
                    <a:pt x="0" y="1111340"/>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3" name="Freeform: Shape 12">
              <a:extLst>
                <a:ext uri="{FF2B5EF4-FFF2-40B4-BE49-F238E27FC236}">
                  <a16:creationId xmlns:a16="http://schemas.microsoft.com/office/drawing/2014/main" id="{801F2A53-DEDF-021C-9B55-2F4FAD66FD0E}"/>
                </a:ext>
              </a:extLst>
            </p:cNvPr>
            <p:cNvSpPr/>
            <p:nvPr/>
          </p:nvSpPr>
          <p:spPr>
            <a:xfrm>
              <a:off x="10745839" y="3585281"/>
              <a:ext cx="896361" cy="1112734"/>
            </a:xfrm>
            <a:custGeom>
              <a:avLst/>
              <a:gdLst>
                <a:gd name="connsiteX0" fmla="*/ 0 w 896361"/>
                <a:gd name="connsiteY0" fmla="*/ 20075 h 1112734"/>
                <a:gd name="connsiteX1" fmla="*/ 0 w 896361"/>
                <a:gd name="connsiteY1" fmla="*/ 1092095 h 1112734"/>
                <a:gd name="connsiteX2" fmla="*/ 18163 w 896361"/>
                <a:gd name="connsiteY2" fmla="*/ 1110258 h 1112734"/>
                <a:gd name="connsiteX3" fmla="*/ 218080 w 896361"/>
                <a:gd name="connsiteY3" fmla="*/ 1043678 h 1112734"/>
                <a:gd name="connsiteX4" fmla="*/ 218027 w 896361"/>
                <a:gd name="connsiteY4" fmla="*/ 425855 h 1112734"/>
                <a:gd name="connsiteX5" fmla="*/ 281024 w 896361"/>
                <a:gd name="connsiteY5" fmla="*/ 508215 h 1112734"/>
                <a:gd name="connsiteX6" fmla="*/ 657594 w 896361"/>
                <a:gd name="connsiteY6" fmla="*/ 1034076 h 1112734"/>
                <a:gd name="connsiteX7" fmla="*/ 687760 w 896361"/>
                <a:gd name="connsiteY7" fmla="*/ 1076579 h 1112734"/>
                <a:gd name="connsiteX8" fmla="*/ 878199 w 896361"/>
                <a:gd name="connsiteY8" fmla="*/ 1110240 h 1112734"/>
                <a:gd name="connsiteX9" fmla="*/ 896362 w 896361"/>
                <a:gd name="connsiteY9" fmla="*/ 1092077 h 1112734"/>
                <a:gd name="connsiteX10" fmla="*/ 896362 w 896361"/>
                <a:gd name="connsiteY10" fmla="*/ 20057 h 1112734"/>
                <a:gd name="connsiteX11" fmla="*/ 878199 w 896361"/>
                <a:gd name="connsiteY11" fmla="*/ 1894 h 1112734"/>
                <a:gd name="connsiteX12" fmla="*/ 678281 w 896361"/>
                <a:gd name="connsiteY12" fmla="*/ 68474 h 1112734"/>
                <a:gd name="connsiteX13" fmla="*/ 678334 w 896361"/>
                <a:gd name="connsiteY13" fmla="*/ 692351 h 1112734"/>
                <a:gd name="connsiteX14" fmla="*/ 303741 w 896361"/>
                <a:gd name="connsiteY14" fmla="*/ 170568 h 1112734"/>
                <a:gd name="connsiteX15" fmla="*/ 18163 w 896361"/>
                <a:gd name="connsiteY15" fmla="*/ 1912 h 1112734"/>
                <a:gd name="connsiteX16" fmla="*/ 0 w 896361"/>
                <a:gd name="connsiteY16" fmla="*/ 20075 h 111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6361" h="1112734">
                  <a:moveTo>
                    <a:pt x="0" y="20075"/>
                  </a:moveTo>
                  <a:lnTo>
                    <a:pt x="0" y="1092095"/>
                  </a:lnTo>
                  <a:cubicBezTo>
                    <a:pt x="0" y="1106057"/>
                    <a:pt x="4219" y="1110258"/>
                    <a:pt x="18163" y="1110258"/>
                  </a:cubicBezTo>
                  <a:cubicBezTo>
                    <a:pt x="248687" y="1110258"/>
                    <a:pt x="218874" y="1127503"/>
                    <a:pt x="218080" y="1043678"/>
                  </a:cubicBezTo>
                  <a:lnTo>
                    <a:pt x="218027" y="425855"/>
                  </a:lnTo>
                  <a:cubicBezTo>
                    <a:pt x="231954" y="436057"/>
                    <a:pt x="267680" y="488887"/>
                    <a:pt x="281024" y="508215"/>
                  </a:cubicBezTo>
                  <a:lnTo>
                    <a:pt x="657594" y="1034076"/>
                  </a:lnTo>
                  <a:cubicBezTo>
                    <a:pt x="669315" y="1050279"/>
                    <a:pt x="676410" y="1060411"/>
                    <a:pt x="687760" y="1076579"/>
                  </a:cubicBezTo>
                  <a:cubicBezTo>
                    <a:pt x="722710" y="1126373"/>
                    <a:pt x="730494" y="1110240"/>
                    <a:pt x="878199" y="1110240"/>
                  </a:cubicBezTo>
                  <a:cubicBezTo>
                    <a:pt x="892161" y="1110240"/>
                    <a:pt x="896362" y="1106021"/>
                    <a:pt x="896362" y="1092077"/>
                  </a:cubicBezTo>
                  <a:lnTo>
                    <a:pt x="896362" y="20057"/>
                  </a:lnTo>
                  <a:cubicBezTo>
                    <a:pt x="896362" y="6095"/>
                    <a:pt x="892143" y="1894"/>
                    <a:pt x="878199" y="1894"/>
                  </a:cubicBezTo>
                  <a:cubicBezTo>
                    <a:pt x="647674" y="1894"/>
                    <a:pt x="677487" y="-15351"/>
                    <a:pt x="678281" y="68474"/>
                  </a:cubicBezTo>
                  <a:lnTo>
                    <a:pt x="678334" y="692351"/>
                  </a:lnTo>
                  <a:cubicBezTo>
                    <a:pt x="628629" y="635179"/>
                    <a:pt x="366032" y="254869"/>
                    <a:pt x="303741" y="170568"/>
                  </a:cubicBezTo>
                  <a:cubicBezTo>
                    <a:pt x="155242" y="-30390"/>
                    <a:pt x="230877" y="1912"/>
                    <a:pt x="18163" y="1912"/>
                  </a:cubicBezTo>
                  <a:cubicBezTo>
                    <a:pt x="4201" y="1912"/>
                    <a:pt x="0" y="6130"/>
                    <a:pt x="0" y="20075"/>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6" name="Freeform: Shape 15">
              <a:extLst>
                <a:ext uri="{FF2B5EF4-FFF2-40B4-BE49-F238E27FC236}">
                  <a16:creationId xmlns:a16="http://schemas.microsoft.com/office/drawing/2014/main" id="{9D19FE5B-5209-9BED-6888-28B02D84342D}"/>
                </a:ext>
              </a:extLst>
            </p:cNvPr>
            <p:cNvSpPr/>
            <p:nvPr/>
          </p:nvSpPr>
          <p:spPr>
            <a:xfrm>
              <a:off x="9516329" y="3272245"/>
              <a:ext cx="290732" cy="1798802"/>
            </a:xfrm>
            <a:custGeom>
              <a:avLst/>
              <a:gdLst>
                <a:gd name="connsiteX0" fmla="*/ 18 w 290732"/>
                <a:gd name="connsiteY0" fmla="*/ 308876 h 1798802"/>
                <a:gd name="connsiteX1" fmla="*/ 18 w 290732"/>
                <a:gd name="connsiteY1" fmla="*/ 1495964 h 1798802"/>
                <a:gd name="connsiteX2" fmla="*/ 210473 w 290732"/>
                <a:gd name="connsiteY2" fmla="*/ 1727634 h 1798802"/>
                <a:gd name="connsiteX3" fmla="*/ 290732 w 290732"/>
                <a:gd name="connsiteY3" fmla="*/ 1798803 h 1798802"/>
                <a:gd name="connsiteX4" fmla="*/ 290732 w 290732"/>
                <a:gd name="connsiteY4" fmla="*/ 0 h 1798802"/>
                <a:gd name="connsiteX5" fmla="*/ 213385 w 290732"/>
                <a:gd name="connsiteY5" fmla="*/ 68010 h 1798802"/>
                <a:gd name="connsiteX6" fmla="*/ 140821 w 290732"/>
                <a:gd name="connsiteY6" fmla="*/ 146857 h 1798802"/>
                <a:gd name="connsiteX7" fmla="*/ 0 w 290732"/>
                <a:gd name="connsiteY7" fmla="*/ 308876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732" h="1798802">
                  <a:moveTo>
                    <a:pt x="18" y="308876"/>
                  </a:moveTo>
                  <a:lnTo>
                    <a:pt x="18" y="1495964"/>
                  </a:lnTo>
                  <a:cubicBezTo>
                    <a:pt x="18" y="1512661"/>
                    <a:pt x="190968" y="1708235"/>
                    <a:pt x="210473" y="1727634"/>
                  </a:cubicBezTo>
                  <a:cubicBezTo>
                    <a:pt x="231477" y="1748515"/>
                    <a:pt x="262543" y="1791266"/>
                    <a:pt x="290732" y="1798803"/>
                  </a:cubicBezTo>
                  <a:lnTo>
                    <a:pt x="290732" y="0"/>
                  </a:lnTo>
                  <a:cubicBezTo>
                    <a:pt x="263638" y="7237"/>
                    <a:pt x="233331" y="47870"/>
                    <a:pt x="213385" y="68010"/>
                  </a:cubicBezTo>
                  <a:lnTo>
                    <a:pt x="140821" y="146857"/>
                  </a:lnTo>
                  <a:cubicBezTo>
                    <a:pt x="120858" y="166750"/>
                    <a:pt x="0" y="291313"/>
                    <a:pt x="0" y="308876"/>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7" name="Freeform: Shape 16">
              <a:extLst>
                <a:ext uri="{FF2B5EF4-FFF2-40B4-BE49-F238E27FC236}">
                  <a16:creationId xmlns:a16="http://schemas.microsoft.com/office/drawing/2014/main" id="{8DDD3352-29F4-545C-0B44-BA82E29C4D53}"/>
                </a:ext>
              </a:extLst>
            </p:cNvPr>
            <p:cNvSpPr/>
            <p:nvPr/>
          </p:nvSpPr>
          <p:spPr>
            <a:xfrm>
              <a:off x="8177842" y="3272245"/>
              <a:ext cx="278606" cy="1798802"/>
            </a:xfrm>
            <a:custGeom>
              <a:avLst/>
              <a:gdLst>
                <a:gd name="connsiteX0" fmla="*/ 0 w 278606"/>
                <a:gd name="connsiteY0" fmla="*/ 1798803 h 1798802"/>
                <a:gd name="connsiteX1" fmla="*/ 140821 w 278606"/>
                <a:gd name="connsiteY1" fmla="*/ 1654964 h 1798802"/>
                <a:gd name="connsiteX2" fmla="*/ 278606 w 278606"/>
                <a:gd name="connsiteY2" fmla="*/ 1502036 h 1798802"/>
                <a:gd name="connsiteX3" fmla="*/ 278606 w 278606"/>
                <a:gd name="connsiteY3" fmla="*/ 302839 h 1798802"/>
                <a:gd name="connsiteX4" fmla="*/ 177430 w 278606"/>
                <a:gd name="connsiteY4" fmla="*/ 185972 h 1798802"/>
                <a:gd name="connsiteX5" fmla="*/ 143892 w 278606"/>
                <a:gd name="connsiteY5" fmla="*/ 146822 h 1798802"/>
                <a:gd name="connsiteX6" fmla="*/ 0 w 278606"/>
                <a:gd name="connsiteY6" fmla="*/ 0 h 1798802"/>
                <a:gd name="connsiteX7" fmla="*/ 0 w 278606"/>
                <a:gd name="connsiteY7" fmla="*/ 1798803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606" h="1798802">
                  <a:moveTo>
                    <a:pt x="0" y="1798803"/>
                  </a:moveTo>
                  <a:cubicBezTo>
                    <a:pt x="42751" y="1770173"/>
                    <a:pt x="100329" y="1695421"/>
                    <a:pt x="140821" y="1654964"/>
                  </a:cubicBezTo>
                  <a:cubicBezTo>
                    <a:pt x="154307" y="1641479"/>
                    <a:pt x="278606" y="1519457"/>
                    <a:pt x="278606" y="1502036"/>
                  </a:cubicBezTo>
                  <a:lnTo>
                    <a:pt x="278606" y="302839"/>
                  </a:lnTo>
                  <a:cubicBezTo>
                    <a:pt x="278606" y="277210"/>
                    <a:pt x="200252" y="213278"/>
                    <a:pt x="177430" y="185972"/>
                  </a:cubicBezTo>
                  <a:cubicBezTo>
                    <a:pt x="163114" y="168850"/>
                    <a:pt x="160431" y="163167"/>
                    <a:pt x="143892" y="146822"/>
                  </a:cubicBezTo>
                  <a:cubicBezTo>
                    <a:pt x="103895" y="107283"/>
                    <a:pt x="32549" y="21799"/>
                    <a:pt x="0" y="0"/>
                  </a:cubicBezTo>
                  <a:lnTo>
                    <a:pt x="0" y="1798803"/>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8" name="Freeform: Shape 17">
              <a:extLst>
                <a:ext uri="{FF2B5EF4-FFF2-40B4-BE49-F238E27FC236}">
                  <a16:creationId xmlns:a16="http://schemas.microsoft.com/office/drawing/2014/main" id="{6096E8FB-E771-25CE-603B-97067EC1A78A}"/>
                </a:ext>
              </a:extLst>
            </p:cNvPr>
            <p:cNvSpPr/>
            <p:nvPr/>
          </p:nvSpPr>
          <p:spPr>
            <a:xfrm>
              <a:off x="14979401" y="3944538"/>
              <a:ext cx="654099" cy="763126"/>
            </a:xfrm>
            <a:custGeom>
              <a:avLst/>
              <a:gdLst>
                <a:gd name="connsiteX0" fmla="*/ 0 w 654099"/>
                <a:gd name="connsiteY0" fmla="*/ 393672 h 763126"/>
                <a:gd name="connsiteX1" fmla="*/ 302823 w 654099"/>
                <a:gd name="connsiteY1" fmla="*/ 763126 h 763126"/>
                <a:gd name="connsiteX2" fmla="*/ 496633 w 654099"/>
                <a:gd name="connsiteY2" fmla="*/ 666222 h 763126"/>
                <a:gd name="connsiteX3" fmla="*/ 539032 w 654099"/>
                <a:gd name="connsiteY3" fmla="*/ 751018 h 763126"/>
                <a:gd name="connsiteX4" fmla="*/ 654099 w 654099"/>
                <a:gd name="connsiteY4" fmla="*/ 751018 h 763126"/>
                <a:gd name="connsiteX5" fmla="*/ 654099 w 654099"/>
                <a:gd name="connsiteY5" fmla="*/ 0 h 763126"/>
                <a:gd name="connsiteX6" fmla="*/ 454235 w 654099"/>
                <a:gd name="connsiteY6" fmla="*/ 0 h 763126"/>
                <a:gd name="connsiteX7" fmla="*/ 454235 w 654099"/>
                <a:gd name="connsiteY7" fmla="*/ 442124 h 763126"/>
                <a:gd name="connsiteX8" fmla="*/ 351276 w 654099"/>
                <a:gd name="connsiteY8" fmla="*/ 563263 h 763126"/>
                <a:gd name="connsiteX9" fmla="*/ 232430 w 654099"/>
                <a:gd name="connsiteY9" fmla="*/ 524643 h 763126"/>
                <a:gd name="connsiteX10" fmla="*/ 205918 w 654099"/>
                <a:gd name="connsiteY10" fmla="*/ 436087 h 763126"/>
                <a:gd name="connsiteX11" fmla="*/ 205918 w 654099"/>
                <a:gd name="connsiteY11" fmla="*/ 18 h 763126"/>
                <a:gd name="connsiteX12" fmla="*/ 0 w 654099"/>
                <a:gd name="connsiteY12" fmla="*/ 18 h 763126"/>
                <a:gd name="connsiteX13" fmla="*/ 0 w 654099"/>
                <a:gd name="connsiteY13" fmla="*/ 393689 h 76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4099" h="763126">
                  <a:moveTo>
                    <a:pt x="0" y="393672"/>
                  </a:moveTo>
                  <a:cubicBezTo>
                    <a:pt x="0" y="608203"/>
                    <a:pt x="71663" y="763126"/>
                    <a:pt x="302823" y="763126"/>
                  </a:cubicBezTo>
                  <a:cubicBezTo>
                    <a:pt x="409260" y="763126"/>
                    <a:pt x="466556" y="686362"/>
                    <a:pt x="496633" y="666222"/>
                  </a:cubicBezTo>
                  <a:cubicBezTo>
                    <a:pt x="498451" y="688074"/>
                    <a:pt x="515802" y="751018"/>
                    <a:pt x="539032" y="751018"/>
                  </a:cubicBezTo>
                  <a:lnTo>
                    <a:pt x="654099" y="751018"/>
                  </a:lnTo>
                  <a:lnTo>
                    <a:pt x="654099" y="0"/>
                  </a:lnTo>
                  <a:lnTo>
                    <a:pt x="454235" y="0"/>
                  </a:lnTo>
                  <a:lnTo>
                    <a:pt x="454235" y="442124"/>
                  </a:lnTo>
                  <a:cubicBezTo>
                    <a:pt x="454235" y="498325"/>
                    <a:pt x="404053" y="563263"/>
                    <a:pt x="351276" y="563263"/>
                  </a:cubicBezTo>
                  <a:cubicBezTo>
                    <a:pt x="312567" y="563263"/>
                    <a:pt x="262243" y="568064"/>
                    <a:pt x="232430" y="524643"/>
                  </a:cubicBezTo>
                  <a:cubicBezTo>
                    <a:pt x="217445" y="502808"/>
                    <a:pt x="205918" y="470577"/>
                    <a:pt x="205918" y="436087"/>
                  </a:cubicBezTo>
                  <a:lnTo>
                    <a:pt x="205918" y="18"/>
                  </a:lnTo>
                  <a:lnTo>
                    <a:pt x="0" y="18"/>
                  </a:lnTo>
                  <a:lnTo>
                    <a:pt x="0" y="393689"/>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9" name="Freeform: Shape 18">
              <a:extLst>
                <a:ext uri="{FF2B5EF4-FFF2-40B4-BE49-F238E27FC236}">
                  <a16:creationId xmlns:a16="http://schemas.microsoft.com/office/drawing/2014/main" id="{0C2664FD-8671-DF43-A7B2-A5482A285418}"/>
                </a:ext>
              </a:extLst>
            </p:cNvPr>
            <p:cNvSpPr/>
            <p:nvPr/>
          </p:nvSpPr>
          <p:spPr>
            <a:xfrm>
              <a:off x="11866317" y="3944156"/>
              <a:ext cx="690569" cy="764471"/>
            </a:xfrm>
            <a:custGeom>
              <a:avLst/>
              <a:gdLst>
                <a:gd name="connsiteX0" fmla="*/ 345222 w 690569"/>
                <a:gd name="connsiteY0" fmla="*/ 157848 h 764471"/>
                <a:gd name="connsiteX1" fmla="*/ 490579 w 690569"/>
                <a:gd name="connsiteY1" fmla="*/ 309259 h 764471"/>
                <a:gd name="connsiteX2" fmla="*/ 199864 w 690569"/>
                <a:gd name="connsiteY2" fmla="*/ 309259 h 764471"/>
                <a:gd name="connsiteX3" fmla="*/ 345222 w 690569"/>
                <a:gd name="connsiteY3" fmla="*/ 157848 h 764471"/>
                <a:gd name="connsiteX4" fmla="*/ 0 w 690569"/>
                <a:gd name="connsiteY4" fmla="*/ 345603 h 764471"/>
                <a:gd name="connsiteX5" fmla="*/ 101336 w 690569"/>
                <a:gd name="connsiteY5" fmla="*/ 656120 h 764471"/>
                <a:gd name="connsiteX6" fmla="*/ 559330 w 690569"/>
                <a:gd name="connsiteY6" fmla="*/ 717175 h 764471"/>
                <a:gd name="connsiteX7" fmla="*/ 672280 w 690569"/>
                <a:gd name="connsiteY7" fmla="*/ 612098 h 764471"/>
                <a:gd name="connsiteX8" fmla="*/ 604818 w 690569"/>
                <a:gd name="connsiteY8" fmla="*/ 564476 h 764471"/>
                <a:gd name="connsiteX9" fmla="*/ 539032 w 690569"/>
                <a:gd name="connsiteY9" fmla="*/ 515194 h 764471"/>
                <a:gd name="connsiteX10" fmla="*/ 478329 w 690569"/>
                <a:gd name="connsiteY10" fmla="*/ 563523 h 764471"/>
                <a:gd name="connsiteX11" fmla="*/ 345222 w 690569"/>
                <a:gd name="connsiteY11" fmla="*/ 587881 h 764471"/>
                <a:gd name="connsiteX12" fmla="*/ 199864 w 690569"/>
                <a:gd name="connsiteY12" fmla="*/ 436470 h 764471"/>
                <a:gd name="connsiteX13" fmla="*/ 690443 w 690569"/>
                <a:gd name="connsiteY13" fmla="*/ 436470 h 764471"/>
                <a:gd name="connsiteX14" fmla="*/ 597192 w 690569"/>
                <a:gd name="connsiteY14" fmla="*/ 105777 h 764471"/>
                <a:gd name="connsiteX15" fmla="*/ 193722 w 690569"/>
                <a:gd name="connsiteY15" fmla="*/ 30601 h 764471"/>
                <a:gd name="connsiteX16" fmla="*/ 0 w 690569"/>
                <a:gd name="connsiteY16" fmla="*/ 345638 h 764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0569" h="764471">
                  <a:moveTo>
                    <a:pt x="345222" y="157848"/>
                  </a:moveTo>
                  <a:cubicBezTo>
                    <a:pt x="435031" y="157848"/>
                    <a:pt x="490579" y="231718"/>
                    <a:pt x="490579" y="309259"/>
                  </a:cubicBezTo>
                  <a:lnTo>
                    <a:pt x="199864" y="309259"/>
                  </a:lnTo>
                  <a:cubicBezTo>
                    <a:pt x="217321" y="234330"/>
                    <a:pt x="242774" y="157848"/>
                    <a:pt x="345222" y="157848"/>
                  </a:cubicBezTo>
                  <a:close/>
                  <a:moveTo>
                    <a:pt x="0" y="345603"/>
                  </a:moveTo>
                  <a:cubicBezTo>
                    <a:pt x="0" y="467660"/>
                    <a:pt x="13027" y="567512"/>
                    <a:pt x="101336" y="656120"/>
                  </a:cubicBezTo>
                  <a:cubicBezTo>
                    <a:pt x="223535" y="778725"/>
                    <a:pt x="406400" y="794663"/>
                    <a:pt x="559330" y="717175"/>
                  </a:cubicBezTo>
                  <a:cubicBezTo>
                    <a:pt x="593415" y="699895"/>
                    <a:pt x="661690" y="651778"/>
                    <a:pt x="672280" y="612098"/>
                  </a:cubicBezTo>
                  <a:cubicBezTo>
                    <a:pt x="650869" y="606379"/>
                    <a:pt x="623422" y="578350"/>
                    <a:pt x="604818" y="564476"/>
                  </a:cubicBezTo>
                  <a:cubicBezTo>
                    <a:pt x="581112" y="546807"/>
                    <a:pt x="563231" y="531398"/>
                    <a:pt x="539032" y="515194"/>
                  </a:cubicBezTo>
                  <a:cubicBezTo>
                    <a:pt x="515944" y="530656"/>
                    <a:pt x="506730" y="547001"/>
                    <a:pt x="478329" y="563523"/>
                  </a:cubicBezTo>
                  <a:cubicBezTo>
                    <a:pt x="429100" y="592170"/>
                    <a:pt x="401988" y="587881"/>
                    <a:pt x="345222" y="587881"/>
                  </a:cubicBezTo>
                  <a:cubicBezTo>
                    <a:pt x="269922" y="587881"/>
                    <a:pt x="201541" y="511505"/>
                    <a:pt x="199864" y="436470"/>
                  </a:cubicBezTo>
                  <a:lnTo>
                    <a:pt x="690443" y="436470"/>
                  </a:lnTo>
                  <a:cubicBezTo>
                    <a:pt x="690443" y="284847"/>
                    <a:pt x="697945" y="233271"/>
                    <a:pt x="597192" y="105777"/>
                  </a:cubicBezTo>
                  <a:cubicBezTo>
                    <a:pt x="511637" y="-2494"/>
                    <a:pt x="319574" y="-27824"/>
                    <a:pt x="193722" y="30601"/>
                  </a:cubicBezTo>
                  <a:cubicBezTo>
                    <a:pt x="79625" y="83572"/>
                    <a:pt x="0" y="224128"/>
                    <a:pt x="0" y="345638"/>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0" name="Freeform: Shape 19">
              <a:extLst>
                <a:ext uri="{FF2B5EF4-FFF2-40B4-BE49-F238E27FC236}">
                  <a16:creationId xmlns:a16="http://schemas.microsoft.com/office/drawing/2014/main" id="{89D09EF8-96AB-92F0-F40D-52551C80FFB4}"/>
                </a:ext>
              </a:extLst>
            </p:cNvPr>
            <p:cNvSpPr/>
            <p:nvPr/>
          </p:nvSpPr>
          <p:spPr>
            <a:xfrm>
              <a:off x="12665757" y="3944503"/>
              <a:ext cx="744985" cy="751035"/>
            </a:xfrm>
            <a:custGeom>
              <a:avLst/>
              <a:gdLst>
                <a:gd name="connsiteX0" fmla="*/ 35 w 744985"/>
                <a:gd name="connsiteY0" fmla="*/ 751035 h 751035"/>
                <a:gd name="connsiteX1" fmla="*/ 224134 w 744985"/>
                <a:gd name="connsiteY1" fmla="*/ 751035 h 751035"/>
                <a:gd name="connsiteX2" fmla="*/ 260814 w 744985"/>
                <a:gd name="connsiteY2" fmla="*/ 690810 h 751035"/>
                <a:gd name="connsiteX3" fmla="*/ 367285 w 744985"/>
                <a:gd name="connsiteY3" fmla="*/ 518694 h 751035"/>
                <a:gd name="connsiteX4" fmla="*/ 375529 w 744985"/>
                <a:gd name="connsiteY4" fmla="*/ 508774 h 751035"/>
                <a:gd name="connsiteX5" fmla="*/ 520886 w 744985"/>
                <a:gd name="connsiteY5" fmla="*/ 751035 h 751035"/>
                <a:gd name="connsiteX6" fmla="*/ 744985 w 744985"/>
                <a:gd name="connsiteY6" fmla="*/ 751035 h 751035"/>
                <a:gd name="connsiteX7" fmla="*/ 621427 w 744985"/>
                <a:gd name="connsiteY7" fmla="*/ 553591 h 751035"/>
                <a:gd name="connsiteX8" fmla="*/ 496668 w 744985"/>
                <a:gd name="connsiteY8" fmla="*/ 357346 h 751035"/>
                <a:gd name="connsiteX9" fmla="*/ 720768 w 744985"/>
                <a:gd name="connsiteY9" fmla="*/ 0 h 751035"/>
                <a:gd name="connsiteX10" fmla="*/ 496668 w 744985"/>
                <a:gd name="connsiteY10" fmla="*/ 0 h 751035"/>
                <a:gd name="connsiteX11" fmla="*/ 436407 w 744985"/>
                <a:gd name="connsiteY11" fmla="*/ 103276 h 751035"/>
                <a:gd name="connsiteX12" fmla="*/ 375529 w 744985"/>
                <a:gd name="connsiteY12" fmla="*/ 211972 h 751035"/>
                <a:gd name="connsiteX13" fmla="*/ 310819 w 744985"/>
                <a:gd name="connsiteY13" fmla="*/ 107107 h 751035"/>
                <a:gd name="connsiteX14" fmla="*/ 248334 w 744985"/>
                <a:gd name="connsiteY14" fmla="*/ 0 h 751035"/>
                <a:gd name="connsiteX15" fmla="*/ 24235 w 744985"/>
                <a:gd name="connsiteY15" fmla="*/ 0 h 751035"/>
                <a:gd name="connsiteX16" fmla="*/ 81301 w 744985"/>
                <a:gd name="connsiteY16" fmla="*/ 94345 h 751035"/>
                <a:gd name="connsiteX17" fmla="*/ 230365 w 744985"/>
                <a:gd name="connsiteY17" fmla="*/ 326933 h 751035"/>
                <a:gd name="connsiteX18" fmla="*/ 239438 w 744985"/>
                <a:gd name="connsiteY18" fmla="*/ 378033 h 751035"/>
                <a:gd name="connsiteX19" fmla="*/ 210120 w 744985"/>
                <a:gd name="connsiteY19" fmla="*/ 422072 h 751035"/>
                <a:gd name="connsiteX20" fmla="*/ 179106 w 744985"/>
                <a:gd name="connsiteY20" fmla="*/ 469801 h 751035"/>
                <a:gd name="connsiteX21" fmla="*/ 0 w 744985"/>
                <a:gd name="connsiteY21" fmla="*/ 751000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4985" h="751035">
                  <a:moveTo>
                    <a:pt x="35" y="751035"/>
                  </a:moveTo>
                  <a:lnTo>
                    <a:pt x="224134" y="751035"/>
                  </a:lnTo>
                  <a:cubicBezTo>
                    <a:pt x="235731" y="729113"/>
                    <a:pt x="247964" y="712450"/>
                    <a:pt x="260814" y="690810"/>
                  </a:cubicBezTo>
                  <a:lnTo>
                    <a:pt x="367285" y="518694"/>
                  </a:lnTo>
                  <a:cubicBezTo>
                    <a:pt x="375458" y="508104"/>
                    <a:pt x="370728" y="514317"/>
                    <a:pt x="375529" y="508774"/>
                  </a:cubicBezTo>
                  <a:lnTo>
                    <a:pt x="520886" y="751035"/>
                  </a:lnTo>
                  <a:lnTo>
                    <a:pt x="744985" y="751035"/>
                  </a:lnTo>
                  <a:cubicBezTo>
                    <a:pt x="740131" y="730189"/>
                    <a:pt x="640790" y="582609"/>
                    <a:pt x="621427" y="553591"/>
                  </a:cubicBezTo>
                  <a:cubicBezTo>
                    <a:pt x="613166" y="541235"/>
                    <a:pt x="495521" y="367478"/>
                    <a:pt x="496668" y="357346"/>
                  </a:cubicBezTo>
                  <a:cubicBezTo>
                    <a:pt x="498010" y="345555"/>
                    <a:pt x="713319" y="27871"/>
                    <a:pt x="720768" y="0"/>
                  </a:cubicBezTo>
                  <a:lnTo>
                    <a:pt x="496668" y="0"/>
                  </a:lnTo>
                  <a:cubicBezTo>
                    <a:pt x="478647" y="34067"/>
                    <a:pt x="455665" y="69845"/>
                    <a:pt x="436407" y="103276"/>
                  </a:cubicBezTo>
                  <a:cubicBezTo>
                    <a:pt x="414943" y="140573"/>
                    <a:pt x="395774" y="173704"/>
                    <a:pt x="375529" y="211972"/>
                  </a:cubicBezTo>
                  <a:cubicBezTo>
                    <a:pt x="357118" y="198486"/>
                    <a:pt x="326299" y="132877"/>
                    <a:pt x="310819" y="107107"/>
                  </a:cubicBezTo>
                  <a:cubicBezTo>
                    <a:pt x="288932" y="70693"/>
                    <a:pt x="270557" y="33184"/>
                    <a:pt x="248334" y="0"/>
                  </a:cubicBezTo>
                  <a:lnTo>
                    <a:pt x="24235" y="0"/>
                  </a:lnTo>
                  <a:cubicBezTo>
                    <a:pt x="41639" y="32884"/>
                    <a:pt x="60914" y="60914"/>
                    <a:pt x="81301" y="94345"/>
                  </a:cubicBezTo>
                  <a:lnTo>
                    <a:pt x="230365" y="326933"/>
                  </a:lnTo>
                  <a:cubicBezTo>
                    <a:pt x="244839" y="347638"/>
                    <a:pt x="255077" y="352227"/>
                    <a:pt x="239438" y="378033"/>
                  </a:cubicBezTo>
                  <a:cubicBezTo>
                    <a:pt x="229095" y="395119"/>
                    <a:pt x="221081" y="403945"/>
                    <a:pt x="210120" y="422072"/>
                  </a:cubicBezTo>
                  <a:cubicBezTo>
                    <a:pt x="198152" y="441877"/>
                    <a:pt x="191815" y="448902"/>
                    <a:pt x="179106" y="469801"/>
                  </a:cubicBezTo>
                  <a:cubicBezTo>
                    <a:pt x="153618" y="511722"/>
                    <a:pt x="6725" y="722123"/>
                    <a:pt x="0" y="751000"/>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1" name="Freeform: Shape 20">
              <a:extLst>
                <a:ext uri="{FF2B5EF4-FFF2-40B4-BE49-F238E27FC236}">
                  <a16:creationId xmlns:a16="http://schemas.microsoft.com/office/drawing/2014/main" id="{CD5C13B9-39BA-1D21-1398-4A0C5470D9B3}"/>
                </a:ext>
              </a:extLst>
            </p:cNvPr>
            <p:cNvSpPr/>
            <p:nvPr/>
          </p:nvSpPr>
          <p:spPr>
            <a:xfrm>
              <a:off x="15784965" y="3944521"/>
              <a:ext cx="726768" cy="751035"/>
            </a:xfrm>
            <a:custGeom>
              <a:avLst/>
              <a:gdLst>
                <a:gd name="connsiteX0" fmla="*/ 290679 w 726768"/>
                <a:gd name="connsiteY0" fmla="*/ 751018 h 751035"/>
                <a:gd name="connsiteX1" fmla="*/ 436036 w 726768"/>
                <a:gd name="connsiteY1" fmla="*/ 751018 h 751035"/>
                <a:gd name="connsiteX2" fmla="*/ 471480 w 726768"/>
                <a:gd name="connsiteY2" fmla="*/ 659267 h 751035"/>
                <a:gd name="connsiteX3" fmla="*/ 726769 w 726768"/>
                <a:gd name="connsiteY3" fmla="*/ 0 h 751035"/>
                <a:gd name="connsiteX4" fmla="*/ 520850 w 726768"/>
                <a:gd name="connsiteY4" fmla="*/ 0 h 751035"/>
                <a:gd name="connsiteX5" fmla="*/ 442991 w 726768"/>
                <a:gd name="connsiteY5" fmla="*/ 212854 h 751035"/>
                <a:gd name="connsiteX6" fmla="*/ 405006 w 726768"/>
                <a:gd name="connsiteY6" fmla="*/ 320226 h 751035"/>
                <a:gd name="connsiteX7" fmla="*/ 369439 w 726768"/>
                <a:gd name="connsiteY7" fmla="*/ 430015 h 751035"/>
                <a:gd name="connsiteX8" fmla="*/ 326176 w 726768"/>
                <a:gd name="connsiteY8" fmla="*/ 327922 h 751035"/>
                <a:gd name="connsiteX9" fmla="*/ 211973 w 726768"/>
                <a:gd name="connsiteY9" fmla="*/ 0 h 751035"/>
                <a:gd name="connsiteX10" fmla="*/ 0 w 726768"/>
                <a:gd name="connsiteY10" fmla="*/ 0 h 751035"/>
                <a:gd name="connsiteX11" fmla="*/ 143610 w 726768"/>
                <a:gd name="connsiteY11" fmla="*/ 377256 h 751035"/>
                <a:gd name="connsiteX12" fmla="*/ 179424 w 726768"/>
                <a:gd name="connsiteY12" fmla="*/ 468636 h 751035"/>
                <a:gd name="connsiteX13" fmla="*/ 290714 w 726768"/>
                <a:gd name="connsiteY13" fmla="*/ 751035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6768" h="751035">
                  <a:moveTo>
                    <a:pt x="290679" y="751018"/>
                  </a:moveTo>
                  <a:lnTo>
                    <a:pt x="436036" y="751018"/>
                  </a:lnTo>
                  <a:cubicBezTo>
                    <a:pt x="442356" y="723870"/>
                    <a:pt x="461913" y="685126"/>
                    <a:pt x="471480" y="659267"/>
                  </a:cubicBezTo>
                  <a:cubicBezTo>
                    <a:pt x="495097" y="595318"/>
                    <a:pt x="723856" y="34914"/>
                    <a:pt x="726769" y="0"/>
                  </a:cubicBezTo>
                  <a:lnTo>
                    <a:pt x="520850" y="0"/>
                  </a:lnTo>
                  <a:lnTo>
                    <a:pt x="442991" y="212854"/>
                  </a:lnTo>
                  <a:cubicBezTo>
                    <a:pt x="429347" y="249251"/>
                    <a:pt x="417927" y="284482"/>
                    <a:pt x="405006" y="320226"/>
                  </a:cubicBezTo>
                  <a:lnTo>
                    <a:pt x="369439" y="430015"/>
                  </a:lnTo>
                  <a:cubicBezTo>
                    <a:pt x="346121" y="412929"/>
                    <a:pt x="337825" y="359040"/>
                    <a:pt x="326176" y="327922"/>
                  </a:cubicBezTo>
                  <a:lnTo>
                    <a:pt x="211973" y="0"/>
                  </a:lnTo>
                  <a:lnTo>
                    <a:pt x="0" y="0"/>
                  </a:lnTo>
                  <a:cubicBezTo>
                    <a:pt x="2700" y="32443"/>
                    <a:pt x="126876" y="335423"/>
                    <a:pt x="143610" y="377256"/>
                  </a:cubicBezTo>
                  <a:cubicBezTo>
                    <a:pt x="156707" y="409999"/>
                    <a:pt x="167368" y="434640"/>
                    <a:pt x="179424" y="468636"/>
                  </a:cubicBezTo>
                  <a:lnTo>
                    <a:pt x="290714" y="751035"/>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2" name="Freeform: Shape 21">
              <a:extLst>
                <a:ext uri="{FF2B5EF4-FFF2-40B4-BE49-F238E27FC236}">
                  <a16:creationId xmlns:a16="http://schemas.microsoft.com/office/drawing/2014/main" id="{B5D0CA1A-C76E-B065-7290-30E621AD052A}"/>
                </a:ext>
              </a:extLst>
            </p:cNvPr>
            <p:cNvSpPr/>
            <p:nvPr/>
          </p:nvSpPr>
          <p:spPr>
            <a:xfrm>
              <a:off x="9068166" y="3696206"/>
              <a:ext cx="284660" cy="950880"/>
            </a:xfrm>
            <a:custGeom>
              <a:avLst/>
              <a:gdLst>
                <a:gd name="connsiteX0" fmla="*/ 0 w 284660"/>
                <a:gd name="connsiteY0" fmla="*/ 296767 h 950880"/>
                <a:gd name="connsiteX1" fmla="*/ 0 w 284660"/>
                <a:gd name="connsiteY1" fmla="*/ 654113 h 950880"/>
                <a:gd name="connsiteX2" fmla="*/ 207419 w 284660"/>
                <a:gd name="connsiteY2" fmla="*/ 882765 h 950880"/>
                <a:gd name="connsiteX3" fmla="*/ 284660 w 284660"/>
                <a:gd name="connsiteY3" fmla="*/ 950881 h 950880"/>
                <a:gd name="connsiteX4" fmla="*/ 284660 w 284660"/>
                <a:gd name="connsiteY4" fmla="*/ 0 h 950880"/>
                <a:gd name="connsiteX5" fmla="*/ 243763 w 284660"/>
                <a:gd name="connsiteY5" fmla="*/ 31772 h 950880"/>
                <a:gd name="connsiteX6" fmla="*/ 207719 w 284660"/>
                <a:gd name="connsiteY6" fmla="*/ 68398 h 950880"/>
                <a:gd name="connsiteX7" fmla="*/ 174182 w 284660"/>
                <a:gd name="connsiteY7" fmla="*/ 107548 h 950880"/>
                <a:gd name="connsiteX8" fmla="*/ 137785 w 284660"/>
                <a:gd name="connsiteY8" fmla="*/ 143839 h 950880"/>
                <a:gd name="connsiteX9" fmla="*/ 0 w 284660"/>
                <a:gd name="connsiteY9" fmla="*/ 296767 h 95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50880">
                  <a:moveTo>
                    <a:pt x="0" y="296767"/>
                  </a:moveTo>
                  <a:lnTo>
                    <a:pt x="0" y="654113"/>
                  </a:lnTo>
                  <a:cubicBezTo>
                    <a:pt x="0" y="670582"/>
                    <a:pt x="188673" y="864179"/>
                    <a:pt x="207419" y="882765"/>
                  </a:cubicBezTo>
                  <a:cubicBezTo>
                    <a:pt x="227947" y="903117"/>
                    <a:pt x="256966" y="943503"/>
                    <a:pt x="284660" y="950881"/>
                  </a:cubicBezTo>
                  <a:lnTo>
                    <a:pt x="284660" y="0"/>
                  </a:lnTo>
                  <a:cubicBezTo>
                    <a:pt x="264467" y="5384"/>
                    <a:pt x="258201" y="17069"/>
                    <a:pt x="243763" y="31772"/>
                  </a:cubicBezTo>
                  <a:cubicBezTo>
                    <a:pt x="230966" y="44781"/>
                    <a:pt x="219280" y="54577"/>
                    <a:pt x="207719" y="68398"/>
                  </a:cubicBezTo>
                  <a:cubicBezTo>
                    <a:pt x="193404" y="85519"/>
                    <a:pt x="190703" y="91203"/>
                    <a:pt x="174182" y="107548"/>
                  </a:cubicBezTo>
                  <a:cubicBezTo>
                    <a:pt x="160555" y="121016"/>
                    <a:pt x="151376" y="130265"/>
                    <a:pt x="137785" y="143839"/>
                  </a:cubicBezTo>
                  <a:cubicBezTo>
                    <a:pt x="115386" y="166185"/>
                    <a:pt x="0" y="284606"/>
                    <a:pt x="0" y="296767"/>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3" name="Freeform: Shape 22">
              <a:extLst>
                <a:ext uri="{FF2B5EF4-FFF2-40B4-BE49-F238E27FC236}">
                  <a16:creationId xmlns:a16="http://schemas.microsoft.com/office/drawing/2014/main" id="{C99F4144-876F-9615-4862-6B14AD8B4E83}"/>
                </a:ext>
              </a:extLst>
            </p:cNvPr>
            <p:cNvSpPr/>
            <p:nvPr/>
          </p:nvSpPr>
          <p:spPr>
            <a:xfrm>
              <a:off x="8613914" y="3690169"/>
              <a:ext cx="284660" cy="962989"/>
            </a:xfrm>
            <a:custGeom>
              <a:avLst/>
              <a:gdLst>
                <a:gd name="connsiteX0" fmla="*/ 0 w 284660"/>
                <a:gd name="connsiteY0" fmla="*/ 962972 h 962989"/>
                <a:gd name="connsiteX1" fmla="*/ 72670 w 284660"/>
                <a:gd name="connsiteY1" fmla="*/ 890302 h 962989"/>
                <a:gd name="connsiteX2" fmla="*/ 180254 w 284660"/>
                <a:gd name="connsiteY2" fmla="*/ 779842 h 962989"/>
                <a:gd name="connsiteX3" fmla="*/ 213367 w 284660"/>
                <a:gd name="connsiteY3" fmla="*/ 740286 h 962989"/>
                <a:gd name="connsiteX4" fmla="*/ 284660 w 284660"/>
                <a:gd name="connsiteY4" fmla="*/ 660150 h 962989"/>
                <a:gd name="connsiteX5" fmla="*/ 284660 w 284660"/>
                <a:gd name="connsiteY5" fmla="*/ 308876 h 962989"/>
                <a:gd name="connsiteX6" fmla="*/ 219581 w 284660"/>
                <a:gd name="connsiteY6" fmla="*/ 228599 h 962989"/>
                <a:gd name="connsiteX7" fmla="*/ 74117 w 284660"/>
                <a:gd name="connsiteY7" fmla="*/ 77294 h 962989"/>
                <a:gd name="connsiteX8" fmla="*/ 0 w 284660"/>
                <a:gd name="connsiteY8" fmla="*/ 0 h 962989"/>
                <a:gd name="connsiteX9" fmla="*/ 0 w 284660"/>
                <a:gd name="connsiteY9" fmla="*/ 962989 h 962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62989">
                  <a:moveTo>
                    <a:pt x="0" y="962972"/>
                  </a:moveTo>
                  <a:cubicBezTo>
                    <a:pt x="24359" y="946662"/>
                    <a:pt x="54824" y="913690"/>
                    <a:pt x="72670" y="890302"/>
                  </a:cubicBezTo>
                  <a:cubicBezTo>
                    <a:pt x="100488" y="853853"/>
                    <a:pt x="147934" y="814791"/>
                    <a:pt x="180254" y="779842"/>
                  </a:cubicBezTo>
                  <a:cubicBezTo>
                    <a:pt x="194586" y="764344"/>
                    <a:pt x="197781" y="756048"/>
                    <a:pt x="213367" y="740286"/>
                  </a:cubicBezTo>
                  <a:cubicBezTo>
                    <a:pt x="228194" y="725300"/>
                    <a:pt x="284660" y="679831"/>
                    <a:pt x="284660" y="660150"/>
                  </a:cubicBezTo>
                  <a:lnTo>
                    <a:pt x="284660" y="308876"/>
                  </a:lnTo>
                  <a:cubicBezTo>
                    <a:pt x="284660" y="296132"/>
                    <a:pt x="231672" y="240549"/>
                    <a:pt x="219581" y="228599"/>
                  </a:cubicBezTo>
                  <a:lnTo>
                    <a:pt x="74117" y="77294"/>
                  </a:lnTo>
                  <a:cubicBezTo>
                    <a:pt x="53571" y="55089"/>
                    <a:pt x="32019" y="21446"/>
                    <a:pt x="0" y="0"/>
                  </a:cubicBezTo>
                  <a:lnTo>
                    <a:pt x="0" y="962989"/>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grpSp>
      <p:grpSp>
        <p:nvGrpSpPr>
          <p:cNvPr id="4" name="Group 3">
            <a:extLst>
              <a:ext uri="{FF2B5EF4-FFF2-40B4-BE49-F238E27FC236}">
                <a16:creationId xmlns:a16="http://schemas.microsoft.com/office/drawing/2014/main" id="{528069A8-26B5-6BF5-EE43-CC91E2F68FFE}"/>
              </a:ext>
            </a:extLst>
          </p:cNvPr>
          <p:cNvGrpSpPr/>
          <p:nvPr/>
        </p:nvGrpSpPr>
        <p:grpSpPr>
          <a:xfrm>
            <a:off x="1076858" y="12389801"/>
            <a:ext cx="22535084" cy="548640"/>
            <a:chOff x="1076858" y="11977424"/>
            <a:chExt cx="22535084" cy="548640"/>
          </a:xfrm>
        </p:grpSpPr>
        <p:sp>
          <p:nvSpPr>
            <p:cNvPr id="6" name="Rectangle 5">
              <a:extLst>
                <a:ext uri="{FF2B5EF4-FFF2-40B4-BE49-F238E27FC236}">
                  <a16:creationId xmlns:a16="http://schemas.microsoft.com/office/drawing/2014/main" id="{B4E5C24C-75AC-26C4-BBCE-092A74E1BC26}"/>
                </a:ext>
              </a:extLst>
            </p:cNvPr>
            <p:cNvSpPr/>
            <p:nvPr/>
          </p:nvSpPr>
          <p:spPr>
            <a:xfrm>
              <a:off x="19300092" y="11977424"/>
              <a:ext cx="4311850" cy="54864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2800" dirty="0">
                  <a:solidFill>
                    <a:schemeClr val="bg1"/>
                  </a:solidFill>
                  <a:latin typeface="Poppins" panose="00000500000000000000" pitchFamily="2" charset="0"/>
                </a:rPr>
                <a:t>www.</a:t>
              </a:r>
              <a:r>
                <a:rPr lang="id-ID" sz="2800" dirty="0">
                  <a:solidFill>
                    <a:schemeClr val="bg1"/>
                  </a:solidFill>
                  <a:latin typeface="Poppins" panose="00000500000000000000" pitchFamily="2" charset="0"/>
                </a:rPr>
                <a:t>nexmuv.com</a:t>
              </a:r>
            </a:p>
          </p:txBody>
        </p:sp>
        <p:sp>
          <p:nvSpPr>
            <p:cNvPr id="7" name="Google Shape;60;p14">
              <a:extLst>
                <a:ext uri="{FF2B5EF4-FFF2-40B4-BE49-F238E27FC236}">
                  <a16:creationId xmlns:a16="http://schemas.microsoft.com/office/drawing/2014/main" id="{BE6526BF-D550-93D8-0116-50956B5E5488}"/>
                </a:ext>
              </a:extLst>
            </p:cNvPr>
            <p:cNvSpPr txBox="1">
              <a:spLocks/>
            </p:cNvSpPr>
            <p:nvPr/>
          </p:nvSpPr>
          <p:spPr>
            <a:xfrm>
              <a:off x="1076858" y="11977424"/>
              <a:ext cx="3805410" cy="548640"/>
            </a:xfrm>
            <a:prstGeom prst="rect">
              <a:avLst/>
            </a:prstGeom>
          </p:spPr>
          <p:txBody>
            <a:bodyPr spcFirstLastPara="1" wrap="square" lIns="91425" tIns="91425" rIns="91425" bIns="91425" anchor="t" anchorCtr="0">
              <a:no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nSpc>
                  <a:spcPct val="100000"/>
                </a:lnSpc>
                <a:spcBef>
                  <a:spcPts val="0"/>
                </a:spcBef>
                <a:spcAft>
                  <a:spcPts val="1200"/>
                </a:spcAft>
                <a:buFont typeface="Arial" panose="020B0604020202020204" pitchFamily="34" charset="0"/>
                <a:buNone/>
              </a:pPr>
              <a:r>
                <a:rPr lang="en-US" sz="2800" dirty="0">
                  <a:solidFill>
                    <a:schemeClr val="bg1"/>
                  </a:solidFill>
                  <a:latin typeface="Poppins" panose="00000500000000000000" pitchFamily="2" charset="0"/>
                  <a:ea typeface="Open Sans" panose="020B0606030504020204" pitchFamily="34" charset="0"/>
                  <a:cs typeface="Poppins" panose="00000500000000000000" pitchFamily="2" charset="0"/>
                </a:rPr>
                <a:t>February 1, </a:t>
              </a:r>
              <a:r>
                <a:rPr lang="id-ID" sz="2800" dirty="0">
                  <a:solidFill>
                    <a:schemeClr val="bg1"/>
                  </a:solidFill>
                  <a:latin typeface="Poppins" panose="00000500000000000000" pitchFamily="2" charset="0"/>
                  <a:ea typeface="Open Sans" panose="020B0606030504020204" pitchFamily="34" charset="0"/>
                  <a:cs typeface="Poppins" panose="00000500000000000000" pitchFamily="2" charset="0"/>
                </a:rPr>
                <a:t>202</a:t>
              </a:r>
              <a:r>
                <a:rPr lang="en-US" sz="2800" dirty="0">
                  <a:solidFill>
                    <a:schemeClr val="bg1"/>
                  </a:solidFill>
                  <a:latin typeface="Poppins" panose="00000500000000000000" pitchFamily="2" charset="0"/>
                  <a:ea typeface="Open Sans" panose="020B0606030504020204" pitchFamily="34" charset="0"/>
                  <a:cs typeface="Poppins" panose="00000500000000000000" pitchFamily="2" charset="0"/>
                </a:rPr>
                <a:t>4</a:t>
              </a:r>
              <a:endParaRPr lang="en-US" sz="2800" dirty="0">
                <a:solidFill>
                  <a:schemeClr val="accent1"/>
                </a:solidFill>
                <a:latin typeface="Poppins" panose="00000500000000000000" pitchFamily="2" charset="0"/>
                <a:ea typeface="Open Sans" panose="020B0606030504020204" pitchFamily="34" charset="0"/>
                <a:cs typeface="Poppins" panose="00000500000000000000" pitchFamily="2" charset="0"/>
              </a:endParaRPr>
            </a:p>
          </p:txBody>
        </p:sp>
      </p:grpSp>
    </p:spTree>
    <p:extLst>
      <p:ext uri="{BB962C8B-B14F-4D97-AF65-F5344CB8AC3E}">
        <p14:creationId xmlns:p14="http://schemas.microsoft.com/office/powerpoint/2010/main" val="1561515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erson sitting on the floor with her arms raised&#10;&#10;Description automatically generated with medium confidence">
            <a:extLst>
              <a:ext uri="{FF2B5EF4-FFF2-40B4-BE49-F238E27FC236}">
                <a16:creationId xmlns:a16="http://schemas.microsoft.com/office/drawing/2014/main" id="{475DD314-40FE-B8E5-C5B6-8403501D34EA}"/>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25566" t="11318" r="5434" b="15268"/>
          <a:stretch/>
        </p:blipFill>
        <p:spPr>
          <a:xfrm>
            <a:off x="2591734" y="2926760"/>
            <a:ext cx="6552266" cy="7862480"/>
          </a:xfrm>
        </p:spPr>
      </p:pic>
      <p:sp>
        <p:nvSpPr>
          <p:cNvPr id="11" name="TextBox 10">
            <a:extLst>
              <a:ext uri="{FF2B5EF4-FFF2-40B4-BE49-F238E27FC236}">
                <a16:creationId xmlns:a16="http://schemas.microsoft.com/office/drawing/2014/main" id="{467A4803-6015-5F62-9567-196DFB59F4C7}"/>
              </a:ext>
            </a:extLst>
          </p:cNvPr>
          <p:cNvSpPr txBox="1"/>
          <p:nvPr/>
        </p:nvSpPr>
        <p:spPr>
          <a:xfrm>
            <a:off x="10772414" y="5042910"/>
            <a:ext cx="11324652" cy="5009513"/>
          </a:xfrm>
          <a:prstGeom prst="rect">
            <a:avLst/>
          </a:prstGeom>
          <a:noFill/>
        </p:spPr>
        <p:txBody>
          <a:bodyPr wrap="square" rtlCol="0">
            <a:spAutoFit/>
          </a:bodyPr>
          <a:lstStyle/>
          <a:p>
            <a:pPr>
              <a:lnSpc>
                <a:spcPct val="150000"/>
              </a:lnSpc>
            </a:pPr>
            <a:r>
              <a:rPr lang="en-US" sz="2400" b="1" spc="90" dirty="0" err="1">
                <a:solidFill>
                  <a:srgbClr val="2B71E5"/>
                </a:solidFill>
                <a:latin typeface="Segoe UI" panose="020B0502040204020203" pitchFamily="34" charset="0"/>
                <a:cs typeface="Segoe UI" panose="020B0502040204020203" pitchFamily="34" charset="0"/>
              </a:rPr>
              <a:t>NexMuv</a:t>
            </a:r>
            <a:r>
              <a:rPr lang="en-US" sz="2400" spc="90" dirty="0">
                <a:solidFill>
                  <a:schemeClr val="bg2">
                    <a:lumMod val="25000"/>
                  </a:schemeClr>
                </a:solidFill>
                <a:latin typeface="Segoe UI" panose="020B0502040204020203" pitchFamily="34" charset="0"/>
                <a:cs typeface="Segoe UI" panose="020B0502040204020203" pitchFamily="34" charset="0"/>
              </a:rPr>
              <a:t> is the next logical evolution in professional moving. Professional moving clients have battled soaring prices, acute capacity problems and deteriorating service levels. </a:t>
            </a:r>
            <a:br>
              <a:rPr lang="en-US" sz="2400" spc="90" dirty="0">
                <a:solidFill>
                  <a:schemeClr val="bg2">
                    <a:lumMod val="25000"/>
                  </a:schemeClr>
                </a:solidFill>
                <a:latin typeface="Segoe UI" panose="020B0502040204020203" pitchFamily="34" charset="0"/>
                <a:cs typeface="Segoe UI" panose="020B0502040204020203" pitchFamily="34" charset="0"/>
              </a:rPr>
            </a:br>
            <a:endParaRPr lang="en-US" sz="2400" spc="90" dirty="0">
              <a:solidFill>
                <a:schemeClr val="bg2">
                  <a:lumMod val="25000"/>
                </a:schemeClr>
              </a:solidFill>
              <a:latin typeface="Segoe UI" panose="020B0502040204020203" pitchFamily="34" charset="0"/>
              <a:cs typeface="Segoe UI" panose="020B0502040204020203" pitchFamily="34" charset="0"/>
            </a:endParaRPr>
          </a:p>
          <a:p>
            <a:pPr>
              <a:lnSpc>
                <a:spcPct val="150000"/>
              </a:lnSpc>
            </a:pPr>
            <a:r>
              <a:rPr lang="en-US" sz="2400" b="1" spc="90" dirty="0" err="1">
                <a:solidFill>
                  <a:srgbClr val="2B71E5"/>
                </a:solidFill>
                <a:latin typeface="Segoe UI" panose="020B0502040204020203" pitchFamily="34" charset="0"/>
                <a:cs typeface="Segoe UI" panose="020B0502040204020203" pitchFamily="34" charset="0"/>
              </a:rPr>
              <a:t>NexMuv</a:t>
            </a:r>
            <a:r>
              <a:rPr lang="en-US" sz="2400" spc="90" dirty="0">
                <a:solidFill>
                  <a:schemeClr val="bg2">
                    <a:lumMod val="25000"/>
                  </a:schemeClr>
                </a:solidFill>
                <a:latin typeface="Segoe UI" panose="020B0502040204020203" pitchFamily="34" charset="0"/>
                <a:cs typeface="Segoe UI" panose="020B0502040204020203" pitchFamily="34" charset="0"/>
              </a:rPr>
              <a:t> was founded by lifelong moving professionals who have developed the answer to better moving services. Poised as THE industry disruptor, we deliver faster, offer guaranteed prices and even offer no credit check financing options. We are a technology first organization using proprietary software to deliver moving's best service experience.</a:t>
            </a:r>
          </a:p>
        </p:txBody>
      </p:sp>
      <p:sp>
        <p:nvSpPr>
          <p:cNvPr id="5" name="Title 2">
            <a:extLst>
              <a:ext uri="{FF2B5EF4-FFF2-40B4-BE49-F238E27FC236}">
                <a16:creationId xmlns:a16="http://schemas.microsoft.com/office/drawing/2014/main" id="{E57E0811-3A70-7FCE-C685-C812C59C7F59}"/>
              </a:ext>
            </a:extLst>
          </p:cNvPr>
          <p:cNvSpPr txBox="1">
            <a:spLocks/>
          </p:cNvSpPr>
          <p:nvPr/>
        </p:nvSpPr>
        <p:spPr>
          <a:xfrm>
            <a:off x="10686351" y="3329887"/>
            <a:ext cx="8375372"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6600" b="1" dirty="0">
                <a:latin typeface="Poppins" panose="00000500000000000000" pitchFamily="2" charset="0"/>
              </a:rPr>
              <a:t>About Us</a:t>
            </a:r>
          </a:p>
        </p:txBody>
      </p:sp>
      <p:cxnSp>
        <p:nvCxnSpPr>
          <p:cNvPr id="10" name="Straight Connector 9">
            <a:extLst>
              <a:ext uri="{FF2B5EF4-FFF2-40B4-BE49-F238E27FC236}">
                <a16:creationId xmlns:a16="http://schemas.microsoft.com/office/drawing/2014/main" id="{69CE0A0C-7C94-2306-DDF6-ECCCA13EF002}"/>
              </a:ext>
            </a:extLst>
          </p:cNvPr>
          <p:cNvCxnSpPr>
            <a:cxnSpLocks/>
          </p:cNvCxnSpPr>
          <p:nvPr/>
        </p:nvCxnSpPr>
        <p:spPr>
          <a:xfrm>
            <a:off x="10848221" y="2926760"/>
            <a:ext cx="1097280" cy="0"/>
          </a:xfrm>
          <a:prstGeom prst="line">
            <a:avLst/>
          </a:prstGeom>
          <a:ln w="69850" cap="rnd">
            <a:solidFill>
              <a:schemeClr val="accent1"/>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7FD09614-C5D9-87B5-6916-2F26D4EC9E3E}"/>
              </a:ext>
            </a:extLst>
          </p:cNvPr>
          <p:cNvSpPr>
            <a:spLocks noGrp="1"/>
          </p:cNvSpPr>
          <p:nvPr>
            <p:ph type="sldNum" sz="quarter" idx="4"/>
          </p:nvPr>
        </p:nvSpPr>
        <p:spPr/>
        <p:txBody>
          <a:bodyPr/>
          <a:lstStyle/>
          <a:p>
            <a:fld id="{86CB4B4D-7CA3-9044-876B-883B54F8677D}" type="slidenum">
              <a:rPr lang="id-ID" smtClean="0"/>
              <a:pPr/>
              <a:t>2</a:t>
            </a:fld>
            <a:endParaRPr lang="id-ID" dirty="0"/>
          </a:p>
        </p:txBody>
      </p:sp>
    </p:spTree>
    <p:extLst>
      <p:ext uri="{BB962C8B-B14F-4D97-AF65-F5344CB8AC3E}">
        <p14:creationId xmlns:p14="http://schemas.microsoft.com/office/powerpoint/2010/main" val="2024983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F58EB1D0-EC8D-07AE-251E-681E766BC646}"/>
              </a:ext>
            </a:extLst>
          </p:cNvPr>
          <p:cNvSpPr/>
          <p:nvPr/>
        </p:nvSpPr>
        <p:spPr>
          <a:xfrm>
            <a:off x="9220200" y="4494256"/>
            <a:ext cx="6248400" cy="7737229"/>
          </a:xfrm>
          <a:prstGeom prst="roundRect">
            <a:avLst>
              <a:gd name="adj" fmla="val 3376"/>
            </a:avLst>
          </a:prstGeom>
          <a:solidFill>
            <a:srgbClr val="FFFFFF"/>
          </a:solidFill>
          <a:ln>
            <a:noFill/>
          </a:ln>
          <a:effectLst>
            <a:outerShdw blurRad="685800" dist="355600" dir="2700000" algn="tl" rotWithShape="0">
              <a:schemeClr val="accent2">
                <a:alpha val="1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22" name="TextBox 21">
            <a:extLst>
              <a:ext uri="{FF2B5EF4-FFF2-40B4-BE49-F238E27FC236}">
                <a16:creationId xmlns:a16="http://schemas.microsoft.com/office/drawing/2014/main" id="{0A91C145-5B9A-65E0-46E1-75363166E950}"/>
              </a:ext>
            </a:extLst>
          </p:cNvPr>
          <p:cNvSpPr txBox="1"/>
          <p:nvPr/>
        </p:nvSpPr>
        <p:spPr>
          <a:xfrm>
            <a:off x="2147790" y="7293709"/>
            <a:ext cx="5365880" cy="1492140"/>
          </a:xfrm>
          <a:prstGeom prst="rect">
            <a:avLst/>
          </a:prstGeom>
          <a:noFill/>
        </p:spPr>
        <p:txBody>
          <a:bodyPr wrap="square" rtlCol="0">
            <a:spAutoFit/>
          </a:bodyPr>
          <a:lstStyle/>
          <a:p>
            <a:pPr algn="ctr">
              <a:lnSpc>
                <a:spcPct val="130000"/>
              </a:lnSpc>
            </a:pPr>
            <a:r>
              <a:rPr lang="en-US" sz="2400" dirty="0">
                <a:solidFill>
                  <a:schemeClr val="tx2"/>
                </a:solidFill>
                <a:latin typeface="Poppins" panose="00000500000000000000" pitchFamily="2" charset="0"/>
                <a:ea typeface="Lato" panose="020F0502020204030203" pitchFamily="34" charset="0"/>
                <a:cs typeface="Lato" panose="020F0502020204030203" pitchFamily="34" charset="0"/>
              </a:rPr>
              <a:t>Revolutionize the moving industry by providing great value to everyone involved</a:t>
            </a:r>
          </a:p>
        </p:txBody>
      </p:sp>
      <p:sp>
        <p:nvSpPr>
          <p:cNvPr id="23" name="TextBox 22">
            <a:extLst>
              <a:ext uri="{FF2B5EF4-FFF2-40B4-BE49-F238E27FC236}">
                <a16:creationId xmlns:a16="http://schemas.microsoft.com/office/drawing/2014/main" id="{691A1EA2-9219-06E3-1721-DBAC681AF064}"/>
              </a:ext>
            </a:extLst>
          </p:cNvPr>
          <p:cNvSpPr txBox="1"/>
          <p:nvPr/>
        </p:nvSpPr>
        <p:spPr>
          <a:xfrm>
            <a:off x="3441032" y="6215860"/>
            <a:ext cx="2779396" cy="584775"/>
          </a:xfrm>
          <a:prstGeom prst="rect">
            <a:avLst/>
          </a:prstGeom>
          <a:noFill/>
        </p:spPr>
        <p:txBody>
          <a:bodyPr wrap="square" rtlCol="0">
            <a:spAutoFit/>
          </a:bodyPr>
          <a:lstStyle/>
          <a:p>
            <a:pPr algn="ctr"/>
            <a:r>
              <a:rPr lang="id-ID" sz="3200" b="1" dirty="0">
                <a:solidFill>
                  <a:srgbClr val="16134D"/>
                </a:solidFill>
                <a:latin typeface="Poppins" panose="00000500000000000000" pitchFamily="2" charset="0"/>
                <a:ea typeface="Lato" panose="020F0502020204030203" pitchFamily="34" charset="0"/>
                <a:cs typeface="Lato" panose="020F0502020204030203" pitchFamily="34" charset="0"/>
              </a:rPr>
              <a:t>Our Vision</a:t>
            </a:r>
          </a:p>
        </p:txBody>
      </p:sp>
      <p:sp>
        <p:nvSpPr>
          <p:cNvPr id="20" name="TextBox 19">
            <a:extLst>
              <a:ext uri="{FF2B5EF4-FFF2-40B4-BE49-F238E27FC236}">
                <a16:creationId xmlns:a16="http://schemas.microsoft.com/office/drawing/2014/main" id="{28B96BD6-39AC-3903-9D90-023DF0A673BB}"/>
              </a:ext>
            </a:extLst>
          </p:cNvPr>
          <p:cNvSpPr txBox="1"/>
          <p:nvPr/>
        </p:nvSpPr>
        <p:spPr>
          <a:xfrm>
            <a:off x="9661460" y="7293709"/>
            <a:ext cx="5365880" cy="1012008"/>
          </a:xfrm>
          <a:prstGeom prst="rect">
            <a:avLst/>
          </a:prstGeom>
          <a:noFill/>
        </p:spPr>
        <p:txBody>
          <a:bodyPr wrap="square" rtlCol="0">
            <a:spAutoFit/>
          </a:bodyPr>
          <a:lstStyle/>
          <a:p>
            <a:pPr algn="ctr">
              <a:lnSpc>
                <a:spcPct val="130000"/>
              </a:lnSpc>
            </a:pPr>
            <a:r>
              <a:rPr lang="en-US" sz="2400" dirty="0">
                <a:solidFill>
                  <a:schemeClr val="tx2"/>
                </a:solidFill>
                <a:latin typeface="Poppins" panose="00000500000000000000" pitchFamily="2" charset="0"/>
                <a:ea typeface="Lato" panose="020F0502020204030203" pitchFamily="34" charset="0"/>
                <a:cs typeface="Lato" panose="020F0502020204030203" pitchFamily="34" charset="0"/>
              </a:rPr>
              <a:t>Disrupt a $86B sleepy giant of an inefficient industry</a:t>
            </a:r>
          </a:p>
        </p:txBody>
      </p:sp>
      <p:sp>
        <p:nvSpPr>
          <p:cNvPr id="21" name="TextBox 20">
            <a:extLst>
              <a:ext uri="{FF2B5EF4-FFF2-40B4-BE49-F238E27FC236}">
                <a16:creationId xmlns:a16="http://schemas.microsoft.com/office/drawing/2014/main" id="{BF7AEC34-DE6B-3F3C-9D1F-5D89FC68AF74}"/>
              </a:ext>
            </a:extLst>
          </p:cNvPr>
          <p:cNvSpPr txBox="1"/>
          <p:nvPr/>
        </p:nvSpPr>
        <p:spPr>
          <a:xfrm>
            <a:off x="10954702" y="6215860"/>
            <a:ext cx="2779396" cy="584775"/>
          </a:xfrm>
          <a:prstGeom prst="rect">
            <a:avLst/>
          </a:prstGeom>
          <a:noFill/>
        </p:spPr>
        <p:txBody>
          <a:bodyPr wrap="square" rtlCol="0">
            <a:spAutoFit/>
          </a:bodyPr>
          <a:lstStyle/>
          <a:p>
            <a:pPr algn="ctr"/>
            <a:r>
              <a:rPr lang="id-ID" sz="3200" b="1" dirty="0">
                <a:solidFill>
                  <a:srgbClr val="16134D"/>
                </a:solidFill>
                <a:latin typeface="Poppins" panose="00000500000000000000" pitchFamily="2" charset="0"/>
                <a:ea typeface="Lato" panose="020F0502020204030203" pitchFamily="34" charset="0"/>
                <a:cs typeface="Lato" panose="020F0502020204030203" pitchFamily="34" charset="0"/>
              </a:rPr>
              <a:t>Our Mission</a:t>
            </a:r>
          </a:p>
        </p:txBody>
      </p:sp>
      <p:sp>
        <p:nvSpPr>
          <p:cNvPr id="18" name="TextBox 17">
            <a:extLst>
              <a:ext uri="{FF2B5EF4-FFF2-40B4-BE49-F238E27FC236}">
                <a16:creationId xmlns:a16="http://schemas.microsoft.com/office/drawing/2014/main" id="{063A6BC0-99C8-29B3-288D-F7A87E9C5948}"/>
              </a:ext>
            </a:extLst>
          </p:cNvPr>
          <p:cNvSpPr txBox="1"/>
          <p:nvPr/>
        </p:nvSpPr>
        <p:spPr>
          <a:xfrm>
            <a:off x="17083690" y="7293709"/>
            <a:ext cx="5365880" cy="1012008"/>
          </a:xfrm>
          <a:prstGeom prst="rect">
            <a:avLst/>
          </a:prstGeom>
          <a:noFill/>
        </p:spPr>
        <p:txBody>
          <a:bodyPr wrap="square" rtlCol="0">
            <a:spAutoFit/>
          </a:bodyPr>
          <a:lstStyle/>
          <a:p>
            <a:pPr algn="ctr">
              <a:lnSpc>
                <a:spcPct val="130000"/>
              </a:lnSpc>
            </a:pPr>
            <a:r>
              <a:rPr lang="en-US" sz="2400" dirty="0">
                <a:solidFill>
                  <a:schemeClr val="tx2"/>
                </a:solidFill>
                <a:latin typeface="Poppins" panose="00000500000000000000" pitchFamily="2" charset="0"/>
                <a:ea typeface="Lato" panose="020F0502020204030203" pitchFamily="34" charset="0"/>
                <a:cs typeface="Lato" panose="020F0502020204030203" pitchFamily="34" charset="0"/>
              </a:rPr>
              <a:t>Becoming the moving platform of choice</a:t>
            </a:r>
          </a:p>
        </p:txBody>
      </p:sp>
      <p:sp>
        <p:nvSpPr>
          <p:cNvPr id="19" name="TextBox 18">
            <a:extLst>
              <a:ext uri="{FF2B5EF4-FFF2-40B4-BE49-F238E27FC236}">
                <a16:creationId xmlns:a16="http://schemas.microsoft.com/office/drawing/2014/main" id="{2C6F7E83-9D4A-B84C-FBB0-26379D3019A9}"/>
              </a:ext>
            </a:extLst>
          </p:cNvPr>
          <p:cNvSpPr txBox="1"/>
          <p:nvPr/>
        </p:nvSpPr>
        <p:spPr>
          <a:xfrm>
            <a:off x="18148023" y="6215860"/>
            <a:ext cx="3237214" cy="584775"/>
          </a:xfrm>
          <a:prstGeom prst="rect">
            <a:avLst/>
          </a:prstGeom>
          <a:noFill/>
        </p:spPr>
        <p:txBody>
          <a:bodyPr wrap="square" rtlCol="0">
            <a:spAutoFit/>
          </a:bodyPr>
          <a:lstStyle/>
          <a:p>
            <a:pPr algn="ctr"/>
            <a:r>
              <a:rPr lang="en-US" sz="3200" b="1" dirty="0">
                <a:solidFill>
                  <a:srgbClr val="16134D"/>
                </a:solidFill>
                <a:latin typeface="Poppins" panose="00000500000000000000" pitchFamily="2" charset="0"/>
                <a:ea typeface="Lato" panose="020F0502020204030203" pitchFamily="34" charset="0"/>
                <a:cs typeface="Lato" panose="020F0502020204030203" pitchFamily="34" charset="0"/>
              </a:rPr>
              <a:t>Our Goal</a:t>
            </a:r>
          </a:p>
        </p:txBody>
      </p:sp>
      <p:cxnSp>
        <p:nvCxnSpPr>
          <p:cNvPr id="30" name="Straight Connector 29">
            <a:extLst>
              <a:ext uri="{FF2B5EF4-FFF2-40B4-BE49-F238E27FC236}">
                <a16:creationId xmlns:a16="http://schemas.microsoft.com/office/drawing/2014/main" id="{89823745-8A07-DE78-01D5-BD5806D612FF}"/>
              </a:ext>
            </a:extLst>
          </p:cNvPr>
          <p:cNvCxnSpPr>
            <a:cxnSpLocks/>
          </p:cNvCxnSpPr>
          <p:nvPr/>
        </p:nvCxnSpPr>
        <p:spPr>
          <a:xfrm>
            <a:off x="4647850" y="7006174"/>
            <a:ext cx="365760" cy="0"/>
          </a:xfrm>
          <a:prstGeom prst="line">
            <a:avLst/>
          </a:prstGeom>
          <a:ln w="762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E0CDDD6-6515-A0EC-C34B-ABCCF6D5906E}"/>
              </a:ext>
            </a:extLst>
          </p:cNvPr>
          <p:cNvCxnSpPr>
            <a:cxnSpLocks/>
          </p:cNvCxnSpPr>
          <p:nvPr/>
        </p:nvCxnSpPr>
        <p:spPr>
          <a:xfrm>
            <a:off x="12161520" y="7006174"/>
            <a:ext cx="365760" cy="0"/>
          </a:xfrm>
          <a:prstGeom prst="line">
            <a:avLst/>
          </a:prstGeom>
          <a:ln w="762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66D173A-5866-61FE-14C5-AD59EA3B4F3E}"/>
              </a:ext>
            </a:extLst>
          </p:cNvPr>
          <p:cNvCxnSpPr>
            <a:cxnSpLocks/>
          </p:cNvCxnSpPr>
          <p:nvPr/>
        </p:nvCxnSpPr>
        <p:spPr>
          <a:xfrm>
            <a:off x="19583750" y="7033426"/>
            <a:ext cx="365760" cy="0"/>
          </a:xfrm>
          <a:prstGeom prst="line">
            <a:avLst/>
          </a:prstGeom>
          <a:ln w="76200" cap="rnd">
            <a:solidFill>
              <a:schemeClr val="accent2"/>
            </a:solidFill>
            <a:round/>
          </a:ln>
        </p:spPr>
        <p:style>
          <a:lnRef idx="1">
            <a:schemeClr val="accent1"/>
          </a:lnRef>
          <a:fillRef idx="0">
            <a:schemeClr val="accent1"/>
          </a:fillRef>
          <a:effectRef idx="0">
            <a:schemeClr val="accent1"/>
          </a:effectRef>
          <a:fontRef idx="minor">
            <a:schemeClr val="tx1"/>
          </a:fontRef>
        </p:style>
      </p:cxnSp>
      <p:sp>
        <p:nvSpPr>
          <p:cNvPr id="7" name="Title 2">
            <a:extLst>
              <a:ext uri="{FF2B5EF4-FFF2-40B4-BE49-F238E27FC236}">
                <a16:creationId xmlns:a16="http://schemas.microsoft.com/office/drawing/2014/main" id="{D2056BAC-9C6E-E067-E521-9B9CAB224F8A}"/>
              </a:ext>
            </a:extLst>
          </p:cNvPr>
          <p:cNvSpPr txBox="1">
            <a:spLocks/>
          </p:cNvSpPr>
          <p:nvPr/>
        </p:nvSpPr>
        <p:spPr>
          <a:xfrm>
            <a:off x="8273143" y="1654994"/>
            <a:ext cx="8142514"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algn="ctr"/>
            <a:r>
              <a:rPr lang="id-ID" sz="6600" b="1" dirty="0">
                <a:latin typeface="Poppins" panose="00000500000000000000" pitchFamily="2" charset="0"/>
              </a:rPr>
              <a:t>OUR </a:t>
            </a:r>
            <a:r>
              <a:rPr lang="en-US" sz="6600" b="1" dirty="0">
                <a:solidFill>
                  <a:schemeClr val="accent2"/>
                </a:solidFill>
                <a:latin typeface="Poppins" panose="00000500000000000000" pitchFamily="2" charset="0"/>
              </a:rPr>
              <a:t>VISION</a:t>
            </a:r>
            <a:endParaRPr lang="id-ID" sz="6600" b="1" dirty="0">
              <a:solidFill>
                <a:schemeClr val="accent2"/>
              </a:solidFill>
              <a:latin typeface="Poppins" panose="00000500000000000000" pitchFamily="2" charset="0"/>
            </a:endParaRPr>
          </a:p>
        </p:txBody>
      </p:sp>
      <p:cxnSp>
        <p:nvCxnSpPr>
          <p:cNvPr id="3" name="Straight Connector 2">
            <a:extLst>
              <a:ext uri="{FF2B5EF4-FFF2-40B4-BE49-F238E27FC236}">
                <a16:creationId xmlns:a16="http://schemas.microsoft.com/office/drawing/2014/main" id="{E455543E-00ED-A82E-C8D2-BB4FC1F29460}"/>
              </a:ext>
            </a:extLst>
          </p:cNvPr>
          <p:cNvCxnSpPr>
            <a:cxnSpLocks/>
          </p:cNvCxnSpPr>
          <p:nvPr/>
        </p:nvCxnSpPr>
        <p:spPr>
          <a:xfrm>
            <a:off x="11795760" y="1270503"/>
            <a:ext cx="1097280" cy="0"/>
          </a:xfrm>
          <a:prstGeom prst="line">
            <a:avLst/>
          </a:prstGeom>
          <a:ln w="69850" cap="rnd">
            <a:solidFill>
              <a:schemeClr val="accent1"/>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25361A2-C8EB-FDDA-3DAB-42323D280380}"/>
              </a:ext>
            </a:extLst>
          </p:cNvPr>
          <p:cNvSpPr txBox="1"/>
          <p:nvPr/>
        </p:nvSpPr>
        <p:spPr>
          <a:xfrm>
            <a:off x="6172200" y="2688491"/>
            <a:ext cx="12344400" cy="1323952"/>
          </a:xfrm>
          <a:prstGeom prst="rect">
            <a:avLst/>
          </a:prstGeom>
          <a:noFill/>
        </p:spPr>
        <p:txBody>
          <a:bodyPr wrap="square">
            <a:spAutoFit/>
          </a:bodyPr>
          <a:lstStyle/>
          <a:p>
            <a:pPr algn="ctr">
              <a:lnSpc>
                <a:spcPct val="150000"/>
              </a:lnSpc>
              <a:spcBef>
                <a:spcPts val="0"/>
              </a:spcBef>
            </a:pPr>
            <a:r>
              <a:rPr lang="en-US" sz="2800" dirty="0">
                <a:solidFill>
                  <a:schemeClr val="tx1">
                    <a:lumMod val="65000"/>
                    <a:lumOff val="35000"/>
                  </a:schemeClr>
                </a:solidFill>
                <a:latin typeface="Poppins" panose="00000500000000000000" pitchFamily="2" charset="0"/>
                <a:cs typeface="Arial" panose="020B0604020202020204" pitchFamily="34" charset="0"/>
              </a:rPr>
              <a:t>The traditional moving industry is broken, outdated, inefficient, and unable to change.</a:t>
            </a:r>
          </a:p>
        </p:txBody>
      </p:sp>
      <p:sp>
        <p:nvSpPr>
          <p:cNvPr id="13" name="TextBox 12">
            <a:extLst>
              <a:ext uri="{FF2B5EF4-FFF2-40B4-BE49-F238E27FC236}">
                <a16:creationId xmlns:a16="http://schemas.microsoft.com/office/drawing/2014/main" id="{741250BE-C168-AA09-1A4B-C852842CDAD7}"/>
              </a:ext>
            </a:extLst>
          </p:cNvPr>
          <p:cNvSpPr txBox="1"/>
          <p:nvPr/>
        </p:nvSpPr>
        <p:spPr>
          <a:xfrm>
            <a:off x="2147790" y="9046131"/>
            <a:ext cx="5365880" cy="1658980"/>
          </a:xfrm>
          <a:prstGeom prst="rect">
            <a:avLst/>
          </a:prstGeom>
          <a:noFill/>
        </p:spPr>
        <p:txBody>
          <a:bodyPr wrap="square" rtlCol="0">
            <a:spAutoFit/>
          </a:bodyPr>
          <a:lstStyle/>
          <a:p>
            <a:pPr algn="ctr">
              <a:lnSpc>
                <a:spcPct val="130000"/>
              </a:lnSpc>
            </a:pPr>
            <a:r>
              <a:rPr lang="en-US" sz="2000" dirty="0" err="1">
                <a:solidFill>
                  <a:schemeClr val="tx2"/>
                </a:solidFill>
                <a:latin typeface="Open Sans Light" pitchFamily="2" charset="0"/>
                <a:ea typeface="Open Sans Light" pitchFamily="2" charset="0"/>
                <a:cs typeface="Open Sans Light" pitchFamily="2" charset="0"/>
              </a:rPr>
              <a:t>NexMuv</a:t>
            </a:r>
            <a:r>
              <a:rPr lang="en-US" sz="2000" dirty="0">
                <a:solidFill>
                  <a:schemeClr val="tx2"/>
                </a:solidFill>
                <a:latin typeface="Open Sans Light" pitchFamily="2" charset="0"/>
                <a:ea typeface="Open Sans Light" pitchFamily="2" charset="0"/>
                <a:cs typeface="Open Sans Light" pitchFamily="2" charset="0"/>
              </a:rPr>
              <a:t> Customers - Consumers, Movers, Corporate Clients, and Relocation Management Companies  all receive better value with </a:t>
            </a:r>
            <a:r>
              <a:rPr lang="en-US" sz="2000" dirty="0" err="1">
                <a:solidFill>
                  <a:schemeClr val="tx2"/>
                </a:solidFill>
                <a:latin typeface="Open Sans Light" pitchFamily="2" charset="0"/>
                <a:ea typeface="Open Sans Light" pitchFamily="2" charset="0"/>
                <a:cs typeface="Open Sans Light" pitchFamily="2" charset="0"/>
              </a:rPr>
              <a:t>NexMuv</a:t>
            </a:r>
            <a:r>
              <a:rPr lang="en-US" sz="2000" dirty="0">
                <a:solidFill>
                  <a:schemeClr val="tx2"/>
                </a:solidFill>
                <a:latin typeface="Open Sans Light" pitchFamily="2" charset="0"/>
                <a:ea typeface="Open Sans Light" pitchFamily="2" charset="0"/>
                <a:cs typeface="Open Sans Light" pitchFamily="2" charset="0"/>
              </a:rPr>
              <a:t> than anywhere else.</a:t>
            </a:r>
          </a:p>
        </p:txBody>
      </p:sp>
      <p:sp>
        <p:nvSpPr>
          <p:cNvPr id="14" name="TextBox 13">
            <a:extLst>
              <a:ext uri="{FF2B5EF4-FFF2-40B4-BE49-F238E27FC236}">
                <a16:creationId xmlns:a16="http://schemas.microsoft.com/office/drawing/2014/main" id="{607CB0E6-0B94-D3FF-2A1E-B590C6225011}"/>
              </a:ext>
            </a:extLst>
          </p:cNvPr>
          <p:cNvSpPr txBox="1"/>
          <p:nvPr/>
        </p:nvSpPr>
        <p:spPr>
          <a:xfrm>
            <a:off x="9661460" y="9046131"/>
            <a:ext cx="5365880" cy="2459199"/>
          </a:xfrm>
          <a:prstGeom prst="rect">
            <a:avLst/>
          </a:prstGeom>
          <a:noFill/>
        </p:spPr>
        <p:txBody>
          <a:bodyPr wrap="square" rtlCol="0">
            <a:spAutoFit/>
          </a:bodyPr>
          <a:lstStyle/>
          <a:p>
            <a:pPr algn="ctr">
              <a:lnSpc>
                <a:spcPct val="130000"/>
              </a:lnSpc>
            </a:pPr>
            <a:r>
              <a:rPr lang="en-US" sz="2000" dirty="0" err="1">
                <a:solidFill>
                  <a:schemeClr val="tx2"/>
                </a:solidFill>
                <a:latin typeface="Open Sans Light" pitchFamily="2" charset="0"/>
                <a:ea typeface="Open Sans Light" pitchFamily="2" charset="0"/>
                <a:cs typeface="Open Sans Light" pitchFamily="2" charset="0"/>
              </a:rPr>
              <a:t>NexMuv’s</a:t>
            </a:r>
            <a:r>
              <a:rPr lang="en-US" sz="2000" dirty="0">
                <a:solidFill>
                  <a:schemeClr val="tx2"/>
                </a:solidFill>
                <a:latin typeface="Open Sans Light" pitchFamily="2" charset="0"/>
                <a:ea typeface="Open Sans Light" pitchFamily="2" charset="0"/>
                <a:cs typeface="Open Sans Light" pitchFamily="2" charset="0"/>
              </a:rPr>
              <a:t> deep understanding of the professional moving industry, supported by extensive market research has set </a:t>
            </a:r>
            <a:r>
              <a:rPr lang="en-US" sz="2000" dirty="0" err="1">
                <a:solidFill>
                  <a:schemeClr val="tx2"/>
                </a:solidFill>
                <a:latin typeface="Open Sans Light" pitchFamily="2" charset="0"/>
                <a:ea typeface="Open Sans Light" pitchFamily="2" charset="0"/>
                <a:cs typeface="Open Sans Light" pitchFamily="2" charset="0"/>
              </a:rPr>
              <a:t>NexMuv</a:t>
            </a:r>
            <a:r>
              <a:rPr lang="en-US" sz="2000" dirty="0">
                <a:solidFill>
                  <a:schemeClr val="tx2"/>
                </a:solidFill>
                <a:latin typeface="Open Sans Light" pitchFamily="2" charset="0"/>
                <a:ea typeface="Open Sans Light" pitchFamily="2" charset="0"/>
                <a:cs typeface="Open Sans Light" pitchFamily="2" charset="0"/>
              </a:rPr>
              <a:t> up for ultimate success in disrupting this industry by creating cost-saving efficiencies throughout.</a:t>
            </a:r>
          </a:p>
        </p:txBody>
      </p:sp>
      <p:sp>
        <p:nvSpPr>
          <p:cNvPr id="15" name="TextBox 14">
            <a:extLst>
              <a:ext uri="{FF2B5EF4-FFF2-40B4-BE49-F238E27FC236}">
                <a16:creationId xmlns:a16="http://schemas.microsoft.com/office/drawing/2014/main" id="{4715BF3E-76D6-91BF-33F0-41478676C9ED}"/>
              </a:ext>
            </a:extLst>
          </p:cNvPr>
          <p:cNvSpPr txBox="1"/>
          <p:nvPr/>
        </p:nvSpPr>
        <p:spPr>
          <a:xfrm>
            <a:off x="17083690" y="9046131"/>
            <a:ext cx="5365880" cy="2059090"/>
          </a:xfrm>
          <a:prstGeom prst="rect">
            <a:avLst/>
          </a:prstGeom>
          <a:noFill/>
        </p:spPr>
        <p:txBody>
          <a:bodyPr wrap="square" rtlCol="0">
            <a:spAutoFit/>
          </a:bodyPr>
          <a:lstStyle/>
          <a:p>
            <a:pPr algn="ctr">
              <a:lnSpc>
                <a:spcPct val="130000"/>
              </a:lnSpc>
            </a:pPr>
            <a:r>
              <a:rPr lang="en-US" sz="2000" dirty="0">
                <a:solidFill>
                  <a:schemeClr val="tx2"/>
                </a:solidFill>
                <a:latin typeface="Open Sans Light" pitchFamily="2" charset="0"/>
                <a:ea typeface="Open Sans Light" pitchFamily="2" charset="0"/>
                <a:cs typeface="Open Sans Light" pitchFamily="2" charset="0"/>
              </a:rPr>
              <a:t>As </a:t>
            </a:r>
            <a:r>
              <a:rPr lang="en-US" sz="2000" dirty="0" err="1">
                <a:solidFill>
                  <a:schemeClr val="tx2"/>
                </a:solidFill>
                <a:latin typeface="Open Sans Light" pitchFamily="2" charset="0"/>
                <a:ea typeface="Open Sans Light" pitchFamily="2" charset="0"/>
                <a:cs typeface="Open Sans Light" pitchFamily="2" charset="0"/>
              </a:rPr>
              <a:t>NexMuv’s</a:t>
            </a:r>
            <a:r>
              <a:rPr lang="en-US" sz="2000" dirty="0">
                <a:solidFill>
                  <a:schemeClr val="tx2"/>
                </a:solidFill>
                <a:latin typeface="Open Sans Light" pitchFamily="2" charset="0"/>
                <a:ea typeface="Open Sans Light" pitchFamily="2" charset="0"/>
                <a:cs typeface="Open Sans Light" pitchFamily="2" charset="0"/>
              </a:rPr>
              <a:t> market share grows, the customer acquisition cost and operational cost plummets. This creates even more market penetration, more efficiencies, and exponential growth.</a:t>
            </a:r>
          </a:p>
        </p:txBody>
      </p:sp>
      <p:sp>
        <p:nvSpPr>
          <p:cNvPr id="16" name="Freeform 12">
            <a:extLst>
              <a:ext uri="{FF2B5EF4-FFF2-40B4-BE49-F238E27FC236}">
                <a16:creationId xmlns:a16="http://schemas.microsoft.com/office/drawing/2014/main" id="{54FF3B7A-7399-9C23-4AE5-DBF73B99608B}"/>
              </a:ext>
            </a:extLst>
          </p:cNvPr>
          <p:cNvSpPr>
            <a:spLocks noEditPoints="1"/>
          </p:cNvSpPr>
          <p:nvPr/>
        </p:nvSpPr>
        <p:spPr bwMode="auto">
          <a:xfrm>
            <a:off x="4324754" y="5167489"/>
            <a:ext cx="1011952" cy="823750"/>
          </a:xfrm>
          <a:custGeom>
            <a:avLst/>
            <a:gdLst>
              <a:gd name="T0" fmla="*/ 646 w 709"/>
              <a:gd name="T1" fmla="*/ 287 h 575"/>
              <a:gd name="T2" fmla="*/ 704 w 709"/>
              <a:gd name="T3" fmla="*/ 211 h 575"/>
              <a:gd name="T4" fmla="*/ 706 w 709"/>
              <a:gd name="T5" fmla="*/ 189 h 575"/>
              <a:gd name="T6" fmla="*/ 687 w 709"/>
              <a:gd name="T7" fmla="*/ 178 h 575"/>
              <a:gd name="T8" fmla="*/ 576 w 709"/>
              <a:gd name="T9" fmla="*/ 178 h 575"/>
              <a:gd name="T10" fmla="*/ 559 w 709"/>
              <a:gd name="T11" fmla="*/ 186 h 575"/>
              <a:gd name="T12" fmla="*/ 557 w 709"/>
              <a:gd name="T13" fmla="*/ 189 h 575"/>
              <a:gd name="T14" fmla="*/ 287 w 709"/>
              <a:gd name="T15" fmla="*/ 0 h 575"/>
              <a:gd name="T16" fmla="*/ 0 w 709"/>
              <a:gd name="T17" fmla="*/ 287 h 575"/>
              <a:gd name="T18" fmla="*/ 287 w 709"/>
              <a:gd name="T19" fmla="*/ 575 h 575"/>
              <a:gd name="T20" fmla="*/ 557 w 709"/>
              <a:gd name="T21" fmla="*/ 386 h 575"/>
              <a:gd name="T22" fmla="*/ 559 w 709"/>
              <a:gd name="T23" fmla="*/ 389 h 575"/>
              <a:gd name="T24" fmla="*/ 576 w 709"/>
              <a:gd name="T25" fmla="*/ 397 h 575"/>
              <a:gd name="T26" fmla="*/ 687 w 709"/>
              <a:gd name="T27" fmla="*/ 397 h 575"/>
              <a:gd name="T28" fmla="*/ 706 w 709"/>
              <a:gd name="T29" fmla="*/ 385 h 575"/>
              <a:gd name="T30" fmla="*/ 704 w 709"/>
              <a:gd name="T31" fmla="*/ 364 h 575"/>
              <a:gd name="T32" fmla="*/ 646 w 709"/>
              <a:gd name="T33" fmla="*/ 287 h 575"/>
              <a:gd name="T34" fmla="*/ 526 w 709"/>
              <a:gd name="T35" fmla="*/ 345 h 575"/>
              <a:gd name="T36" fmla="*/ 287 w 709"/>
              <a:gd name="T37" fmla="*/ 533 h 575"/>
              <a:gd name="T38" fmla="*/ 41 w 709"/>
              <a:gd name="T39" fmla="*/ 287 h 575"/>
              <a:gd name="T40" fmla="*/ 287 w 709"/>
              <a:gd name="T41" fmla="*/ 41 h 575"/>
              <a:gd name="T42" fmla="*/ 526 w 709"/>
              <a:gd name="T43" fmla="*/ 230 h 575"/>
              <a:gd name="T44" fmla="*/ 504 w 709"/>
              <a:gd name="T45" fmla="*/ 260 h 575"/>
              <a:gd name="T46" fmla="*/ 499 w 709"/>
              <a:gd name="T47" fmla="*/ 267 h 575"/>
              <a:gd name="T48" fmla="*/ 485 w 709"/>
              <a:gd name="T49" fmla="*/ 267 h 575"/>
              <a:gd name="T50" fmla="*/ 287 w 709"/>
              <a:gd name="T51" fmla="*/ 89 h 575"/>
              <a:gd name="T52" fmla="*/ 89 w 709"/>
              <a:gd name="T53" fmla="*/ 287 h 575"/>
              <a:gd name="T54" fmla="*/ 287 w 709"/>
              <a:gd name="T55" fmla="*/ 486 h 575"/>
              <a:gd name="T56" fmla="*/ 485 w 709"/>
              <a:gd name="T57" fmla="*/ 308 h 575"/>
              <a:gd name="T58" fmla="*/ 499 w 709"/>
              <a:gd name="T59" fmla="*/ 308 h 575"/>
              <a:gd name="T60" fmla="*/ 504 w 709"/>
              <a:gd name="T61" fmla="*/ 315 h 575"/>
              <a:gd name="T62" fmla="*/ 526 w 709"/>
              <a:gd name="T63" fmla="*/ 345 h 575"/>
              <a:gd name="T64" fmla="*/ 395 w 709"/>
              <a:gd name="T65" fmla="*/ 267 h 575"/>
              <a:gd name="T66" fmla="*/ 287 w 709"/>
              <a:gd name="T67" fmla="*/ 178 h 575"/>
              <a:gd name="T68" fmla="*/ 178 w 709"/>
              <a:gd name="T69" fmla="*/ 287 h 575"/>
              <a:gd name="T70" fmla="*/ 287 w 709"/>
              <a:gd name="T71" fmla="*/ 397 h 575"/>
              <a:gd name="T72" fmla="*/ 395 w 709"/>
              <a:gd name="T73" fmla="*/ 308 h 575"/>
              <a:gd name="T74" fmla="*/ 443 w 709"/>
              <a:gd name="T75" fmla="*/ 308 h 575"/>
              <a:gd name="T76" fmla="*/ 287 w 709"/>
              <a:gd name="T77" fmla="*/ 444 h 575"/>
              <a:gd name="T78" fmla="*/ 130 w 709"/>
              <a:gd name="T79" fmla="*/ 287 h 575"/>
              <a:gd name="T80" fmla="*/ 287 w 709"/>
              <a:gd name="T81" fmla="*/ 130 h 575"/>
              <a:gd name="T82" fmla="*/ 443 w 709"/>
              <a:gd name="T83" fmla="*/ 267 h 575"/>
              <a:gd name="T84" fmla="*/ 395 w 709"/>
              <a:gd name="T85" fmla="*/ 267 h 575"/>
              <a:gd name="T86" fmla="*/ 287 w 709"/>
              <a:gd name="T87" fmla="*/ 308 h 575"/>
              <a:gd name="T88" fmla="*/ 352 w 709"/>
              <a:gd name="T89" fmla="*/ 308 h 575"/>
              <a:gd name="T90" fmla="*/ 287 w 709"/>
              <a:gd name="T91" fmla="*/ 355 h 575"/>
              <a:gd name="T92" fmla="*/ 219 w 709"/>
              <a:gd name="T93" fmla="*/ 287 h 575"/>
              <a:gd name="T94" fmla="*/ 287 w 709"/>
              <a:gd name="T95" fmla="*/ 219 h 575"/>
              <a:gd name="T96" fmla="*/ 352 w 709"/>
              <a:gd name="T97" fmla="*/ 267 h 575"/>
              <a:gd name="T98" fmla="*/ 287 w 709"/>
              <a:gd name="T99" fmla="*/ 267 h 575"/>
              <a:gd name="T100" fmla="*/ 266 w 709"/>
              <a:gd name="T101" fmla="*/ 287 h 575"/>
              <a:gd name="T102" fmla="*/ 287 w 709"/>
              <a:gd name="T103" fmla="*/ 308 h 575"/>
              <a:gd name="T104" fmla="*/ 604 w 709"/>
              <a:gd name="T105" fmla="*/ 300 h 575"/>
              <a:gd name="T106" fmla="*/ 646 w 709"/>
              <a:gd name="T107" fmla="*/ 355 h 575"/>
              <a:gd name="T108" fmla="*/ 586 w 709"/>
              <a:gd name="T109" fmla="*/ 355 h 575"/>
              <a:gd name="T110" fmla="*/ 535 w 709"/>
              <a:gd name="T111" fmla="*/ 287 h 575"/>
              <a:gd name="T112" fmla="*/ 586 w 709"/>
              <a:gd name="T113" fmla="*/ 219 h 575"/>
              <a:gd name="T114" fmla="*/ 646 w 709"/>
              <a:gd name="T115" fmla="*/ 219 h 575"/>
              <a:gd name="T116" fmla="*/ 604 w 709"/>
              <a:gd name="T117" fmla="*/ 275 h 575"/>
              <a:gd name="T118" fmla="*/ 604 w 709"/>
              <a:gd name="T119" fmla="*/ 300 h 575"/>
              <a:gd name="T120" fmla="*/ 604 w 709"/>
              <a:gd name="T121" fmla="*/ 300 h 575"/>
              <a:gd name="T122" fmla="*/ 604 w 709"/>
              <a:gd name="T123" fmla="*/ 30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9" h="575">
                <a:moveTo>
                  <a:pt x="646" y="287"/>
                </a:moveTo>
                <a:cubicBezTo>
                  <a:pt x="704" y="211"/>
                  <a:pt x="704" y="211"/>
                  <a:pt x="704" y="211"/>
                </a:cubicBezTo>
                <a:cubicBezTo>
                  <a:pt x="708" y="205"/>
                  <a:pt x="709" y="196"/>
                  <a:pt x="706" y="189"/>
                </a:cubicBezTo>
                <a:cubicBezTo>
                  <a:pt x="702" y="182"/>
                  <a:pt x="695" y="178"/>
                  <a:pt x="687" y="178"/>
                </a:cubicBezTo>
                <a:cubicBezTo>
                  <a:pt x="576" y="178"/>
                  <a:pt x="576" y="178"/>
                  <a:pt x="576" y="178"/>
                </a:cubicBezTo>
                <a:cubicBezTo>
                  <a:pt x="569" y="178"/>
                  <a:pt x="563" y="181"/>
                  <a:pt x="559" y="186"/>
                </a:cubicBezTo>
                <a:cubicBezTo>
                  <a:pt x="557" y="189"/>
                  <a:pt x="557" y="189"/>
                  <a:pt x="557" y="189"/>
                </a:cubicBezTo>
                <a:cubicBezTo>
                  <a:pt x="516" y="77"/>
                  <a:pt x="409" y="0"/>
                  <a:pt x="287" y="0"/>
                </a:cubicBezTo>
                <a:cubicBezTo>
                  <a:pt x="129" y="0"/>
                  <a:pt x="0" y="129"/>
                  <a:pt x="0" y="287"/>
                </a:cubicBezTo>
                <a:cubicBezTo>
                  <a:pt x="0" y="446"/>
                  <a:pt x="129" y="575"/>
                  <a:pt x="287" y="575"/>
                </a:cubicBezTo>
                <a:cubicBezTo>
                  <a:pt x="409" y="575"/>
                  <a:pt x="516" y="497"/>
                  <a:pt x="557" y="386"/>
                </a:cubicBezTo>
                <a:cubicBezTo>
                  <a:pt x="559" y="389"/>
                  <a:pt x="559" y="389"/>
                  <a:pt x="559" y="389"/>
                </a:cubicBezTo>
                <a:cubicBezTo>
                  <a:pt x="563" y="394"/>
                  <a:pt x="569" y="397"/>
                  <a:pt x="576" y="397"/>
                </a:cubicBezTo>
                <a:cubicBezTo>
                  <a:pt x="687" y="397"/>
                  <a:pt x="687" y="397"/>
                  <a:pt x="687" y="397"/>
                </a:cubicBezTo>
                <a:cubicBezTo>
                  <a:pt x="695" y="397"/>
                  <a:pt x="702" y="393"/>
                  <a:pt x="706" y="385"/>
                </a:cubicBezTo>
                <a:cubicBezTo>
                  <a:pt x="709" y="378"/>
                  <a:pt x="708" y="370"/>
                  <a:pt x="704" y="364"/>
                </a:cubicBezTo>
                <a:lnTo>
                  <a:pt x="646" y="287"/>
                </a:lnTo>
                <a:close/>
                <a:moveTo>
                  <a:pt x="526" y="345"/>
                </a:moveTo>
                <a:cubicBezTo>
                  <a:pt x="500" y="454"/>
                  <a:pt x="401" y="533"/>
                  <a:pt x="287" y="533"/>
                </a:cubicBezTo>
                <a:cubicBezTo>
                  <a:pt x="152" y="533"/>
                  <a:pt x="41" y="423"/>
                  <a:pt x="41" y="287"/>
                </a:cubicBezTo>
                <a:cubicBezTo>
                  <a:pt x="41" y="152"/>
                  <a:pt x="152" y="41"/>
                  <a:pt x="287" y="41"/>
                </a:cubicBezTo>
                <a:cubicBezTo>
                  <a:pt x="401" y="41"/>
                  <a:pt x="500" y="120"/>
                  <a:pt x="526" y="230"/>
                </a:cubicBezTo>
                <a:cubicBezTo>
                  <a:pt x="504" y="260"/>
                  <a:pt x="504" y="260"/>
                  <a:pt x="504" y="260"/>
                </a:cubicBezTo>
                <a:cubicBezTo>
                  <a:pt x="499" y="267"/>
                  <a:pt x="499" y="267"/>
                  <a:pt x="499" y="267"/>
                </a:cubicBezTo>
                <a:cubicBezTo>
                  <a:pt x="485" y="267"/>
                  <a:pt x="485" y="267"/>
                  <a:pt x="485" y="267"/>
                </a:cubicBezTo>
                <a:cubicBezTo>
                  <a:pt x="474" y="167"/>
                  <a:pt x="390" y="89"/>
                  <a:pt x="287" y="89"/>
                </a:cubicBezTo>
                <a:cubicBezTo>
                  <a:pt x="178" y="89"/>
                  <a:pt x="89" y="178"/>
                  <a:pt x="89" y="287"/>
                </a:cubicBezTo>
                <a:cubicBezTo>
                  <a:pt x="89" y="397"/>
                  <a:pt x="178" y="486"/>
                  <a:pt x="287" y="486"/>
                </a:cubicBezTo>
                <a:cubicBezTo>
                  <a:pt x="390" y="486"/>
                  <a:pt x="474" y="408"/>
                  <a:pt x="485" y="308"/>
                </a:cubicBezTo>
                <a:cubicBezTo>
                  <a:pt x="499" y="308"/>
                  <a:pt x="499" y="308"/>
                  <a:pt x="499" y="308"/>
                </a:cubicBezTo>
                <a:cubicBezTo>
                  <a:pt x="504" y="315"/>
                  <a:pt x="504" y="315"/>
                  <a:pt x="504" y="315"/>
                </a:cubicBezTo>
                <a:lnTo>
                  <a:pt x="526" y="345"/>
                </a:lnTo>
                <a:close/>
                <a:moveTo>
                  <a:pt x="395" y="267"/>
                </a:moveTo>
                <a:cubicBezTo>
                  <a:pt x="385" y="216"/>
                  <a:pt x="340" y="178"/>
                  <a:pt x="287" y="178"/>
                </a:cubicBezTo>
                <a:cubicBezTo>
                  <a:pt x="227" y="178"/>
                  <a:pt x="178" y="227"/>
                  <a:pt x="178" y="287"/>
                </a:cubicBezTo>
                <a:cubicBezTo>
                  <a:pt x="178" y="348"/>
                  <a:pt x="227" y="397"/>
                  <a:pt x="287" y="397"/>
                </a:cubicBezTo>
                <a:cubicBezTo>
                  <a:pt x="340" y="397"/>
                  <a:pt x="385" y="359"/>
                  <a:pt x="395" y="308"/>
                </a:cubicBezTo>
                <a:cubicBezTo>
                  <a:pt x="443" y="308"/>
                  <a:pt x="443" y="308"/>
                  <a:pt x="443" y="308"/>
                </a:cubicBezTo>
                <a:cubicBezTo>
                  <a:pt x="433" y="385"/>
                  <a:pt x="367" y="444"/>
                  <a:pt x="287" y="444"/>
                </a:cubicBezTo>
                <a:cubicBezTo>
                  <a:pt x="201" y="444"/>
                  <a:pt x="130" y="374"/>
                  <a:pt x="130" y="287"/>
                </a:cubicBezTo>
                <a:cubicBezTo>
                  <a:pt x="130" y="201"/>
                  <a:pt x="201" y="130"/>
                  <a:pt x="287" y="130"/>
                </a:cubicBezTo>
                <a:cubicBezTo>
                  <a:pt x="367" y="130"/>
                  <a:pt x="433" y="190"/>
                  <a:pt x="443" y="267"/>
                </a:cubicBezTo>
                <a:lnTo>
                  <a:pt x="395" y="267"/>
                </a:lnTo>
                <a:close/>
                <a:moveTo>
                  <a:pt x="287" y="308"/>
                </a:moveTo>
                <a:cubicBezTo>
                  <a:pt x="352" y="308"/>
                  <a:pt x="352" y="308"/>
                  <a:pt x="352" y="308"/>
                </a:cubicBezTo>
                <a:cubicBezTo>
                  <a:pt x="343" y="336"/>
                  <a:pt x="317" y="355"/>
                  <a:pt x="287" y="355"/>
                </a:cubicBezTo>
                <a:cubicBezTo>
                  <a:pt x="250" y="355"/>
                  <a:pt x="219" y="325"/>
                  <a:pt x="219" y="287"/>
                </a:cubicBezTo>
                <a:cubicBezTo>
                  <a:pt x="219" y="250"/>
                  <a:pt x="250" y="219"/>
                  <a:pt x="287" y="219"/>
                </a:cubicBezTo>
                <a:cubicBezTo>
                  <a:pt x="317" y="219"/>
                  <a:pt x="343" y="239"/>
                  <a:pt x="352" y="267"/>
                </a:cubicBezTo>
                <a:cubicBezTo>
                  <a:pt x="287" y="267"/>
                  <a:pt x="287" y="267"/>
                  <a:pt x="287" y="267"/>
                </a:cubicBezTo>
                <a:cubicBezTo>
                  <a:pt x="276" y="267"/>
                  <a:pt x="266" y="276"/>
                  <a:pt x="266" y="287"/>
                </a:cubicBezTo>
                <a:cubicBezTo>
                  <a:pt x="266" y="299"/>
                  <a:pt x="276" y="308"/>
                  <a:pt x="287" y="308"/>
                </a:cubicBezTo>
                <a:close/>
                <a:moveTo>
                  <a:pt x="604" y="300"/>
                </a:moveTo>
                <a:cubicBezTo>
                  <a:pt x="646" y="355"/>
                  <a:pt x="646" y="355"/>
                  <a:pt x="646" y="355"/>
                </a:cubicBezTo>
                <a:cubicBezTo>
                  <a:pt x="586" y="355"/>
                  <a:pt x="586" y="355"/>
                  <a:pt x="586" y="355"/>
                </a:cubicBezTo>
                <a:cubicBezTo>
                  <a:pt x="535" y="287"/>
                  <a:pt x="535" y="287"/>
                  <a:pt x="535" y="287"/>
                </a:cubicBezTo>
                <a:cubicBezTo>
                  <a:pt x="586" y="219"/>
                  <a:pt x="586" y="219"/>
                  <a:pt x="586" y="219"/>
                </a:cubicBezTo>
                <a:cubicBezTo>
                  <a:pt x="646" y="219"/>
                  <a:pt x="646" y="219"/>
                  <a:pt x="646" y="219"/>
                </a:cubicBezTo>
                <a:cubicBezTo>
                  <a:pt x="604" y="275"/>
                  <a:pt x="604" y="275"/>
                  <a:pt x="604" y="275"/>
                </a:cubicBezTo>
                <a:cubicBezTo>
                  <a:pt x="598" y="282"/>
                  <a:pt x="598" y="292"/>
                  <a:pt x="604" y="300"/>
                </a:cubicBezTo>
                <a:close/>
                <a:moveTo>
                  <a:pt x="604" y="300"/>
                </a:moveTo>
                <a:cubicBezTo>
                  <a:pt x="604" y="300"/>
                  <a:pt x="604" y="300"/>
                  <a:pt x="604" y="300"/>
                </a:cubicBezTo>
              </a:path>
            </a:pathLst>
          </a:custGeom>
          <a:solidFill>
            <a:schemeClr val="accent1"/>
          </a:solidFill>
          <a:ln>
            <a:noFill/>
          </a:ln>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grpSp>
        <p:nvGrpSpPr>
          <p:cNvPr id="17" name="Group 16">
            <a:extLst>
              <a:ext uri="{FF2B5EF4-FFF2-40B4-BE49-F238E27FC236}">
                <a16:creationId xmlns:a16="http://schemas.microsoft.com/office/drawing/2014/main" id="{47A06D54-8CDF-867F-06A5-981128AFE2FE}"/>
              </a:ext>
            </a:extLst>
          </p:cNvPr>
          <p:cNvGrpSpPr/>
          <p:nvPr/>
        </p:nvGrpSpPr>
        <p:grpSpPr>
          <a:xfrm>
            <a:off x="11966366" y="5233161"/>
            <a:ext cx="756070" cy="758928"/>
            <a:chOff x="2659062" y="1692275"/>
            <a:chExt cx="2098675" cy="2106613"/>
          </a:xfrm>
          <a:solidFill>
            <a:schemeClr val="accent1"/>
          </a:solidFill>
        </p:grpSpPr>
        <p:sp>
          <p:nvSpPr>
            <p:cNvPr id="24" name="Freeform 13">
              <a:extLst>
                <a:ext uri="{FF2B5EF4-FFF2-40B4-BE49-F238E27FC236}">
                  <a16:creationId xmlns:a16="http://schemas.microsoft.com/office/drawing/2014/main" id="{FF2BEDD0-CB51-3409-06B7-531128CF433B}"/>
                </a:ext>
              </a:extLst>
            </p:cNvPr>
            <p:cNvSpPr>
              <a:spLocks noEditPoints="1"/>
            </p:cNvSpPr>
            <p:nvPr/>
          </p:nvSpPr>
          <p:spPr bwMode="auto">
            <a:xfrm>
              <a:off x="2752725" y="2192338"/>
              <a:ext cx="1909763" cy="1111250"/>
            </a:xfrm>
            <a:custGeom>
              <a:avLst/>
              <a:gdLst>
                <a:gd name="T0" fmla="*/ 502 w 507"/>
                <a:gd name="T1" fmla="*/ 155 h 294"/>
                <a:gd name="T2" fmla="*/ 507 w 507"/>
                <a:gd name="T3" fmla="*/ 147 h 294"/>
                <a:gd name="T4" fmla="*/ 502 w 507"/>
                <a:gd name="T5" fmla="*/ 138 h 294"/>
                <a:gd name="T6" fmla="*/ 439 w 507"/>
                <a:gd name="T7" fmla="*/ 69 h 294"/>
                <a:gd name="T8" fmla="*/ 254 w 507"/>
                <a:gd name="T9" fmla="*/ 0 h 294"/>
                <a:gd name="T10" fmla="*/ 69 w 507"/>
                <a:gd name="T11" fmla="*/ 69 h 294"/>
                <a:gd name="T12" fmla="*/ 6 w 507"/>
                <a:gd name="T13" fmla="*/ 138 h 294"/>
                <a:gd name="T14" fmla="*/ 0 w 507"/>
                <a:gd name="T15" fmla="*/ 147 h 294"/>
                <a:gd name="T16" fmla="*/ 6 w 507"/>
                <a:gd name="T17" fmla="*/ 155 h 294"/>
                <a:gd name="T18" fmla="*/ 69 w 507"/>
                <a:gd name="T19" fmla="*/ 225 h 294"/>
                <a:gd name="T20" fmla="*/ 254 w 507"/>
                <a:gd name="T21" fmla="*/ 294 h 294"/>
                <a:gd name="T22" fmla="*/ 439 w 507"/>
                <a:gd name="T23" fmla="*/ 225 h 294"/>
                <a:gd name="T24" fmla="*/ 502 w 507"/>
                <a:gd name="T25" fmla="*/ 155 h 294"/>
                <a:gd name="T26" fmla="*/ 417 w 507"/>
                <a:gd name="T27" fmla="*/ 200 h 294"/>
                <a:gd name="T28" fmla="*/ 254 w 507"/>
                <a:gd name="T29" fmla="*/ 261 h 294"/>
                <a:gd name="T30" fmla="*/ 90 w 507"/>
                <a:gd name="T31" fmla="*/ 200 h 294"/>
                <a:gd name="T32" fmla="*/ 39 w 507"/>
                <a:gd name="T33" fmla="*/ 147 h 294"/>
                <a:gd name="T34" fmla="*/ 90 w 507"/>
                <a:gd name="T35" fmla="*/ 93 h 294"/>
                <a:gd name="T36" fmla="*/ 254 w 507"/>
                <a:gd name="T37" fmla="*/ 33 h 294"/>
                <a:gd name="T38" fmla="*/ 417 w 507"/>
                <a:gd name="T39" fmla="*/ 93 h 294"/>
                <a:gd name="T40" fmla="*/ 468 w 507"/>
                <a:gd name="T41" fmla="*/ 147 h 294"/>
                <a:gd name="T42" fmla="*/ 417 w 507"/>
                <a:gd name="T43" fmla="*/ 200 h 294"/>
                <a:gd name="T44" fmla="*/ 417 w 507"/>
                <a:gd name="T45" fmla="*/ 200 h 294"/>
                <a:gd name="T46" fmla="*/ 417 w 507"/>
                <a:gd name="T47" fmla="*/ 20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7" h="294">
                  <a:moveTo>
                    <a:pt x="502" y="155"/>
                  </a:moveTo>
                  <a:cubicBezTo>
                    <a:pt x="507" y="147"/>
                    <a:pt x="507" y="147"/>
                    <a:pt x="507" y="147"/>
                  </a:cubicBezTo>
                  <a:cubicBezTo>
                    <a:pt x="502" y="138"/>
                    <a:pt x="502" y="138"/>
                    <a:pt x="502" y="138"/>
                  </a:cubicBezTo>
                  <a:cubicBezTo>
                    <a:pt x="501" y="137"/>
                    <a:pt x="480" y="103"/>
                    <a:pt x="439" y="69"/>
                  </a:cubicBezTo>
                  <a:cubicBezTo>
                    <a:pt x="385" y="24"/>
                    <a:pt x="321" y="0"/>
                    <a:pt x="254" y="0"/>
                  </a:cubicBezTo>
                  <a:cubicBezTo>
                    <a:pt x="187" y="0"/>
                    <a:pt x="123" y="24"/>
                    <a:pt x="69" y="69"/>
                  </a:cubicBezTo>
                  <a:cubicBezTo>
                    <a:pt x="28" y="103"/>
                    <a:pt x="6" y="137"/>
                    <a:pt x="6" y="138"/>
                  </a:cubicBezTo>
                  <a:cubicBezTo>
                    <a:pt x="0" y="147"/>
                    <a:pt x="0" y="147"/>
                    <a:pt x="0" y="147"/>
                  </a:cubicBezTo>
                  <a:cubicBezTo>
                    <a:pt x="6" y="155"/>
                    <a:pt x="6" y="155"/>
                    <a:pt x="6" y="155"/>
                  </a:cubicBezTo>
                  <a:cubicBezTo>
                    <a:pt x="6" y="157"/>
                    <a:pt x="28" y="191"/>
                    <a:pt x="69" y="225"/>
                  </a:cubicBezTo>
                  <a:cubicBezTo>
                    <a:pt x="123" y="270"/>
                    <a:pt x="187" y="294"/>
                    <a:pt x="254" y="294"/>
                  </a:cubicBezTo>
                  <a:cubicBezTo>
                    <a:pt x="321" y="294"/>
                    <a:pt x="385" y="270"/>
                    <a:pt x="439" y="225"/>
                  </a:cubicBezTo>
                  <a:cubicBezTo>
                    <a:pt x="480" y="191"/>
                    <a:pt x="501" y="157"/>
                    <a:pt x="502" y="155"/>
                  </a:cubicBezTo>
                  <a:close/>
                  <a:moveTo>
                    <a:pt x="417" y="200"/>
                  </a:moveTo>
                  <a:cubicBezTo>
                    <a:pt x="368" y="241"/>
                    <a:pt x="314" y="261"/>
                    <a:pt x="254" y="261"/>
                  </a:cubicBezTo>
                  <a:cubicBezTo>
                    <a:pt x="195" y="261"/>
                    <a:pt x="140" y="241"/>
                    <a:pt x="90" y="200"/>
                  </a:cubicBezTo>
                  <a:cubicBezTo>
                    <a:pt x="65" y="179"/>
                    <a:pt x="48" y="158"/>
                    <a:pt x="39" y="147"/>
                  </a:cubicBezTo>
                  <a:cubicBezTo>
                    <a:pt x="48" y="135"/>
                    <a:pt x="65" y="114"/>
                    <a:pt x="90" y="93"/>
                  </a:cubicBezTo>
                  <a:cubicBezTo>
                    <a:pt x="140" y="53"/>
                    <a:pt x="195" y="33"/>
                    <a:pt x="254" y="33"/>
                  </a:cubicBezTo>
                  <a:cubicBezTo>
                    <a:pt x="314" y="33"/>
                    <a:pt x="368" y="53"/>
                    <a:pt x="417" y="93"/>
                  </a:cubicBezTo>
                  <a:cubicBezTo>
                    <a:pt x="443" y="114"/>
                    <a:pt x="460" y="135"/>
                    <a:pt x="468" y="147"/>
                  </a:cubicBezTo>
                  <a:cubicBezTo>
                    <a:pt x="460" y="158"/>
                    <a:pt x="443" y="179"/>
                    <a:pt x="417" y="200"/>
                  </a:cubicBezTo>
                  <a:close/>
                  <a:moveTo>
                    <a:pt x="417" y="200"/>
                  </a:moveTo>
                  <a:cubicBezTo>
                    <a:pt x="417" y="200"/>
                    <a:pt x="417" y="200"/>
                    <a:pt x="417" y="20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26" name="Freeform 14">
              <a:extLst>
                <a:ext uri="{FF2B5EF4-FFF2-40B4-BE49-F238E27FC236}">
                  <a16:creationId xmlns:a16="http://schemas.microsoft.com/office/drawing/2014/main" id="{2152375F-87DA-AEE8-C7BE-617FC2214EA6}"/>
                </a:ext>
              </a:extLst>
            </p:cNvPr>
            <p:cNvSpPr>
              <a:spLocks noEditPoints="1"/>
            </p:cNvSpPr>
            <p:nvPr/>
          </p:nvSpPr>
          <p:spPr bwMode="auto">
            <a:xfrm>
              <a:off x="3340100" y="2376488"/>
              <a:ext cx="739775" cy="741363"/>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63 h 196"/>
                <a:gd name="T12" fmla="*/ 32 w 196"/>
                <a:gd name="T13" fmla="*/ 98 h 196"/>
                <a:gd name="T14" fmla="*/ 98 w 196"/>
                <a:gd name="T15" fmla="*/ 32 h 196"/>
                <a:gd name="T16" fmla="*/ 163 w 196"/>
                <a:gd name="T17" fmla="*/ 98 h 196"/>
                <a:gd name="T18" fmla="*/ 98 w 196"/>
                <a:gd name="T19" fmla="*/ 163 h 196"/>
                <a:gd name="T20" fmla="*/ 98 w 196"/>
                <a:gd name="T21" fmla="*/ 163 h 196"/>
                <a:gd name="T22" fmla="*/ 98 w 196"/>
                <a:gd name="T23" fmla="*/ 1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63"/>
                  </a:moveTo>
                  <a:cubicBezTo>
                    <a:pt x="62" y="163"/>
                    <a:pt x="32" y="134"/>
                    <a:pt x="32" y="98"/>
                  </a:cubicBezTo>
                  <a:cubicBezTo>
                    <a:pt x="32" y="62"/>
                    <a:pt x="62" y="32"/>
                    <a:pt x="98" y="32"/>
                  </a:cubicBezTo>
                  <a:cubicBezTo>
                    <a:pt x="134" y="32"/>
                    <a:pt x="163" y="62"/>
                    <a:pt x="163" y="98"/>
                  </a:cubicBezTo>
                  <a:cubicBezTo>
                    <a:pt x="163" y="134"/>
                    <a:pt x="134" y="163"/>
                    <a:pt x="98" y="163"/>
                  </a:cubicBezTo>
                  <a:close/>
                  <a:moveTo>
                    <a:pt x="98" y="163"/>
                  </a:moveTo>
                  <a:cubicBezTo>
                    <a:pt x="98" y="163"/>
                    <a:pt x="98" y="163"/>
                    <a:pt x="98" y="1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27" name="Freeform 15">
              <a:extLst>
                <a:ext uri="{FF2B5EF4-FFF2-40B4-BE49-F238E27FC236}">
                  <a16:creationId xmlns:a16="http://schemas.microsoft.com/office/drawing/2014/main" id="{96FBE082-FD23-4EB1-6054-D674B31CDB02}"/>
                </a:ext>
              </a:extLst>
            </p:cNvPr>
            <p:cNvSpPr>
              <a:spLocks noEditPoints="1"/>
            </p:cNvSpPr>
            <p:nvPr/>
          </p:nvSpPr>
          <p:spPr bwMode="auto">
            <a:xfrm>
              <a:off x="2659062" y="1692275"/>
              <a:ext cx="381000" cy="377825"/>
            </a:xfrm>
            <a:custGeom>
              <a:avLst/>
              <a:gdLst>
                <a:gd name="T0" fmla="*/ 78 w 240"/>
                <a:gd name="T1" fmla="*/ 79 h 238"/>
                <a:gd name="T2" fmla="*/ 240 w 240"/>
                <a:gd name="T3" fmla="*/ 79 h 238"/>
                <a:gd name="T4" fmla="*/ 240 w 240"/>
                <a:gd name="T5" fmla="*/ 0 h 238"/>
                <a:gd name="T6" fmla="*/ 0 w 240"/>
                <a:gd name="T7" fmla="*/ 0 h 238"/>
                <a:gd name="T8" fmla="*/ 0 w 240"/>
                <a:gd name="T9" fmla="*/ 238 h 238"/>
                <a:gd name="T10" fmla="*/ 78 w 240"/>
                <a:gd name="T11" fmla="*/ 238 h 238"/>
                <a:gd name="T12" fmla="*/ 78 w 240"/>
                <a:gd name="T13" fmla="*/ 79 h 238"/>
                <a:gd name="T14" fmla="*/ 78 w 240"/>
                <a:gd name="T15" fmla="*/ 79 h 238"/>
                <a:gd name="T16" fmla="*/ 78 w 240"/>
                <a:gd name="T17" fmla="*/ 7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8">
                  <a:moveTo>
                    <a:pt x="78" y="79"/>
                  </a:moveTo>
                  <a:lnTo>
                    <a:pt x="240" y="79"/>
                  </a:lnTo>
                  <a:lnTo>
                    <a:pt x="240" y="0"/>
                  </a:lnTo>
                  <a:lnTo>
                    <a:pt x="0" y="0"/>
                  </a:lnTo>
                  <a:lnTo>
                    <a:pt x="0" y="238"/>
                  </a:lnTo>
                  <a:lnTo>
                    <a:pt x="78" y="238"/>
                  </a:lnTo>
                  <a:lnTo>
                    <a:pt x="78" y="79"/>
                  </a:lnTo>
                  <a:close/>
                  <a:moveTo>
                    <a:pt x="78" y="79"/>
                  </a:moveTo>
                  <a:lnTo>
                    <a:pt x="7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28" name="Freeform 16">
              <a:extLst>
                <a:ext uri="{FF2B5EF4-FFF2-40B4-BE49-F238E27FC236}">
                  <a16:creationId xmlns:a16="http://schemas.microsoft.com/office/drawing/2014/main" id="{41980D51-B0F0-FFEA-B222-661CF5CEBAE1}"/>
                </a:ext>
              </a:extLst>
            </p:cNvPr>
            <p:cNvSpPr>
              <a:spLocks noEditPoints="1"/>
            </p:cNvSpPr>
            <p:nvPr/>
          </p:nvSpPr>
          <p:spPr bwMode="auto">
            <a:xfrm>
              <a:off x="2659062" y="1692275"/>
              <a:ext cx="381000" cy="377825"/>
            </a:xfrm>
            <a:custGeom>
              <a:avLst/>
              <a:gdLst>
                <a:gd name="T0" fmla="*/ 78 w 240"/>
                <a:gd name="T1" fmla="*/ 79 h 238"/>
                <a:gd name="T2" fmla="*/ 240 w 240"/>
                <a:gd name="T3" fmla="*/ 79 h 238"/>
                <a:gd name="T4" fmla="*/ 240 w 240"/>
                <a:gd name="T5" fmla="*/ 0 h 238"/>
                <a:gd name="T6" fmla="*/ 0 w 240"/>
                <a:gd name="T7" fmla="*/ 0 h 238"/>
                <a:gd name="T8" fmla="*/ 0 w 240"/>
                <a:gd name="T9" fmla="*/ 238 h 238"/>
                <a:gd name="T10" fmla="*/ 78 w 240"/>
                <a:gd name="T11" fmla="*/ 238 h 238"/>
                <a:gd name="T12" fmla="*/ 78 w 240"/>
                <a:gd name="T13" fmla="*/ 79 h 238"/>
                <a:gd name="T14" fmla="*/ 78 w 240"/>
                <a:gd name="T15" fmla="*/ 79 h 238"/>
                <a:gd name="T16" fmla="*/ 78 w 240"/>
                <a:gd name="T17" fmla="*/ 7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8">
                  <a:moveTo>
                    <a:pt x="78" y="79"/>
                  </a:moveTo>
                  <a:lnTo>
                    <a:pt x="240" y="79"/>
                  </a:lnTo>
                  <a:lnTo>
                    <a:pt x="240" y="0"/>
                  </a:lnTo>
                  <a:lnTo>
                    <a:pt x="0" y="0"/>
                  </a:lnTo>
                  <a:lnTo>
                    <a:pt x="0" y="238"/>
                  </a:lnTo>
                  <a:lnTo>
                    <a:pt x="78" y="238"/>
                  </a:lnTo>
                  <a:lnTo>
                    <a:pt x="78" y="79"/>
                  </a:lnTo>
                  <a:moveTo>
                    <a:pt x="78" y="79"/>
                  </a:moveTo>
                  <a:lnTo>
                    <a:pt x="78" y="7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29" name="Freeform 17">
              <a:extLst>
                <a:ext uri="{FF2B5EF4-FFF2-40B4-BE49-F238E27FC236}">
                  <a16:creationId xmlns:a16="http://schemas.microsoft.com/office/drawing/2014/main" id="{0756A6D4-5DA5-EF1E-D6CE-7914888BC050}"/>
                </a:ext>
              </a:extLst>
            </p:cNvPr>
            <p:cNvSpPr>
              <a:spLocks noEditPoints="1"/>
            </p:cNvSpPr>
            <p:nvPr/>
          </p:nvSpPr>
          <p:spPr bwMode="auto">
            <a:xfrm>
              <a:off x="4376737" y="1692275"/>
              <a:ext cx="381000" cy="377825"/>
            </a:xfrm>
            <a:custGeom>
              <a:avLst/>
              <a:gdLst>
                <a:gd name="T0" fmla="*/ 0 w 240"/>
                <a:gd name="T1" fmla="*/ 0 h 238"/>
                <a:gd name="T2" fmla="*/ 0 w 240"/>
                <a:gd name="T3" fmla="*/ 79 h 238"/>
                <a:gd name="T4" fmla="*/ 161 w 240"/>
                <a:gd name="T5" fmla="*/ 79 h 238"/>
                <a:gd name="T6" fmla="*/ 161 w 240"/>
                <a:gd name="T7" fmla="*/ 238 h 238"/>
                <a:gd name="T8" fmla="*/ 240 w 240"/>
                <a:gd name="T9" fmla="*/ 238 h 238"/>
                <a:gd name="T10" fmla="*/ 240 w 240"/>
                <a:gd name="T11" fmla="*/ 0 h 238"/>
                <a:gd name="T12" fmla="*/ 0 w 240"/>
                <a:gd name="T13" fmla="*/ 0 h 238"/>
                <a:gd name="T14" fmla="*/ 0 w 240"/>
                <a:gd name="T15" fmla="*/ 0 h 238"/>
                <a:gd name="T16" fmla="*/ 0 w 240"/>
                <a:gd name="T1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8">
                  <a:moveTo>
                    <a:pt x="0" y="0"/>
                  </a:moveTo>
                  <a:lnTo>
                    <a:pt x="0" y="79"/>
                  </a:lnTo>
                  <a:lnTo>
                    <a:pt x="161" y="79"/>
                  </a:lnTo>
                  <a:lnTo>
                    <a:pt x="161" y="238"/>
                  </a:lnTo>
                  <a:lnTo>
                    <a:pt x="240" y="238"/>
                  </a:lnTo>
                  <a:lnTo>
                    <a:pt x="240"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31" name="Freeform 18">
              <a:extLst>
                <a:ext uri="{FF2B5EF4-FFF2-40B4-BE49-F238E27FC236}">
                  <a16:creationId xmlns:a16="http://schemas.microsoft.com/office/drawing/2014/main" id="{C080B856-E440-2696-2029-3765F01653AC}"/>
                </a:ext>
              </a:extLst>
            </p:cNvPr>
            <p:cNvSpPr>
              <a:spLocks noEditPoints="1"/>
            </p:cNvSpPr>
            <p:nvPr/>
          </p:nvSpPr>
          <p:spPr bwMode="auto">
            <a:xfrm>
              <a:off x="4376737" y="1692275"/>
              <a:ext cx="381000" cy="377825"/>
            </a:xfrm>
            <a:custGeom>
              <a:avLst/>
              <a:gdLst>
                <a:gd name="T0" fmla="*/ 0 w 240"/>
                <a:gd name="T1" fmla="*/ 0 h 238"/>
                <a:gd name="T2" fmla="*/ 0 w 240"/>
                <a:gd name="T3" fmla="*/ 79 h 238"/>
                <a:gd name="T4" fmla="*/ 161 w 240"/>
                <a:gd name="T5" fmla="*/ 79 h 238"/>
                <a:gd name="T6" fmla="*/ 161 w 240"/>
                <a:gd name="T7" fmla="*/ 238 h 238"/>
                <a:gd name="T8" fmla="*/ 240 w 240"/>
                <a:gd name="T9" fmla="*/ 238 h 238"/>
                <a:gd name="T10" fmla="*/ 240 w 240"/>
                <a:gd name="T11" fmla="*/ 0 h 238"/>
                <a:gd name="T12" fmla="*/ 0 w 240"/>
                <a:gd name="T13" fmla="*/ 0 h 238"/>
                <a:gd name="T14" fmla="*/ 0 w 240"/>
                <a:gd name="T15" fmla="*/ 0 h 238"/>
                <a:gd name="T16" fmla="*/ 0 w 240"/>
                <a:gd name="T1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8">
                  <a:moveTo>
                    <a:pt x="0" y="0"/>
                  </a:moveTo>
                  <a:lnTo>
                    <a:pt x="0" y="79"/>
                  </a:lnTo>
                  <a:lnTo>
                    <a:pt x="161" y="79"/>
                  </a:lnTo>
                  <a:lnTo>
                    <a:pt x="161" y="238"/>
                  </a:lnTo>
                  <a:lnTo>
                    <a:pt x="240" y="238"/>
                  </a:lnTo>
                  <a:lnTo>
                    <a:pt x="240"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34" name="Freeform 19">
              <a:extLst>
                <a:ext uri="{FF2B5EF4-FFF2-40B4-BE49-F238E27FC236}">
                  <a16:creationId xmlns:a16="http://schemas.microsoft.com/office/drawing/2014/main" id="{64DE4A6D-3FDD-453F-0E46-62644FE1FFF4}"/>
                </a:ext>
              </a:extLst>
            </p:cNvPr>
            <p:cNvSpPr>
              <a:spLocks noEditPoints="1"/>
            </p:cNvSpPr>
            <p:nvPr/>
          </p:nvSpPr>
          <p:spPr bwMode="auto">
            <a:xfrm>
              <a:off x="2659062" y="3424238"/>
              <a:ext cx="381000" cy="374650"/>
            </a:xfrm>
            <a:custGeom>
              <a:avLst/>
              <a:gdLst>
                <a:gd name="T0" fmla="*/ 78 w 240"/>
                <a:gd name="T1" fmla="*/ 0 h 236"/>
                <a:gd name="T2" fmla="*/ 0 w 240"/>
                <a:gd name="T3" fmla="*/ 0 h 236"/>
                <a:gd name="T4" fmla="*/ 0 w 240"/>
                <a:gd name="T5" fmla="*/ 236 h 236"/>
                <a:gd name="T6" fmla="*/ 240 w 240"/>
                <a:gd name="T7" fmla="*/ 236 h 236"/>
                <a:gd name="T8" fmla="*/ 240 w 240"/>
                <a:gd name="T9" fmla="*/ 159 h 236"/>
                <a:gd name="T10" fmla="*/ 78 w 240"/>
                <a:gd name="T11" fmla="*/ 159 h 236"/>
                <a:gd name="T12" fmla="*/ 78 w 240"/>
                <a:gd name="T13" fmla="*/ 0 h 236"/>
                <a:gd name="T14" fmla="*/ 78 w 240"/>
                <a:gd name="T15" fmla="*/ 0 h 236"/>
                <a:gd name="T16" fmla="*/ 78 w 240"/>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6">
                  <a:moveTo>
                    <a:pt x="78" y="0"/>
                  </a:moveTo>
                  <a:lnTo>
                    <a:pt x="0" y="0"/>
                  </a:lnTo>
                  <a:lnTo>
                    <a:pt x="0" y="236"/>
                  </a:lnTo>
                  <a:lnTo>
                    <a:pt x="240" y="236"/>
                  </a:lnTo>
                  <a:lnTo>
                    <a:pt x="240" y="159"/>
                  </a:lnTo>
                  <a:lnTo>
                    <a:pt x="78" y="159"/>
                  </a:lnTo>
                  <a:lnTo>
                    <a:pt x="78" y="0"/>
                  </a:lnTo>
                  <a:close/>
                  <a:moveTo>
                    <a:pt x="78" y="0"/>
                  </a:moveTo>
                  <a:lnTo>
                    <a:pt x="7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35" name="Freeform 20">
              <a:extLst>
                <a:ext uri="{FF2B5EF4-FFF2-40B4-BE49-F238E27FC236}">
                  <a16:creationId xmlns:a16="http://schemas.microsoft.com/office/drawing/2014/main" id="{57E03F94-EB4B-E524-4389-8FB3D8101235}"/>
                </a:ext>
              </a:extLst>
            </p:cNvPr>
            <p:cNvSpPr>
              <a:spLocks noEditPoints="1"/>
            </p:cNvSpPr>
            <p:nvPr/>
          </p:nvSpPr>
          <p:spPr bwMode="auto">
            <a:xfrm>
              <a:off x="2659062" y="3424238"/>
              <a:ext cx="381000" cy="374650"/>
            </a:xfrm>
            <a:custGeom>
              <a:avLst/>
              <a:gdLst>
                <a:gd name="T0" fmla="*/ 78 w 240"/>
                <a:gd name="T1" fmla="*/ 0 h 236"/>
                <a:gd name="T2" fmla="*/ 0 w 240"/>
                <a:gd name="T3" fmla="*/ 0 h 236"/>
                <a:gd name="T4" fmla="*/ 0 w 240"/>
                <a:gd name="T5" fmla="*/ 236 h 236"/>
                <a:gd name="T6" fmla="*/ 240 w 240"/>
                <a:gd name="T7" fmla="*/ 236 h 236"/>
                <a:gd name="T8" fmla="*/ 240 w 240"/>
                <a:gd name="T9" fmla="*/ 159 h 236"/>
                <a:gd name="T10" fmla="*/ 78 w 240"/>
                <a:gd name="T11" fmla="*/ 159 h 236"/>
                <a:gd name="T12" fmla="*/ 78 w 240"/>
                <a:gd name="T13" fmla="*/ 0 h 236"/>
                <a:gd name="T14" fmla="*/ 78 w 240"/>
                <a:gd name="T15" fmla="*/ 0 h 236"/>
                <a:gd name="T16" fmla="*/ 78 w 240"/>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6">
                  <a:moveTo>
                    <a:pt x="78" y="0"/>
                  </a:moveTo>
                  <a:lnTo>
                    <a:pt x="0" y="0"/>
                  </a:lnTo>
                  <a:lnTo>
                    <a:pt x="0" y="236"/>
                  </a:lnTo>
                  <a:lnTo>
                    <a:pt x="240" y="236"/>
                  </a:lnTo>
                  <a:lnTo>
                    <a:pt x="240" y="159"/>
                  </a:lnTo>
                  <a:lnTo>
                    <a:pt x="78" y="159"/>
                  </a:lnTo>
                  <a:lnTo>
                    <a:pt x="78" y="0"/>
                  </a:lnTo>
                  <a:moveTo>
                    <a:pt x="78" y="0"/>
                  </a:moveTo>
                  <a:lnTo>
                    <a:pt x="78"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39" name="Freeform 21">
              <a:extLst>
                <a:ext uri="{FF2B5EF4-FFF2-40B4-BE49-F238E27FC236}">
                  <a16:creationId xmlns:a16="http://schemas.microsoft.com/office/drawing/2014/main" id="{AB1B6AF4-552D-9316-786B-CDBC636DA9AD}"/>
                </a:ext>
              </a:extLst>
            </p:cNvPr>
            <p:cNvSpPr>
              <a:spLocks noEditPoints="1"/>
            </p:cNvSpPr>
            <p:nvPr/>
          </p:nvSpPr>
          <p:spPr bwMode="auto">
            <a:xfrm>
              <a:off x="4376737" y="3424238"/>
              <a:ext cx="381000" cy="374650"/>
            </a:xfrm>
            <a:custGeom>
              <a:avLst/>
              <a:gdLst>
                <a:gd name="T0" fmla="*/ 161 w 240"/>
                <a:gd name="T1" fmla="*/ 159 h 236"/>
                <a:gd name="T2" fmla="*/ 0 w 240"/>
                <a:gd name="T3" fmla="*/ 159 h 236"/>
                <a:gd name="T4" fmla="*/ 0 w 240"/>
                <a:gd name="T5" fmla="*/ 236 h 236"/>
                <a:gd name="T6" fmla="*/ 240 w 240"/>
                <a:gd name="T7" fmla="*/ 236 h 236"/>
                <a:gd name="T8" fmla="*/ 240 w 240"/>
                <a:gd name="T9" fmla="*/ 0 h 236"/>
                <a:gd name="T10" fmla="*/ 161 w 240"/>
                <a:gd name="T11" fmla="*/ 0 h 236"/>
                <a:gd name="T12" fmla="*/ 161 w 240"/>
                <a:gd name="T13" fmla="*/ 159 h 236"/>
                <a:gd name="T14" fmla="*/ 161 w 240"/>
                <a:gd name="T15" fmla="*/ 159 h 236"/>
                <a:gd name="T16" fmla="*/ 161 w 240"/>
                <a:gd name="T17" fmla="*/ 159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6">
                  <a:moveTo>
                    <a:pt x="161" y="159"/>
                  </a:moveTo>
                  <a:lnTo>
                    <a:pt x="0" y="159"/>
                  </a:lnTo>
                  <a:lnTo>
                    <a:pt x="0" y="236"/>
                  </a:lnTo>
                  <a:lnTo>
                    <a:pt x="240" y="236"/>
                  </a:lnTo>
                  <a:lnTo>
                    <a:pt x="240" y="0"/>
                  </a:lnTo>
                  <a:lnTo>
                    <a:pt x="161" y="0"/>
                  </a:lnTo>
                  <a:lnTo>
                    <a:pt x="161" y="159"/>
                  </a:lnTo>
                  <a:close/>
                  <a:moveTo>
                    <a:pt x="161" y="159"/>
                  </a:moveTo>
                  <a:lnTo>
                    <a:pt x="161"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40" name="Freeform 22">
              <a:extLst>
                <a:ext uri="{FF2B5EF4-FFF2-40B4-BE49-F238E27FC236}">
                  <a16:creationId xmlns:a16="http://schemas.microsoft.com/office/drawing/2014/main" id="{B7FD19ED-F300-246D-674D-003519410563}"/>
                </a:ext>
              </a:extLst>
            </p:cNvPr>
            <p:cNvSpPr>
              <a:spLocks noEditPoints="1"/>
            </p:cNvSpPr>
            <p:nvPr/>
          </p:nvSpPr>
          <p:spPr bwMode="auto">
            <a:xfrm>
              <a:off x="4376737" y="3424238"/>
              <a:ext cx="381000" cy="374650"/>
            </a:xfrm>
            <a:custGeom>
              <a:avLst/>
              <a:gdLst>
                <a:gd name="T0" fmla="*/ 161 w 240"/>
                <a:gd name="T1" fmla="*/ 159 h 236"/>
                <a:gd name="T2" fmla="*/ 0 w 240"/>
                <a:gd name="T3" fmla="*/ 159 h 236"/>
                <a:gd name="T4" fmla="*/ 0 w 240"/>
                <a:gd name="T5" fmla="*/ 236 h 236"/>
                <a:gd name="T6" fmla="*/ 240 w 240"/>
                <a:gd name="T7" fmla="*/ 236 h 236"/>
                <a:gd name="T8" fmla="*/ 240 w 240"/>
                <a:gd name="T9" fmla="*/ 0 h 236"/>
                <a:gd name="T10" fmla="*/ 161 w 240"/>
                <a:gd name="T11" fmla="*/ 0 h 236"/>
                <a:gd name="T12" fmla="*/ 161 w 240"/>
                <a:gd name="T13" fmla="*/ 159 h 236"/>
                <a:gd name="T14" fmla="*/ 161 w 240"/>
                <a:gd name="T15" fmla="*/ 159 h 236"/>
                <a:gd name="T16" fmla="*/ 161 w 240"/>
                <a:gd name="T17" fmla="*/ 159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6">
                  <a:moveTo>
                    <a:pt x="161" y="159"/>
                  </a:moveTo>
                  <a:lnTo>
                    <a:pt x="0" y="159"/>
                  </a:lnTo>
                  <a:lnTo>
                    <a:pt x="0" y="236"/>
                  </a:lnTo>
                  <a:lnTo>
                    <a:pt x="240" y="236"/>
                  </a:lnTo>
                  <a:lnTo>
                    <a:pt x="240" y="0"/>
                  </a:lnTo>
                  <a:lnTo>
                    <a:pt x="161" y="0"/>
                  </a:lnTo>
                  <a:lnTo>
                    <a:pt x="161" y="159"/>
                  </a:lnTo>
                  <a:moveTo>
                    <a:pt x="161" y="159"/>
                  </a:moveTo>
                  <a:lnTo>
                    <a:pt x="161" y="15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grpSp>
      <p:grpSp>
        <p:nvGrpSpPr>
          <p:cNvPr id="41" name="Group 40">
            <a:extLst>
              <a:ext uri="{FF2B5EF4-FFF2-40B4-BE49-F238E27FC236}">
                <a16:creationId xmlns:a16="http://schemas.microsoft.com/office/drawing/2014/main" id="{2CB401C5-5143-61D8-B1F1-2F5D1875FE9D}"/>
              </a:ext>
            </a:extLst>
          </p:cNvPr>
          <p:cNvGrpSpPr/>
          <p:nvPr/>
        </p:nvGrpSpPr>
        <p:grpSpPr>
          <a:xfrm>
            <a:off x="19310952" y="5052246"/>
            <a:ext cx="911356" cy="1008212"/>
            <a:chOff x="8870145" y="1320020"/>
            <a:chExt cx="1971675" cy="2181225"/>
          </a:xfrm>
          <a:solidFill>
            <a:schemeClr val="accent1"/>
          </a:solidFill>
        </p:grpSpPr>
        <p:sp>
          <p:nvSpPr>
            <p:cNvPr id="42" name="Freeform 23">
              <a:extLst>
                <a:ext uri="{FF2B5EF4-FFF2-40B4-BE49-F238E27FC236}">
                  <a16:creationId xmlns:a16="http://schemas.microsoft.com/office/drawing/2014/main" id="{55211AB7-F6E6-6BC4-A10F-3D2D4879040F}"/>
                </a:ext>
              </a:extLst>
            </p:cNvPr>
            <p:cNvSpPr>
              <a:spLocks noEditPoints="1"/>
            </p:cNvSpPr>
            <p:nvPr/>
          </p:nvSpPr>
          <p:spPr bwMode="auto">
            <a:xfrm>
              <a:off x="8913008" y="2442383"/>
              <a:ext cx="93663" cy="87313"/>
            </a:xfrm>
            <a:custGeom>
              <a:avLst/>
              <a:gdLst>
                <a:gd name="T0" fmla="*/ 15 w 25"/>
                <a:gd name="T1" fmla="*/ 23 h 23"/>
                <a:gd name="T2" fmla="*/ 24 w 25"/>
                <a:gd name="T3" fmla="*/ 10 h 23"/>
                <a:gd name="T4" fmla="*/ 24 w 25"/>
                <a:gd name="T5" fmla="*/ 10 h 23"/>
                <a:gd name="T6" fmla="*/ 10 w 25"/>
                <a:gd name="T7" fmla="*/ 1 h 23"/>
                <a:gd name="T8" fmla="*/ 2 w 25"/>
                <a:gd name="T9" fmla="*/ 14 h 23"/>
                <a:gd name="T10" fmla="*/ 2 w 25"/>
                <a:gd name="T11" fmla="*/ 14 h 23"/>
                <a:gd name="T12" fmla="*/ 13 w 25"/>
                <a:gd name="T13" fmla="*/ 23 h 23"/>
                <a:gd name="T14" fmla="*/ 15 w 25"/>
                <a:gd name="T15" fmla="*/ 23 h 23"/>
                <a:gd name="T16" fmla="*/ 15 w 25"/>
                <a:gd name="T17" fmla="*/ 23 h 23"/>
                <a:gd name="T18" fmla="*/ 15 w 25"/>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3">
                  <a:moveTo>
                    <a:pt x="15" y="23"/>
                  </a:moveTo>
                  <a:cubicBezTo>
                    <a:pt x="21" y="22"/>
                    <a:pt x="25" y="16"/>
                    <a:pt x="24" y="10"/>
                  </a:cubicBezTo>
                  <a:cubicBezTo>
                    <a:pt x="24" y="10"/>
                    <a:pt x="24" y="10"/>
                    <a:pt x="24" y="10"/>
                  </a:cubicBezTo>
                  <a:cubicBezTo>
                    <a:pt x="22" y="4"/>
                    <a:pt x="17" y="0"/>
                    <a:pt x="10" y="1"/>
                  </a:cubicBezTo>
                  <a:cubicBezTo>
                    <a:pt x="4" y="2"/>
                    <a:pt x="0" y="8"/>
                    <a:pt x="2" y="14"/>
                  </a:cubicBezTo>
                  <a:cubicBezTo>
                    <a:pt x="2" y="14"/>
                    <a:pt x="2" y="14"/>
                    <a:pt x="2" y="14"/>
                  </a:cubicBezTo>
                  <a:cubicBezTo>
                    <a:pt x="3" y="20"/>
                    <a:pt x="7" y="23"/>
                    <a:pt x="13" y="23"/>
                  </a:cubicBezTo>
                  <a:cubicBezTo>
                    <a:pt x="13" y="23"/>
                    <a:pt x="14" y="23"/>
                    <a:pt x="15" y="23"/>
                  </a:cubicBezTo>
                  <a:close/>
                  <a:moveTo>
                    <a:pt x="15" y="23"/>
                  </a:moveTo>
                  <a:cubicBezTo>
                    <a:pt x="15" y="23"/>
                    <a:pt x="15" y="23"/>
                    <a:pt x="15"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b="1" dirty="0">
                <a:latin typeface="Poppins" panose="00000500000000000000" pitchFamily="2" charset="0"/>
              </a:endParaRPr>
            </a:p>
          </p:txBody>
        </p:sp>
        <p:sp>
          <p:nvSpPr>
            <p:cNvPr id="43" name="Freeform 24">
              <a:extLst>
                <a:ext uri="{FF2B5EF4-FFF2-40B4-BE49-F238E27FC236}">
                  <a16:creationId xmlns:a16="http://schemas.microsoft.com/office/drawing/2014/main" id="{3F82CBFA-8DC1-C381-1E8E-1D7E72B7E6FA}"/>
                </a:ext>
              </a:extLst>
            </p:cNvPr>
            <p:cNvSpPr>
              <a:spLocks noEditPoints="1"/>
            </p:cNvSpPr>
            <p:nvPr/>
          </p:nvSpPr>
          <p:spPr bwMode="auto">
            <a:xfrm>
              <a:off x="8870145" y="1320020"/>
              <a:ext cx="1971675" cy="2181225"/>
            </a:xfrm>
            <a:custGeom>
              <a:avLst/>
              <a:gdLst>
                <a:gd name="T0" fmla="*/ 387 w 523"/>
                <a:gd name="T1" fmla="*/ 30 h 577"/>
                <a:gd name="T2" fmla="*/ 37 w 523"/>
                <a:gd name="T3" fmla="*/ 193 h 577"/>
                <a:gd name="T4" fmla="*/ 4 w 523"/>
                <a:gd name="T5" fmla="*/ 267 h 577"/>
                <a:gd name="T6" fmla="*/ 33 w 523"/>
                <a:gd name="T7" fmla="*/ 252 h 577"/>
                <a:gd name="T8" fmla="*/ 68 w 523"/>
                <a:gd name="T9" fmla="*/ 374 h 577"/>
                <a:gd name="T10" fmla="*/ 131 w 523"/>
                <a:gd name="T11" fmla="*/ 446 h 577"/>
                <a:gd name="T12" fmla="*/ 86 w 523"/>
                <a:gd name="T13" fmla="*/ 361 h 577"/>
                <a:gd name="T14" fmla="*/ 99 w 523"/>
                <a:gd name="T15" fmla="*/ 349 h 577"/>
                <a:gd name="T16" fmla="*/ 174 w 523"/>
                <a:gd name="T17" fmla="*/ 404 h 577"/>
                <a:gd name="T18" fmla="*/ 164 w 523"/>
                <a:gd name="T19" fmla="*/ 554 h 577"/>
                <a:gd name="T20" fmla="*/ 99 w 523"/>
                <a:gd name="T21" fmla="*/ 473 h 577"/>
                <a:gd name="T22" fmla="*/ 28 w 523"/>
                <a:gd name="T23" fmla="*/ 330 h 577"/>
                <a:gd name="T24" fmla="*/ 89 w 523"/>
                <a:gd name="T25" fmla="*/ 492 h 577"/>
                <a:gd name="T26" fmla="*/ 140 w 523"/>
                <a:gd name="T27" fmla="*/ 564 h 577"/>
                <a:gd name="T28" fmla="*/ 260 w 523"/>
                <a:gd name="T29" fmla="*/ 577 h 577"/>
                <a:gd name="T30" fmla="*/ 373 w 523"/>
                <a:gd name="T31" fmla="*/ 577 h 577"/>
                <a:gd name="T32" fmla="*/ 380 w 523"/>
                <a:gd name="T33" fmla="*/ 523 h 577"/>
                <a:gd name="T34" fmla="*/ 493 w 523"/>
                <a:gd name="T35" fmla="*/ 409 h 577"/>
                <a:gd name="T36" fmla="*/ 477 w 523"/>
                <a:gd name="T37" fmla="*/ 373 h 577"/>
                <a:gd name="T38" fmla="*/ 362 w 523"/>
                <a:gd name="T39" fmla="*/ 506 h 577"/>
                <a:gd name="T40" fmla="*/ 276 w 523"/>
                <a:gd name="T41" fmla="*/ 554 h 577"/>
                <a:gd name="T42" fmla="*/ 364 w 523"/>
                <a:gd name="T43" fmla="*/ 401 h 577"/>
                <a:gd name="T44" fmla="*/ 432 w 523"/>
                <a:gd name="T45" fmla="*/ 346 h 577"/>
                <a:gd name="T46" fmla="*/ 407 w 523"/>
                <a:gd name="T47" fmla="*/ 407 h 577"/>
                <a:gd name="T48" fmla="*/ 410 w 523"/>
                <a:gd name="T49" fmla="*/ 443 h 577"/>
                <a:gd name="T50" fmla="*/ 461 w 523"/>
                <a:gd name="T51" fmla="*/ 343 h 577"/>
                <a:gd name="T52" fmla="*/ 480 w 523"/>
                <a:gd name="T53" fmla="*/ 259 h 577"/>
                <a:gd name="T54" fmla="*/ 492 w 523"/>
                <a:gd name="T55" fmla="*/ 297 h 577"/>
                <a:gd name="T56" fmla="*/ 521 w 523"/>
                <a:gd name="T57" fmla="*/ 267 h 577"/>
                <a:gd name="T58" fmla="*/ 136 w 523"/>
                <a:gd name="T59" fmla="*/ 358 h 577"/>
                <a:gd name="T60" fmla="*/ 82 w 523"/>
                <a:gd name="T61" fmla="*/ 325 h 577"/>
                <a:gd name="T62" fmla="*/ 56 w 523"/>
                <a:gd name="T63" fmla="*/ 219 h 577"/>
                <a:gd name="T64" fmla="*/ 167 w 523"/>
                <a:gd name="T65" fmla="*/ 217 h 577"/>
                <a:gd name="T66" fmla="*/ 166 w 523"/>
                <a:gd name="T67" fmla="*/ 329 h 577"/>
                <a:gd name="T68" fmla="*/ 256 w 523"/>
                <a:gd name="T69" fmla="*/ 349 h 577"/>
                <a:gd name="T70" fmla="*/ 180 w 523"/>
                <a:gd name="T71" fmla="*/ 383 h 577"/>
                <a:gd name="T72" fmla="*/ 409 w 523"/>
                <a:gd name="T73" fmla="*/ 334 h 577"/>
                <a:gd name="T74" fmla="*/ 344 w 523"/>
                <a:gd name="T75" fmla="*/ 383 h 577"/>
                <a:gd name="T76" fmla="*/ 235 w 523"/>
                <a:gd name="T77" fmla="*/ 405 h 577"/>
                <a:gd name="T78" fmla="*/ 277 w 523"/>
                <a:gd name="T79" fmla="*/ 302 h 577"/>
                <a:gd name="T80" fmla="*/ 161 w 523"/>
                <a:gd name="T81" fmla="*/ 290 h 577"/>
                <a:gd name="T82" fmla="*/ 117 w 523"/>
                <a:gd name="T83" fmla="*/ 203 h 577"/>
                <a:gd name="T84" fmla="*/ 272 w 523"/>
                <a:gd name="T85" fmla="*/ 23 h 577"/>
                <a:gd name="T86" fmla="*/ 371 w 523"/>
                <a:gd name="T87" fmla="*/ 119 h 577"/>
                <a:gd name="T88" fmla="*/ 307 w 523"/>
                <a:gd name="T89" fmla="*/ 177 h 577"/>
                <a:gd name="T90" fmla="*/ 432 w 523"/>
                <a:gd name="T91" fmla="*/ 260 h 577"/>
                <a:gd name="T92" fmla="*/ 430 w 523"/>
                <a:gd name="T93" fmla="*/ 323 h 577"/>
                <a:gd name="T94" fmla="*/ 450 w 523"/>
                <a:gd name="T95" fmla="*/ 247 h 577"/>
                <a:gd name="T96" fmla="*/ 320 w 523"/>
                <a:gd name="T97" fmla="*/ 217 h 577"/>
                <a:gd name="T98" fmla="*/ 390 w 523"/>
                <a:gd name="T99" fmla="*/ 105 h 577"/>
                <a:gd name="T100" fmla="*/ 489 w 523"/>
                <a:gd name="T101" fmla="*/ 229 h 577"/>
                <a:gd name="T102" fmla="*/ 458 w 523"/>
                <a:gd name="T103" fmla="*/ 254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3" h="577">
                  <a:moveTo>
                    <a:pt x="511" y="237"/>
                  </a:moveTo>
                  <a:cubicBezTo>
                    <a:pt x="510" y="155"/>
                    <a:pt x="468" y="82"/>
                    <a:pt x="403" y="40"/>
                  </a:cubicBezTo>
                  <a:cubicBezTo>
                    <a:pt x="402" y="39"/>
                    <a:pt x="390" y="31"/>
                    <a:pt x="387" y="30"/>
                  </a:cubicBezTo>
                  <a:cubicBezTo>
                    <a:pt x="353" y="11"/>
                    <a:pt x="314" y="0"/>
                    <a:pt x="272" y="0"/>
                  </a:cubicBezTo>
                  <a:cubicBezTo>
                    <a:pt x="156" y="0"/>
                    <a:pt x="60" y="83"/>
                    <a:pt x="37" y="192"/>
                  </a:cubicBezTo>
                  <a:cubicBezTo>
                    <a:pt x="37" y="192"/>
                    <a:pt x="37" y="193"/>
                    <a:pt x="37" y="193"/>
                  </a:cubicBezTo>
                  <a:cubicBezTo>
                    <a:pt x="35" y="205"/>
                    <a:pt x="33" y="217"/>
                    <a:pt x="33" y="229"/>
                  </a:cubicBezTo>
                  <a:cubicBezTo>
                    <a:pt x="31" y="229"/>
                    <a:pt x="30" y="229"/>
                    <a:pt x="29" y="230"/>
                  </a:cubicBezTo>
                  <a:cubicBezTo>
                    <a:pt x="13" y="233"/>
                    <a:pt x="0" y="247"/>
                    <a:pt x="4" y="267"/>
                  </a:cubicBezTo>
                  <a:cubicBezTo>
                    <a:pt x="5" y="273"/>
                    <a:pt x="11" y="277"/>
                    <a:pt x="17" y="276"/>
                  </a:cubicBezTo>
                  <a:cubicBezTo>
                    <a:pt x="23" y="275"/>
                    <a:pt x="27" y="269"/>
                    <a:pt x="26" y="263"/>
                  </a:cubicBezTo>
                  <a:cubicBezTo>
                    <a:pt x="25" y="254"/>
                    <a:pt x="31" y="252"/>
                    <a:pt x="33" y="252"/>
                  </a:cubicBezTo>
                  <a:cubicBezTo>
                    <a:pt x="35" y="251"/>
                    <a:pt x="43" y="250"/>
                    <a:pt x="45" y="259"/>
                  </a:cubicBezTo>
                  <a:cubicBezTo>
                    <a:pt x="63" y="343"/>
                    <a:pt x="63" y="343"/>
                    <a:pt x="63" y="343"/>
                  </a:cubicBezTo>
                  <a:cubicBezTo>
                    <a:pt x="60" y="352"/>
                    <a:pt x="61" y="364"/>
                    <a:pt x="68" y="374"/>
                  </a:cubicBezTo>
                  <a:cubicBezTo>
                    <a:pt x="78" y="390"/>
                    <a:pt x="89" y="405"/>
                    <a:pt x="99" y="420"/>
                  </a:cubicBezTo>
                  <a:cubicBezTo>
                    <a:pt x="104" y="428"/>
                    <a:pt x="110" y="435"/>
                    <a:pt x="115" y="443"/>
                  </a:cubicBezTo>
                  <a:cubicBezTo>
                    <a:pt x="118" y="448"/>
                    <a:pt x="125" y="449"/>
                    <a:pt x="131" y="446"/>
                  </a:cubicBezTo>
                  <a:cubicBezTo>
                    <a:pt x="136" y="442"/>
                    <a:pt x="137" y="435"/>
                    <a:pt x="133" y="430"/>
                  </a:cubicBezTo>
                  <a:cubicBezTo>
                    <a:pt x="128" y="422"/>
                    <a:pt x="123" y="415"/>
                    <a:pt x="118" y="407"/>
                  </a:cubicBezTo>
                  <a:cubicBezTo>
                    <a:pt x="108" y="393"/>
                    <a:pt x="97" y="377"/>
                    <a:pt x="86" y="361"/>
                  </a:cubicBezTo>
                  <a:cubicBezTo>
                    <a:pt x="84" y="358"/>
                    <a:pt x="82" y="352"/>
                    <a:pt x="86" y="348"/>
                  </a:cubicBezTo>
                  <a:cubicBezTo>
                    <a:pt x="88" y="346"/>
                    <a:pt x="90" y="346"/>
                    <a:pt x="93" y="346"/>
                  </a:cubicBezTo>
                  <a:cubicBezTo>
                    <a:pt x="95" y="346"/>
                    <a:pt x="97" y="347"/>
                    <a:pt x="99" y="349"/>
                  </a:cubicBezTo>
                  <a:cubicBezTo>
                    <a:pt x="119" y="373"/>
                    <a:pt x="119" y="373"/>
                    <a:pt x="119" y="373"/>
                  </a:cubicBezTo>
                  <a:cubicBezTo>
                    <a:pt x="137" y="394"/>
                    <a:pt x="141" y="396"/>
                    <a:pt x="161" y="401"/>
                  </a:cubicBezTo>
                  <a:cubicBezTo>
                    <a:pt x="164" y="402"/>
                    <a:pt x="169" y="403"/>
                    <a:pt x="174" y="404"/>
                  </a:cubicBezTo>
                  <a:cubicBezTo>
                    <a:pt x="229" y="421"/>
                    <a:pt x="249" y="475"/>
                    <a:pt x="249" y="516"/>
                  </a:cubicBezTo>
                  <a:cubicBezTo>
                    <a:pt x="249" y="554"/>
                    <a:pt x="249" y="554"/>
                    <a:pt x="249" y="554"/>
                  </a:cubicBezTo>
                  <a:cubicBezTo>
                    <a:pt x="164" y="554"/>
                    <a:pt x="164" y="554"/>
                    <a:pt x="164" y="554"/>
                  </a:cubicBezTo>
                  <a:cubicBezTo>
                    <a:pt x="168" y="518"/>
                    <a:pt x="168" y="518"/>
                    <a:pt x="168" y="518"/>
                  </a:cubicBezTo>
                  <a:cubicBezTo>
                    <a:pt x="168" y="513"/>
                    <a:pt x="166" y="509"/>
                    <a:pt x="162" y="506"/>
                  </a:cubicBezTo>
                  <a:cubicBezTo>
                    <a:pt x="99" y="473"/>
                    <a:pt x="99" y="473"/>
                    <a:pt x="99" y="473"/>
                  </a:cubicBezTo>
                  <a:cubicBezTo>
                    <a:pt x="66" y="454"/>
                    <a:pt x="62" y="451"/>
                    <a:pt x="54" y="405"/>
                  </a:cubicBezTo>
                  <a:cubicBezTo>
                    <a:pt x="41" y="339"/>
                    <a:pt x="41" y="339"/>
                    <a:pt x="41" y="339"/>
                  </a:cubicBezTo>
                  <a:cubicBezTo>
                    <a:pt x="40" y="333"/>
                    <a:pt x="34" y="329"/>
                    <a:pt x="28" y="330"/>
                  </a:cubicBezTo>
                  <a:cubicBezTo>
                    <a:pt x="22" y="331"/>
                    <a:pt x="18" y="337"/>
                    <a:pt x="19" y="343"/>
                  </a:cubicBezTo>
                  <a:cubicBezTo>
                    <a:pt x="31" y="409"/>
                    <a:pt x="31" y="409"/>
                    <a:pt x="31" y="409"/>
                  </a:cubicBezTo>
                  <a:cubicBezTo>
                    <a:pt x="41" y="460"/>
                    <a:pt x="48" y="470"/>
                    <a:pt x="89" y="492"/>
                  </a:cubicBezTo>
                  <a:cubicBezTo>
                    <a:pt x="89" y="492"/>
                    <a:pt x="89" y="492"/>
                    <a:pt x="89" y="492"/>
                  </a:cubicBezTo>
                  <a:cubicBezTo>
                    <a:pt x="145" y="523"/>
                    <a:pt x="145" y="523"/>
                    <a:pt x="145" y="523"/>
                  </a:cubicBezTo>
                  <a:cubicBezTo>
                    <a:pt x="140" y="564"/>
                    <a:pt x="140" y="564"/>
                    <a:pt x="140" y="564"/>
                  </a:cubicBezTo>
                  <a:cubicBezTo>
                    <a:pt x="140" y="567"/>
                    <a:pt x="141" y="571"/>
                    <a:pt x="143" y="573"/>
                  </a:cubicBezTo>
                  <a:cubicBezTo>
                    <a:pt x="145" y="575"/>
                    <a:pt x="148" y="577"/>
                    <a:pt x="151" y="577"/>
                  </a:cubicBezTo>
                  <a:cubicBezTo>
                    <a:pt x="260" y="577"/>
                    <a:pt x="260" y="577"/>
                    <a:pt x="260" y="577"/>
                  </a:cubicBezTo>
                  <a:cubicBezTo>
                    <a:pt x="261" y="577"/>
                    <a:pt x="262" y="577"/>
                    <a:pt x="262" y="576"/>
                  </a:cubicBezTo>
                  <a:cubicBezTo>
                    <a:pt x="263" y="577"/>
                    <a:pt x="264" y="577"/>
                    <a:pt x="265" y="577"/>
                  </a:cubicBezTo>
                  <a:cubicBezTo>
                    <a:pt x="373" y="577"/>
                    <a:pt x="373" y="577"/>
                    <a:pt x="373" y="577"/>
                  </a:cubicBezTo>
                  <a:cubicBezTo>
                    <a:pt x="377" y="577"/>
                    <a:pt x="380" y="575"/>
                    <a:pt x="382" y="573"/>
                  </a:cubicBezTo>
                  <a:cubicBezTo>
                    <a:pt x="384" y="571"/>
                    <a:pt x="385" y="567"/>
                    <a:pt x="385" y="564"/>
                  </a:cubicBezTo>
                  <a:cubicBezTo>
                    <a:pt x="380" y="523"/>
                    <a:pt x="380" y="523"/>
                    <a:pt x="380" y="523"/>
                  </a:cubicBezTo>
                  <a:cubicBezTo>
                    <a:pt x="436" y="492"/>
                    <a:pt x="436" y="492"/>
                    <a:pt x="436" y="492"/>
                  </a:cubicBezTo>
                  <a:cubicBezTo>
                    <a:pt x="436" y="492"/>
                    <a:pt x="436" y="492"/>
                    <a:pt x="436" y="492"/>
                  </a:cubicBezTo>
                  <a:cubicBezTo>
                    <a:pt x="476" y="470"/>
                    <a:pt x="483" y="460"/>
                    <a:pt x="493" y="409"/>
                  </a:cubicBezTo>
                  <a:cubicBezTo>
                    <a:pt x="499" y="377"/>
                    <a:pt x="499" y="377"/>
                    <a:pt x="499" y="377"/>
                  </a:cubicBezTo>
                  <a:cubicBezTo>
                    <a:pt x="500" y="371"/>
                    <a:pt x="496" y="365"/>
                    <a:pt x="490" y="364"/>
                  </a:cubicBezTo>
                  <a:cubicBezTo>
                    <a:pt x="484" y="363"/>
                    <a:pt x="478" y="367"/>
                    <a:pt x="477" y="373"/>
                  </a:cubicBezTo>
                  <a:cubicBezTo>
                    <a:pt x="471" y="405"/>
                    <a:pt x="471" y="405"/>
                    <a:pt x="471" y="405"/>
                  </a:cubicBezTo>
                  <a:cubicBezTo>
                    <a:pt x="462" y="451"/>
                    <a:pt x="458" y="454"/>
                    <a:pt x="425" y="473"/>
                  </a:cubicBezTo>
                  <a:cubicBezTo>
                    <a:pt x="362" y="506"/>
                    <a:pt x="362" y="506"/>
                    <a:pt x="362" y="506"/>
                  </a:cubicBezTo>
                  <a:cubicBezTo>
                    <a:pt x="358" y="509"/>
                    <a:pt x="356" y="513"/>
                    <a:pt x="357" y="518"/>
                  </a:cubicBezTo>
                  <a:cubicBezTo>
                    <a:pt x="361" y="554"/>
                    <a:pt x="361" y="554"/>
                    <a:pt x="361" y="554"/>
                  </a:cubicBezTo>
                  <a:cubicBezTo>
                    <a:pt x="276" y="554"/>
                    <a:pt x="276" y="554"/>
                    <a:pt x="276" y="554"/>
                  </a:cubicBezTo>
                  <a:cubicBezTo>
                    <a:pt x="276" y="516"/>
                    <a:pt x="276" y="516"/>
                    <a:pt x="276" y="516"/>
                  </a:cubicBezTo>
                  <a:cubicBezTo>
                    <a:pt x="276" y="475"/>
                    <a:pt x="295" y="421"/>
                    <a:pt x="351" y="404"/>
                  </a:cubicBezTo>
                  <a:cubicBezTo>
                    <a:pt x="356" y="403"/>
                    <a:pt x="360" y="402"/>
                    <a:pt x="364" y="401"/>
                  </a:cubicBezTo>
                  <a:cubicBezTo>
                    <a:pt x="384" y="396"/>
                    <a:pt x="387" y="394"/>
                    <a:pt x="405" y="373"/>
                  </a:cubicBezTo>
                  <a:cubicBezTo>
                    <a:pt x="426" y="349"/>
                    <a:pt x="426" y="349"/>
                    <a:pt x="426" y="349"/>
                  </a:cubicBezTo>
                  <a:cubicBezTo>
                    <a:pt x="428" y="347"/>
                    <a:pt x="430" y="346"/>
                    <a:pt x="432" y="346"/>
                  </a:cubicBezTo>
                  <a:cubicBezTo>
                    <a:pt x="434" y="346"/>
                    <a:pt x="436" y="346"/>
                    <a:pt x="438" y="348"/>
                  </a:cubicBezTo>
                  <a:cubicBezTo>
                    <a:pt x="443" y="352"/>
                    <a:pt x="440" y="358"/>
                    <a:pt x="438" y="361"/>
                  </a:cubicBezTo>
                  <a:cubicBezTo>
                    <a:pt x="427" y="377"/>
                    <a:pt x="417" y="393"/>
                    <a:pt x="407" y="407"/>
                  </a:cubicBezTo>
                  <a:cubicBezTo>
                    <a:pt x="402" y="415"/>
                    <a:pt x="396" y="422"/>
                    <a:pt x="391" y="430"/>
                  </a:cubicBezTo>
                  <a:cubicBezTo>
                    <a:pt x="388" y="435"/>
                    <a:pt x="389" y="442"/>
                    <a:pt x="394" y="446"/>
                  </a:cubicBezTo>
                  <a:cubicBezTo>
                    <a:pt x="399" y="449"/>
                    <a:pt x="406" y="448"/>
                    <a:pt x="410" y="443"/>
                  </a:cubicBezTo>
                  <a:cubicBezTo>
                    <a:pt x="415" y="435"/>
                    <a:pt x="420" y="428"/>
                    <a:pt x="425" y="420"/>
                  </a:cubicBezTo>
                  <a:cubicBezTo>
                    <a:pt x="435" y="405"/>
                    <a:pt x="446" y="390"/>
                    <a:pt x="457" y="374"/>
                  </a:cubicBezTo>
                  <a:cubicBezTo>
                    <a:pt x="463" y="364"/>
                    <a:pt x="465" y="352"/>
                    <a:pt x="461" y="343"/>
                  </a:cubicBezTo>
                  <a:cubicBezTo>
                    <a:pt x="475" y="280"/>
                    <a:pt x="475" y="280"/>
                    <a:pt x="475" y="280"/>
                  </a:cubicBezTo>
                  <a:cubicBezTo>
                    <a:pt x="475" y="280"/>
                    <a:pt x="475" y="280"/>
                    <a:pt x="475" y="280"/>
                  </a:cubicBezTo>
                  <a:cubicBezTo>
                    <a:pt x="480" y="259"/>
                    <a:pt x="480" y="259"/>
                    <a:pt x="480" y="259"/>
                  </a:cubicBezTo>
                  <a:cubicBezTo>
                    <a:pt x="482" y="250"/>
                    <a:pt x="490" y="251"/>
                    <a:pt x="491" y="252"/>
                  </a:cubicBezTo>
                  <a:cubicBezTo>
                    <a:pt x="494" y="252"/>
                    <a:pt x="500" y="254"/>
                    <a:pt x="498" y="263"/>
                  </a:cubicBezTo>
                  <a:cubicBezTo>
                    <a:pt x="492" y="297"/>
                    <a:pt x="492" y="297"/>
                    <a:pt x="492" y="297"/>
                  </a:cubicBezTo>
                  <a:cubicBezTo>
                    <a:pt x="491" y="303"/>
                    <a:pt x="495" y="309"/>
                    <a:pt x="501" y="310"/>
                  </a:cubicBezTo>
                  <a:cubicBezTo>
                    <a:pt x="507" y="311"/>
                    <a:pt x="513" y="307"/>
                    <a:pt x="514" y="301"/>
                  </a:cubicBezTo>
                  <a:cubicBezTo>
                    <a:pt x="521" y="267"/>
                    <a:pt x="521" y="267"/>
                    <a:pt x="521" y="267"/>
                  </a:cubicBezTo>
                  <a:cubicBezTo>
                    <a:pt x="523" y="254"/>
                    <a:pt x="519" y="244"/>
                    <a:pt x="511" y="237"/>
                  </a:cubicBezTo>
                  <a:close/>
                  <a:moveTo>
                    <a:pt x="166" y="379"/>
                  </a:moveTo>
                  <a:cubicBezTo>
                    <a:pt x="151" y="375"/>
                    <a:pt x="151" y="375"/>
                    <a:pt x="136" y="358"/>
                  </a:cubicBezTo>
                  <a:cubicBezTo>
                    <a:pt x="116" y="334"/>
                    <a:pt x="116" y="334"/>
                    <a:pt x="116" y="334"/>
                  </a:cubicBezTo>
                  <a:cubicBezTo>
                    <a:pt x="110" y="328"/>
                    <a:pt x="103" y="324"/>
                    <a:pt x="94" y="323"/>
                  </a:cubicBezTo>
                  <a:cubicBezTo>
                    <a:pt x="90" y="323"/>
                    <a:pt x="86" y="324"/>
                    <a:pt x="82" y="325"/>
                  </a:cubicBezTo>
                  <a:cubicBezTo>
                    <a:pt x="67" y="254"/>
                    <a:pt x="67" y="254"/>
                    <a:pt x="67" y="254"/>
                  </a:cubicBezTo>
                  <a:cubicBezTo>
                    <a:pt x="65" y="246"/>
                    <a:pt x="61" y="240"/>
                    <a:pt x="55" y="235"/>
                  </a:cubicBezTo>
                  <a:cubicBezTo>
                    <a:pt x="55" y="230"/>
                    <a:pt x="55" y="224"/>
                    <a:pt x="56" y="219"/>
                  </a:cubicBezTo>
                  <a:cubicBezTo>
                    <a:pt x="63" y="224"/>
                    <a:pt x="71" y="228"/>
                    <a:pt x="80" y="230"/>
                  </a:cubicBezTo>
                  <a:cubicBezTo>
                    <a:pt x="98" y="234"/>
                    <a:pt x="115" y="231"/>
                    <a:pt x="129" y="222"/>
                  </a:cubicBezTo>
                  <a:cubicBezTo>
                    <a:pt x="138" y="217"/>
                    <a:pt x="159" y="205"/>
                    <a:pt x="167" y="217"/>
                  </a:cubicBezTo>
                  <a:cubicBezTo>
                    <a:pt x="173" y="226"/>
                    <a:pt x="170" y="245"/>
                    <a:pt x="159" y="253"/>
                  </a:cubicBezTo>
                  <a:cubicBezTo>
                    <a:pt x="145" y="263"/>
                    <a:pt x="138" y="277"/>
                    <a:pt x="139" y="292"/>
                  </a:cubicBezTo>
                  <a:cubicBezTo>
                    <a:pt x="140" y="308"/>
                    <a:pt x="151" y="322"/>
                    <a:pt x="166" y="329"/>
                  </a:cubicBezTo>
                  <a:cubicBezTo>
                    <a:pt x="187" y="338"/>
                    <a:pt x="213" y="334"/>
                    <a:pt x="236" y="317"/>
                  </a:cubicBezTo>
                  <a:cubicBezTo>
                    <a:pt x="242" y="313"/>
                    <a:pt x="252" y="308"/>
                    <a:pt x="260" y="316"/>
                  </a:cubicBezTo>
                  <a:cubicBezTo>
                    <a:pt x="266" y="324"/>
                    <a:pt x="267" y="338"/>
                    <a:pt x="256" y="349"/>
                  </a:cubicBezTo>
                  <a:cubicBezTo>
                    <a:pt x="251" y="354"/>
                    <a:pt x="246" y="356"/>
                    <a:pt x="242" y="359"/>
                  </a:cubicBezTo>
                  <a:cubicBezTo>
                    <a:pt x="229" y="366"/>
                    <a:pt x="219" y="373"/>
                    <a:pt x="214" y="398"/>
                  </a:cubicBezTo>
                  <a:cubicBezTo>
                    <a:pt x="204" y="392"/>
                    <a:pt x="193" y="387"/>
                    <a:pt x="180" y="383"/>
                  </a:cubicBezTo>
                  <a:cubicBezTo>
                    <a:pt x="175" y="381"/>
                    <a:pt x="170" y="380"/>
                    <a:pt x="166" y="379"/>
                  </a:cubicBezTo>
                  <a:close/>
                  <a:moveTo>
                    <a:pt x="430" y="323"/>
                  </a:moveTo>
                  <a:cubicBezTo>
                    <a:pt x="422" y="324"/>
                    <a:pt x="414" y="328"/>
                    <a:pt x="409" y="334"/>
                  </a:cubicBezTo>
                  <a:cubicBezTo>
                    <a:pt x="388" y="358"/>
                    <a:pt x="388" y="358"/>
                    <a:pt x="388" y="358"/>
                  </a:cubicBezTo>
                  <a:cubicBezTo>
                    <a:pt x="374" y="375"/>
                    <a:pt x="374" y="375"/>
                    <a:pt x="358" y="379"/>
                  </a:cubicBezTo>
                  <a:cubicBezTo>
                    <a:pt x="354" y="380"/>
                    <a:pt x="350" y="381"/>
                    <a:pt x="344" y="383"/>
                  </a:cubicBezTo>
                  <a:cubicBezTo>
                    <a:pt x="300" y="396"/>
                    <a:pt x="274" y="428"/>
                    <a:pt x="262" y="463"/>
                  </a:cubicBezTo>
                  <a:cubicBezTo>
                    <a:pt x="256" y="445"/>
                    <a:pt x="246" y="428"/>
                    <a:pt x="232" y="414"/>
                  </a:cubicBezTo>
                  <a:cubicBezTo>
                    <a:pt x="234" y="410"/>
                    <a:pt x="235" y="406"/>
                    <a:pt x="235" y="405"/>
                  </a:cubicBezTo>
                  <a:cubicBezTo>
                    <a:pt x="239" y="386"/>
                    <a:pt x="244" y="384"/>
                    <a:pt x="253" y="378"/>
                  </a:cubicBezTo>
                  <a:cubicBezTo>
                    <a:pt x="258" y="375"/>
                    <a:pt x="265" y="372"/>
                    <a:pt x="272" y="365"/>
                  </a:cubicBezTo>
                  <a:cubicBezTo>
                    <a:pt x="292" y="345"/>
                    <a:pt x="290" y="317"/>
                    <a:pt x="277" y="302"/>
                  </a:cubicBezTo>
                  <a:cubicBezTo>
                    <a:pt x="267" y="290"/>
                    <a:pt x="247" y="282"/>
                    <a:pt x="223" y="299"/>
                  </a:cubicBezTo>
                  <a:cubicBezTo>
                    <a:pt x="206" y="311"/>
                    <a:pt x="189" y="314"/>
                    <a:pt x="176" y="308"/>
                  </a:cubicBezTo>
                  <a:cubicBezTo>
                    <a:pt x="168" y="305"/>
                    <a:pt x="162" y="298"/>
                    <a:pt x="161" y="290"/>
                  </a:cubicBezTo>
                  <a:cubicBezTo>
                    <a:pt x="161" y="283"/>
                    <a:pt x="164" y="277"/>
                    <a:pt x="172" y="271"/>
                  </a:cubicBezTo>
                  <a:cubicBezTo>
                    <a:pt x="192" y="257"/>
                    <a:pt x="199" y="225"/>
                    <a:pt x="185" y="205"/>
                  </a:cubicBezTo>
                  <a:cubicBezTo>
                    <a:pt x="180" y="197"/>
                    <a:pt x="161" y="175"/>
                    <a:pt x="117" y="203"/>
                  </a:cubicBezTo>
                  <a:cubicBezTo>
                    <a:pt x="108" y="209"/>
                    <a:pt x="97" y="211"/>
                    <a:pt x="85" y="208"/>
                  </a:cubicBezTo>
                  <a:cubicBezTo>
                    <a:pt x="75" y="206"/>
                    <a:pt x="66" y="200"/>
                    <a:pt x="60" y="192"/>
                  </a:cubicBezTo>
                  <a:cubicBezTo>
                    <a:pt x="82" y="95"/>
                    <a:pt x="169" y="23"/>
                    <a:pt x="272" y="23"/>
                  </a:cubicBezTo>
                  <a:cubicBezTo>
                    <a:pt x="308" y="23"/>
                    <a:pt x="341" y="31"/>
                    <a:pt x="371" y="47"/>
                  </a:cubicBezTo>
                  <a:cubicBezTo>
                    <a:pt x="363" y="54"/>
                    <a:pt x="357" y="63"/>
                    <a:pt x="355" y="74"/>
                  </a:cubicBezTo>
                  <a:cubicBezTo>
                    <a:pt x="353" y="87"/>
                    <a:pt x="358" y="101"/>
                    <a:pt x="371" y="119"/>
                  </a:cubicBezTo>
                  <a:cubicBezTo>
                    <a:pt x="374" y="122"/>
                    <a:pt x="378" y="128"/>
                    <a:pt x="377" y="132"/>
                  </a:cubicBezTo>
                  <a:cubicBezTo>
                    <a:pt x="375" y="139"/>
                    <a:pt x="360" y="146"/>
                    <a:pt x="346" y="152"/>
                  </a:cubicBezTo>
                  <a:cubicBezTo>
                    <a:pt x="332" y="159"/>
                    <a:pt x="317" y="166"/>
                    <a:pt x="307" y="177"/>
                  </a:cubicBezTo>
                  <a:cubicBezTo>
                    <a:pt x="294" y="190"/>
                    <a:pt x="292" y="207"/>
                    <a:pt x="300" y="226"/>
                  </a:cubicBezTo>
                  <a:cubicBezTo>
                    <a:pt x="306" y="240"/>
                    <a:pt x="326" y="261"/>
                    <a:pt x="390" y="236"/>
                  </a:cubicBezTo>
                  <a:cubicBezTo>
                    <a:pt x="407" y="229"/>
                    <a:pt x="416" y="238"/>
                    <a:pt x="432" y="260"/>
                  </a:cubicBezTo>
                  <a:cubicBezTo>
                    <a:pt x="438" y="269"/>
                    <a:pt x="444" y="277"/>
                    <a:pt x="451" y="283"/>
                  </a:cubicBezTo>
                  <a:cubicBezTo>
                    <a:pt x="442" y="325"/>
                    <a:pt x="442" y="325"/>
                    <a:pt x="442" y="325"/>
                  </a:cubicBezTo>
                  <a:cubicBezTo>
                    <a:pt x="438" y="324"/>
                    <a:pt x="434" y="323"/>
                    <a:pt x="430" y="323"/>
                  </a:cubicBezTo>
                  <a:close/>
                  <a:moveTo>
                    <a:pt x="458" y="254"/>
                  </a:moveTo>
                  <a:cubicBezTo>
                    <a:pt x="457" y="257"/>
                    <a:pt x="457" y="257"/>
                    <a:pt x="457" y="257"/>
                  </a:cubicBezTo>
                  <a:cubicBezTo>
                    <a:pt x="455" y="254"/>
                    <a:pt x="452" y="250"/>
                    <a:pt x="450" y="247"/>
                  </a:cubicBezTo>
                  <a:cubicBezTo>
                    <a:pt x="443" y="237"/>
                    <a:pt x="435" y="226"/>
                    <a:pt x="425" y="219"/>
                  </a:cubicBezTo>
                  <a:cubicBezTo>
                    <a:pt x="411" y="210"/>
                    <a:pt x="397" y="209"/>
                    <a:pt x="381" y="215"/>
                  </a:cubicBezTo>
                  <a:cubicBezTo>
                    <a:pt x="349" y="228"/>
                    <a:pt x="326" y="228"/>
                    <a:pt x="320" y="217"/>
                  </a:cubicBezTo>
                  <a:cubicBezTo>
                    <a:pt x="312" y="197"/>
                    <a:pt x="322" y="189"/>
                    <a:pt x="356" y="173"/>
                  </a:cubicBezTo>
                  <a:cubicBezTo>
                    <a:pt x="375" y="164"/>
                    <a:pt x="394" y="155"/>
                    <a:pt x="398" y="137"/>
                  </a:cubicBezTo>
                  <a:cubicBezTo>
                    <a:pt x="401" y="127"/>
                    <a:pt x="398" y="116"/>
                    <a:pt x="390" y="105"/>
                  </a:cubicBezTo>
                  <a:cubicBezTo>
                    <a:pt x="380" y="93"/>
                    <a:pt x="376" y="84"/>
                    <a:pt x="377" y="77"/>
                  </a:cubicBezTo>
                  <a:cubicBezTo>
                    <a:pt x="378" y="72"/>
                    <a:pt x="383" y="66"/>
                    <a:pt x="391" y="59"/>
                  </a:cubicBezTo>
                  <a:cubicBezTo>
                    <a:pt x="447" y="96"/>
                    <a:pt x="485" y="158"/>
                    <a:pt x="489" y="229"/>
                  </a:cubicBezTo>
                  <a:cubicBezTo>
                    <a:pt x="475" y="229"/>
                    <a:pt x="462" y="237"/>
                    <a:pt x="458" y="254"/>
                  </a:cubicBezTo>
                  <a:close/>
                  <a:moveTo>
                    <a:pt x="458" y="254"/>
                  </a:moveTo>
                  <a:cubicBezTo>
                    <a:pt x="458" y="254"/>
                    <a:pt x="458" y="254"/>
                    <a:pt x="458" y="25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b="1" dirty="0">
                <a:latin typeface="Poppins" panose="00000500000000000000" pitchFamily="2" charset="0"/>
              </a:endParaRPr>
            </a:p>
          </p:txBody>
        </p:sp>
        <p:sp>
          <p:nvSpPr>
            <p:cNvPr id="44" name="Freeform 25">
              <a:extLst>
                <a:ext uri="{FF2B5EF4-FFF2-40B4-BE49-F238E27FC236}">
                  <a16:creationId xmlns:a16="http://schemas.microsoft.com/office/drawing/2014/main" id="{A589720C-2E51-5410-E0B8-0D4DEF4C6AE3}"/>
                </a:ext>
              </a:extLst>
            </p:cNvPr>
            <p:cNvSpPr>
              <a:spLocks noEditPoints="1"/>
            </p:cNvSpPr>
            <p:nvPr/>
          </p:nvSpPr>
          <p:spPr bwMode="auto">
            <a:xfrm>
              <a:off x="10694183" y="2526520"/>
              <a:ext cx="93663" cy="87313"/>
            </a:xfrm>
            <a:custGeom>
              <a:avLst/>
              <a:gdLst>
                <a:gd name="T0" fmla="*/ 15 w 25"/>
                <a:gd name="T1" fmla="*/ 1 h 23"/>
                <a:gd name="T2" fmla="*/ 2 w 25"/>
                <a:gd name="T3" fmla="*/ 10 h 23"/>
                <a:gd name="T4" fmla="*/ 2 w 25"/>
                <a:gd name="T5" fmla="*/ 10 h 23"/>
                <a:gd name="T6" fmla="*/ 11 w 25"/>
                <a:gd name="T7" fmla="*/ 23 h 23"/>
                <a:gd name="T8" fmla="*/ 13 w 25"/>
                <a:gd name="T9" fmla="*/ 23 h 23"/>
                <a:gd name="T10" fmla="*/ 24 w 25"/>
                <a:gd name="T11" fmla="*/ 14 h 23"/>
                <a:gd name="T12" fmla="*/ 24 w 25"/>
                <a:gd name="T13" fmla="*/ 14 h 23"/>
                <a:gd name="T14" fmla="*/ 15 w 25"/>
                <a:gd name="T15" fmla="*/ 1 h 23"/>
                <a:gd name="T16" fmla="*/ 15 w 25"/>
                <a:gd name="T17" fmla="*/ 1 h 23"/>
                <a:gd name="T18" fmla="*/ 15 w 25"/>
                <a:gd name="T1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3">
                  <a:moveTo>
                    <a:pt x="15" y="1"/>
                  </a:moveTo>
                  <a:cubicBezTo>
                    <a:pt x="9" y="0"/>
                    <a:pt x="3" y="3"/>
                    <a:pt x="2" y="10"/>
                  </a:cubicBezTo>
                  <a:cubicBezTo>
                    <a:pt x="2" y="10"/>
                    <a:pt x="2" y="10"/>
                    <a:pt x="2" y="10"/>
                  </a:cubicBezTo>
                  <a:cubicBezTo>
                    <a:pt x="0" y="16"/>
                    <a:pt x="4" y="22"/>
                    <a:pt x="11" y="23"/>
                  </a:cubicBezTo>
                  <a:cubicBezTo>
                    <a:pt x="11" y="23"/>
                    <a:pt x="12" y="23"/>
                    <a:pt x="13" y="23"/>
                  </a:cubicBezTo>
                  <a:cubicBezTo>
                    <a:pt x="18" y="23"/>
                    <a:pt x="23" y="20"/>
                    <a:pt x="24" y="14"/>
                  </a:cubicBezTo>
                  <a:cubicBezTo>
                    <a:pt x="24" y="14"/>
                    <a:pt x="24" y="14"/>
                    <a:pt x="24" y="14"/>
                  </a:cubicBezTo>
                  <a:cubicBezTo>
                    <a:pt x="25" y="8"/>
                    <a:pt x="21" y="2"/>
                    <a:pt x="15" y="1"/>
                  </a:cubicBezTo>
                  <a:close/>
                  <a:moveTo>
                    <a:pt x="15" y="1"/>
                  </a:moveTo>
                  <a:cubicBezTo>
                    <a:pt x="15" y="1"/>
                    <a:pt x="15" y="1"/>
                    <a:pt x="15"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b="1" dirty="0">
                <a:latin typeface="Poppins" panose="00000500000000000000" pitchFamily="2" charset="0"/>
              </a:endParaRPr>
            </a:p>
          </p:txBody>
        </p:sp>
      </p:grpSp>
    </p:spTree>
    <p:extLst>
      <p:ext uri="{BB962C8B-B14F-4D97-AF65-F5344CB8AC3E}">
        <p14:creationId xmlns:p14="http://schemas.microsoft.com/office/powerpoint/2010/main" val="844778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EF56EBF3-9B49-7A18-A07B-7D76627DC5F6}"/>
              </a:ext>
            </a:extLst>
          </p:cNvPr>
          <p:cNvSpPr txBox="1">
            <a:spLocks/>
          </p:cNvSpPr>
          <p:nvPr/>
        </p:nvSpPr>
        <p:spPr>
          <a:xfrm>
            <a:off x="7514125" y="1731098"/>
            <a:ext cx="9660550"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algn="ctr"/>
            <a:r>
              <a:rPr lang="id-ID" sz="6600" b="1" dirty="0">
                <a:latin typeface="Poppins" panose="00000500000000000000" pitchFamily="2" charset="0"/>
              </a:rPr>
              <a:t>Moving’s </a:t>
            </a:r>
            <a:r>
              <a:rPr lang="id-ID" sz="6600" b="1" dirty="0">
                <a:solidFill>
                  <a:schemeClr val="accent2"/>
                </a:solidFill>
                <a:latin typeface="Poppins" panose="00000500000000000000" pitchFamily="2" charset="0"/>
              </a:rPr>
              <a:t>Problems</a:t>
            </a:r>
          </a:p>
        </p:txBody>
      </p:sp>
      <p:cxnSp>
        <p:nvCxnSpPr>
          <p:cNvPr id="3" name="Straight Connector 2">
            <a:extLst>
              <a:ext uri="{FF2B5EF4-FFF2-40B4-BE49-F238E27FC236}">
                <a16:creationId xmlns:a16="http://schemas.microsoft.com/office/drawing/2014/main" id="{3F8A94C7-A00B-63A4-8C51-77BF92C498C8}"/>
              </a:ext>
            </a:extLst>
          </p:cNvPr>
          <p:cNvCxnSpPr>
            <a:cxnSpLocks/>
          </p:cNvCxnSpPr>
          <p:nvPr/>
        </p:nvCxnSpPr>
        <p:spPr>
          <a:xfrm>
            <a:off x="11795760" y="1277780"/>
            <a:ext cx="1097280" cy="0"/>
          </a:xfrm>
          <a:prstGeom prst="line">
            <a:avLst/>
          </a:prstGeom>
          <a:ln w="69850" cap="rnd">
            <a:solidFill>
              <a:schemeClr val="accent1"/>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18" name="Graphic 18">
            <a:extLst>
              <a:ext uri="{FF2B5EF4-FFF2-40B4-BE49-F238E27FC236}">
                <a16:creationId xmlns:a16="http://schemas.microsoft.com/office/drawing/2014/main" id="{71DA576D-AA37-3FF4-93D0-56B71183193C}"/>
              </a:ext>
            </a:extLst>
          </p:cNvPr>
          <p:cNvSpPr/>
          <p:nvPr/>
        </p:nvSpPr>
        <p:spPr>
          <a:xfrm flipH="1">
            <a:off x="3146649" y="4459480"/>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19" name="Graphic 18">
            <a:extLst>
              <a:ext uri="{FF2B5EF4-FFF2-40B4-BE49-F238E27FC236}">
                <a16:creationId xmlns:a16="http://schemas.microsoft.com/office/drawing/2014/main" id="{87155B38-0B3C-3223-2068-B027DA3CD212}"/>
              </a:ext>
            </a:extLst>
          </p:cNvPr>
          <p:cNvSpPr/>
          <p:nvPr/>
        </p:nvSpPr>
        <p:spPr>
          <a:xfrm flipH="1">
            <a:off x="3471522" y="4813284"/>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32" name="Monotonectally deliver functionalized…">
            <a:extLst>
              <a:ext uri="{FF2B5EF4-FFF2-40B4-BE49-F238E27FC236}">
                <a16:creationId xmlns:a16="http://schemas.microsoft.com/office/drawing/2014/main" id="{C2F6542D-315C-A366-0EB0-475931347CE0}"/>
              </a:ext>
            </a:extLst>
          </p:cNvPr>
          <p:cNvSpPr txBox="1"/>
          <p:nvPr/>
        </p:nvSpPr>
        <p:spPr>
          <a:xfrm>
            <a:off x="3251598" y="8236888"/>
            <a:ext cx="2766632" cy="4447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Cost</a:t>
            </a:r>
          </a:p>
        </p:txBody>
      </p:sp>
      <p:grpSp>
        <p:nvGrpSpPr>
          <p:cNvPr id="7" name="Icon 04">
            <a:extLst>
              <a:ext uri="{FF2B5EF4-FFF2-40B4-BE49-F238E27FC236}">
                <a16:creationId xmlns:a16="http://schemas.microsoft.com/office/drawing/2014/main" id="{E3342D39-72A1-9A90-CCCB-BD10DADD42D7}"/>
              </a:ext>
            </a:extLst>
          </p:cNvPr>
          <p:cNvGrpSpPr/>
          <p:nvPr/>
        </p:nvGrpSpPr>
        <p:grpSpPr>
          <a:xfrm>
            <a:off x="4152889" y="5606628"/>
            <a:ext cx="964051" cy="964051"/>
            <a:chOff x="825522" y="4604314"/>
            <a:chExt cx="576000" cy="576000"/>
          </a:xfrm>
        </p:grpSpPr>
        <p:sp>
          <p:nvSpPr>
            <p:cNvPr id="24" name="Shape">
              <a:extLst>
                <a:ext uri="{FF2B5EF4-FFF2-40B4-BE49-F238E27FC236}">
                  <a16:creationId xmlns:a16="http://schemas.microsoft.com/office/drawing/2014/main" id="{F6997539-AECA-5D0F-055A-2C68EE18E226}"/>
                </a:ext>
              </a:extLst>
            </p:cNvPr>
            <p:cNvSpPr/>
            <p:nvPr/>
          </p:nvSpPr>
          <p:spPr>
            <a:xfrm>
              <a:off x="1010269" y="4737571"/>
              <a:ext cx="212400" cy="4571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pic>
          <p:nvPicPr>
            <p:cNvPr id="25" name="Icon">
              <a:extLst>
                <a:ext uri="{FF2B5EF4-FFF2-40B4-BE49-F238E27FC236}">
                  <a16:creationId xmlns:a16="http://schemas.microsoft.com/office/drawing/2014/main" id="{FDE9C5BC-1535-834D-D5A6-13943732211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5522" y="4604314"/>
              <a:ext cx="576000" cy="576000"/>
            </a:xfrm>
            <a:prstGeom prst="rect">
              <a:avLst/>
            </a:prstGeom>
          </p:spPr>
        </p:pic>
      </p:grpSp>
      <p:sp>
        <p:nvSpPr>
          <p:cNvPr id="26" name="TextBox 25">
            <a:extLst>
              <a:ext uri="{FF2B5EF4-FFF2-40B4-BE49-F238E27FC236}">
                <a16:creationId xmlns:a16="http://schemas.microsoft.com/office/drawing/2014/main" id="{D68E2F33-2CB4-2E2B-2D16-E5AF1C61D9F1}"/>
              </a:ext>
            </a:extLst>
          </p:cNvPr>
          <p:cNvSpPr txBox="1"/>
          <p:nvPr/>
        </p:nvSpPr>
        <p:spPr>
          <a:xfrm>
            <a:off x="2374467" y="8777265"/>
            <a:ext cx="4520894" cy="1258871"/>
          </a:xfrm>
          <a:prstGeom prst="rect">
            <a:avLst/>
          </a:prstGeom>
          <a:noFill/>
        </p:spPr>
        <p:txBody>
          <a:bodyPr wrap="square" rtlCol="0">
            <a:spAutoFit/>
          </a:bodyPr>
          <a:lstStyle/>
          <a:p>
            <a:pPr algn="ctr">
              <a:lnSpc>
                <a:spcPct val="130000"/>
              </a:lnSpc>
            </a:pPr>
            <a:r>
              <a:rPr lang="en-US" sz="2000" dirty="0">
                <a:solidFill>
                  <a:schemeClr val="tx2"/>
                </a:solidFill>
                <a:latin typeface="Open Sans Light" pitchFamily="2" charset="0"/>
                <a:ea typeface="Open Sans Light" pitchFamily="2" charset="0"/>
                <a:cs typeface="Open Sans Light" pitchFamily="2" charset="0"/>
              </a:rPr>
              <a:t>Moving cost has skyrocketed over the last three years. Charges have increased 38% since 2018.</a:t>
            </a:r>
          </a:p>
        </p:txBody>
      </p:sp>
      <p:sp>
        <p:nvSpPr>
          <p:cNvPr id="34" name="Graphic 18">
            <a:extLst>
              <a:ext uri="{FF2B5EF4-FFF2-40B4-BE49-F238E27FC236}">
                <a16:creationId xmlns:a16="http://schemas.microsoft.com/office/drawing/2014/main" id="{ABFF9B26-9BA4-69F5-6A0A-9B58347C6E42}"/>
              </a:ext>
            </a:extLst>
          </p:cNvPr>
          <p:cNvSpPr/>
          <p:nvPr/>
        </p:nvSpPr>
        <p:spPr>
          <a:xfrm flipH="1">
            <a:off x="8286306" y="4459480"/>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37" name="Graphic 18">
            <a:extLst>
              <a:ext uri="{FF2B5EF4-FFF2-40B4-BE49-F238E27FC236}">
                <a16:creationId xmlns:a16="http://schemas.microsoft.com/office/drawing/2014/main" id="{B086B71B-EEF3-8064-FCD9-905E4A07C4F5}"/>
              </a:ext>
            </a:extLst>
          </p:cNvPr>
          <p:cNvSpPr/>
          <p:nvPr/>
        </p:nvSpPr>
        <p:spPr>
          <a:xfrm flipH="1">
            <a:off x="8611179" y="4813284"/>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40" name="Monotonectally deliver functionalized…">
            <a:extLst>
              <a:ext uri="{FF2B5EF4-FFF2-40B4-BE49-F238E27FC236}">
                <a16:creationId xmlns:a16="http://schemas.microsoft.com/office/drawing/2014/main" id="{50B5020E-BB7B-369F-DB3F-A266FC9C213A}"/>
              </a:ext>
            </a:extLst>
          </p:cNvPr>
          <p:cNvSpPr txBox="1"/>
          <p:nvPr/>
        </p:nvSpPr>
        <p:spPr>
          <a:xfrm>
            <a:off x="8391255" y="8236888"/>
            <a:ext cx="2766632" cy="4447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Capacity</a:t>
            </a:r>
          </a:p>
        </p:txBody>
      </p:sp>
      <p:sp>
        <p:nvSpPr>
          <p:cNvPr id="46" name="TextBox 45">
            <a:extLst>
              <a:ext uri="{FF2B5EF4-FFF2-40B4-BE49-F238E27FC236}">
                <a16:creationId xmlns:a16="http://schemas.microsoft.com/office/drawing/2014/main" id="{6266D431-42E1-199B-730D-F679B702166C}"/>
              </a:ext>
            </a:extLst>
          </p:cNvPr>
          <p:cNvSpPr txBox="1"/>
          <p:nvPr/>
        </p:nvSpPr>
        <p:spPr>
          <a:xfrm>
            <a:off x="7514124" y="8777265"/>
            <a:ext cx="4520894" cy="1658980"/>
          </a:xfrm>
          <a:prstGeom prst="rect">
            <a:avLst/>
          </a:prstGeom>
          <a:noFill/>
        </p:spPr>
        <p:txBody>
          <a:bodyPr wrap="square" rtlCol="0">
            <a:spAutoFit/>
          </a:bodyPr>
          <a:lstStyle/>
          <a:p>
            <a:pPr algn="ctr">
              <a:lnSpc>
                <a:spcPct val="130000"/>
              </a:lnSpc>
            </a:pPr>
            <a:r>
              <a:rPr lang="en-US" sz="2000" dirty="0">
                <a:solidFill>
                  <a:schemeClr val="tx2"/>
                </a:solidFill>
                <a:latin typeface="Open Sans Light" pitchFamily="2" charset="0"/>
                <a:ea typeface="Open Sans Light" pitchFamily="2" charset="0"/>
                <a:cs typeface="Open Sans Light" pitchFamily="2" charset="0"/>
              </a:rPr>
              <a:t>Long-haul driver shortages and limited equipment coupled with growing demand has pushed capacity to a crisis state</a:t>
            </a:r>
          </a:p>
        </p:txBody>
      </p:sp>
      <p:sp>
        <p:nvSpPr>
          <p:cNvPr id="50" name="Graphic 18">
            <a:extLst>
              <a:ext uri="{FF2B5EF4-FFF2-40B4-BE49-F238E27FC236}">
                <a16:creationId xmlns:a16="http://schemas.microsoft.com/office/drawing/2014/main" id="{613B7A94-750B-224D-0732-81011E7EB72C}"/>
              </a:ext>
            </a:extLst>
          </p:cNvPr>
          <p:cNvSpPr/>
          <p:nvPr/>
        </p:nvSpPr>
        <p:spPr>
          <a:xfrm flipH="1">
            <a:off x="13425963" y="4459480"/>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51" name="Graphic 18">
            <a:extLst>
              <a:ext uri="{FF2B5EF4-FFF2-40B4-BE49-F238E27FC236}">
                <a16:creationId xmlns:a16="http://schemas.microsoft.com/office/drawing/2014/main" id="{0803C52D-54EE-5D01-9DCE-3AFF78C98706}"/>
              </a:ext>
            </a:extLst>
          </p:cNvPr>
          <p:cNvSpPr/>
          <p:nvPr/>
        </p:nvSpPr>
        <p:spPr>
          <a:xfrm flipH="1">
            <a:off x="13750836" y="4813284"/>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52" name="Monotonectally deliver functionalized…">
            <a:extLst>
              <a:ext uri="{FF2B5EF4-FFF2-40B4-BE49-F238E27FC236}">
                <a16:creationId xmlns:a16="http://schemas.microsoft.com/office/drawing/2014/main" id="{A1F1E80E-5ECA-B089-9300-328CFF12E425}"/>
              </a:ext>
            </a:extLst>
          </p:cNvPr>
          <p:cNvSpPr txBox="1"/>
          <p:nvPr/>
        </p:nvSpPr>
        <p:spPr>
          <a:xfrm>
            <a:off x="13530912" y="8236888"/>
            <a:ext cx="2766632" cy="4447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Services</a:t>
            </a:r>
          </a:p>
        </p:txBody>
      </p:sp>
      <p:sp>
        <p:nvSpPr>
          <p:cNvPr id="54" name="TextBox 53">
            <a:extLst>
              <a:ext uri="{FF2B5EF4-FFF2-40B4-BE49-F238E27FC236}">
                <a16:creationId xmlns:a16="http://schemas.microsoft.com/office/drawing/2014/main" id="{D4FBA1D6-2EBC-8512-950B-D35F9C3F4844}"/>
              </a:ext>
            </a:extLst>
          </p:cNvPr>
          <p:cNvSpPr txBox="1"/>
          <p:nvPr/>
        </p:nvSpPr>
        <p:spPr>
          <a:xfrm>
            <a:off x="12653781" y="8777265"/>
            <a:ext cx="4520894" cy="1258871"/>
          </a:xfrm>
          <a:prstGeom prst="rect">
            <a:avLst/>
          </a:prstGeom>
          <a:noFill/>
        </p:spPr>
        <p:txBody>
          <a:bodyPr wrap="square" rtlCol="0">
            <a:spAutoFit/>
          </a:bodyPr>
          <a:lstStyle/>
          <a:p>
            <a:pPr algn="ctr">
              <a:lnSpc>
                <a:spcPct val="130000"/>
              </a:lnSpc>
            </a:pPr>
            <a:r>
              <a:rPr lang="en-US" sz="2000" dirty="0">
                <a:solidFill>
                  <a:schemeClr val="tx2"/>
                </a:solidFill>
                <a:latin typeface="Open Sans Light" pitchFamily="2" charset="0"/>
                <a:ea typeface="Open Sans Light" pitchFamily="2" charset="0"/>
                <a:cs typeface="Open Sans Light" pitchFamily="2" charset="0"/>
              </a:rPr>
              <a:t>Quality labor has been difficult to source and afford. Virtually all RMC’s report a decline in service quality</a:t>
            </a:r>
          </a:p>
        </p:txBody>
      </p:sp>
      <p:sp>
        <p:nvSpPr>
          <p:cNvPr id="58" name="Graphic 18">
            <a:extLst>
              <a:ext uri="{FF2B5EF4-FFF2-40B4-BE49-F238E27FC236}">
                <a16:creationId xmlns:a16="http://schemas.microsoft.com/office/drawing/2014/main" id="{3F35DA2D-2125-073B-FD08-F22FA7FC378C}"/>
              </a:ext>
            </a:extLst>
          </p:cNvPr>
          <p:cNvSpPr/>
          <p:nvPr/>
        </p:nvSpPr>
        <p:spPr>
          <a:xfrm flipH="1">
            <a:off x="18565621" y="4459480"/>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59" name="Graphic 18">
            <a:extLst>
              <a:ext uri="{FF2B5EF4-FFF2-40B4-BE49-F238E27FC236}">
                <a16:creationId xmlns:a16="http://schemas.microsoft.com/office/drawing/2014/main" id="{FD1CD5E6-EEE1-6AEA-199A-21189886C271}"/>
              </a:ext>
            </a:extLst>
          </p:cNvPr>
          <p:cNvSpPr/>
          <p:nvPr/>
        </p:nvSpPr>
        <p:spPr>
          <a:xfrm flipH="1">
            <a:off x="18890494" y="4813284"/>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60" name="Monotonectally deliver functionalized…">
            <a:extLst>
              <a:ext uri="{FF2B5EF4-FFF2-40B4-BE49-F238E27FC236}">
                <a16:creationId xmlns:a16="http://schemas.microsoft.com/office/drawing/2014/main" id="{0EB42A31-4C2A-E5AC-0462-6D66098FD3D6}"/>
              </a:ext>
            </a:extLst>
          </p:cNvPr>
          <p:cNvSpPr txBox="1"/>
          <p:nvPr/>
        </p:nvSpPr>
        <p:spPr>
          <a:xfrm>
            <a:off x="18670570" y="8236888"/>
            <a:ext cx="2766632" cy="4447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Transparency</a:t>
            </a:r>
          </a:p>
        </p:txBody>
      </p:sp>
      <p:sp>
        <p:nvSpPr>
          <p:cNvPr id="62" name="TextBox 61">
            <a:extLst>
              <a:ext uri="{FF2B5EF4-FFF2-40B4-BE49-F238E27FC236}">
                <a16:creationId xmlns:a16="http://schemas.microsoft.com/office/drawing/2014/main" id="{2DC0CFE2-1BA7-BD5A-8C60-359094BFD1CE}"/>
              </a:ext>
            </a:extLst>
          </p:cNvPr>
          <p:cNvSpPr txBox="1"/>
          <p:nvPr/>
        </p:nvSpPr>
        <p:spPr>
          <a:xfrm>
            <a:off x="17793439" y="8777265"/>
            <a:ext cx="4520894" cy="1658980"/>
          </a:xfrm>
          <a:prstGeom prst="rect">
            <a:avLst/>
          </a:prstGeom>
          <a:noFill/>
        </p:spPr>
        <p:txBody>
          <a:bodyPr wrap="square" rtlCol="0">
            <a:spAutoFit/>
          </a:bodyPr>
          <a:lstStyle/>
          <a:p>
            <a:pPr algn="ctr">
              <a:lnSpc>
                <a:spcPct val="130000"/>
              </a:lnSpc>
            </a:pPr>
            <a:r>
              <a:rPr lang="en-US" sz="2000" dirty="0">
                <a:solidFill>
                  <a:schemeClr val="tx2"/>
                </a:solidFill>
                <a:latin typeface="Open Sans Light" pitchFamily="2" charset="0"/>
                <a:ea typeface="Open Sans Light" pitchFamily="2" charset="0"/>
                <a:cs typeface="Open Sans Light" pitchFamily="2" charset="0"/>
              </a:rPr>
              <a:t>Too many margin layers...van line, agent, driver and help. In addition, charges are convoluted and </a:t>
            </a:r>
          </a:p>
          <a:p>
            <a:pPr algn="ctr">
              <a:lnSpc>
                <a:spcPct val="130000"/>
              </a:lnSpc>
            </a:pPr>
            <a:r>
              <a:rPr lang="en-US" sz="2000" dirty="0">
                <a:solidFill>
                  <a:schemeClr val="tx2"/>
                </a:solidFill>
                <a:latin typeface="Open Sans Light" pitchFamily="2" charset="0"/>
                <a:ea typeface="Open Sans Light" pitchFamily="2" charset="0"/>
                <a:cs typeface="Open Sans Light" pitchFamily="2" charset="0"/>
              </a:rPr>
              <a:t>confusing</a:t>
            </a:r>
          </a:p>
        </p:txBody>
      </p:sp>
      <p:grpSp>
        <p:nvGrpSpPr>
          <p:cNvPr id="77" name="Group 612">
            <a:extLst>
              <a:ext uri="{FF2B5EF4-FFF2-40B4-BE49-F238E27FC236}">
                <a16:creationId xmlns:a16="http://schemas.microsoft.com/office/drawing/2014/main" id="{74CF5034-6B1B-786D-F06A-767ADE8644C7}"/>
              </a:ext>
            </a:extLst>
          </p:cNvPr>
          <p:cNvGrpSpPr/>
          <p:nvPr/>
        </p:nvGrpSpPr>
        <p:grpSpPr>
          <a:xfrm>
            <a:off x="9292545" y="5829319"/>
            <a:ext cx="964052" cy="540566"/>
            <a:chOff x="4984750" y="2306637"/>
            <a:chExt cx="1228725" cy="688975"/>
          </a:xfrm>
          <a:solidFill>
            <a:schemeClr val="accent2"/>
          </a:solidFill>
        </p:grpSpPr>
        <p:sp>
          <p:nvSpPr>
            <p:cNvPr id="78" name="Freeform 559">
              <a:extLst>
                <a:ext uri="{FF2B5EF4-FFF2-40B4-BE49-F238E27FC236}">
                  <a16:creationId xmlns:a16="http://schemas.microsoft.com/office/drawing/2014/main" id="{EA4D957E-AE3E-746B-DE7E-5FC03AC11BFC}"/>
                </a:ext>
              </a:extLst>
            </p:cNvPr>
            <p:cNvSpPr>
              <a:spLocks noEditPoints="1"/>
            </p:cNvSpPr>
            <p:nvPr/>
          </p:nvSpPr>
          <p:spPr bwMode="auto">
            <a:xfrm>
              <a:off x="4984750" y="2349500"/>
              <a:ext cx="522287" cy="636588"/>
            </a:xfrm>
            <a:custGeom>
              <a:avLst/>
              <a:gdLst/>
              <a:ahLst/>
              <a:cxnLst>
                <a:cxn ang="0">
                  <a:pos x="160" y="251"/>
                </a:cxn>
                <a:cxn ang="0">
                  <a:pos x="147" y="253"/>
                </a:cxn>
                <a:cxn ang="0">
                  <a:pos x="135" y="258"/>
                </a:cxn>
                <a:cxn ang="0">
                  <a:pos x="125" y="265"/>
                </a:cxn>
                <a:cxn ang="0">
                  <a:pos x="118" y="276"/>
                </a:cxn>
                <a:cxn ang="0">
                  <a:pos x="113" y="286"/>
                </a:cxn>
                <a:cxn ang="0">
                  <a:pos x="111" y="299"/>
                </a:cxn>
                <a:cxn ang="0">
                  <a:pos x="112" y="312"/>
                </a:cxn>
                <a:cxn ang="0">
                  <a:pos x="116" y="324"/>
                </a:cxn>
                <a:cxn ang="0">
                  <a:pos x="123" y="335"/>
                </a:cxn>
                <a:cxn ang="0">
                  <a:pos x="134" y="343"/>
                </a:cxn>
                <a:cxn ang="0">
                  <a:pos x="146" y="348"/>
                </a:cxn>
                <a:cxn ang="0">
                  <a:pos x="159" y="350"/>
                </a:cxn>
                <a:cxn ang="0">
                  <a:pos x="172" y="348"/>
                </a:cxn>
                <a:cxn ang="0">
                  <a:pos x="183" y="343"/>
                </a:cxn>
                <a:cxn ang="0">
                  <a:pos x="193" y="336"/>
                </a:cxn>
                <a:cxn ang="0">
                  <a:pos x="201" y="325"/>
                </a:cxn>
                <a:cxn ang="0">
                  <a:pos x="206" y="314"/>
                </a:cxn>
                <a:cxn ang="0">
                  <a:pos x="208" y="301"/>
                </a:cxn>
                <a:cxn ang="0">
                  <a:pos x="207" y="288"/>
                </a:cxn>
                <a:cxn ang="0">
                  <a:pos x="202" y="276"/>
                </a:cxn>
                <a:cxn ang="0">
                  <a:pos x="194" y="266"/>
                </a:cxn>
                <a:cxn ang="0">
                  <a:pos x="185" y="258"/>
                </a:cxn>
                <a:cxn ang="0">
                  <a:pos x="173" y="253"/>
                </a:cxn>
                <a:cxn ang="0">
                  <a:pos x="160" y="251"/>
                </a:cxn>
                <a:cxn ang="0">
                  <a:pos x="156" y="51"/>
                </a:cxn>
                <a:cxn ang="0">
                  <a:pos x="87" y="145"/>
                </a:cxn>
                <a:cxn ang="0">
                  <a:pos x="276" y="146"/>
                </a:cxn>
                <a:cxn ang="0">
                  <a:pos x="278" y="53"/>
                </a:cxn>
                <a:cxn ang="0">
                  <a:pos x="156" y="51"/>
                </a:cxn>
                <a:cxn ang="0">
                  <a:pos x="131" y="0"/>
                </a:cxn>
                <a:cxn ang="0">
                  <a:pos x="329" y="3"/>
                </a:cxn>
                <a:cxn ang="0">
                  <a:pos x="326" y="325"/>
                </a:cxn>
                <a:cxn ang="0">
                  <a:pos x="256" y="324"/>
                </a:cxn>
                <a:cxn ang="0">
                  <a:pos x="251" y="342"/>
                </a:cxn>
                <a:cxn ang="0">
                  <a:pos x="241" y="358"/>
                </a:cxn>
                <a:cxn ang="0">
                  <a:pos x="229" y="372"/>
                </a:cxn>
                <a:cxn ang="0">
                  <a:pos x="214" y="384"/>
                </a:cxn>
                <a:cxn ang="0">
                  <a:pos x="196" y="394"/>
                </a:cxn>
                <a:cxn ang="0">
                  <a:pos x="178" y="399"/>
                </a:cxn>
                <a:cxn ang="0">
                  <a:pos x="158" y="401"/>
                </a:cxn>
                <a:cxn ang="0">
                  <a:pos x="138" y="398"/>
                </a:cxn>
                <a:cxn ang="0">
                  <a:pos x="119" y="392"/>
                </a:cxn>
                <a:cxn ang="0">
                  <a:pos x="101" y="383"/>
                </a:cxn>
                <a:cxn ang="0">
                  <a:pos x="87" y="371"/>
                </a:cxn>
                <a:cxn ang="0">
                  <a:pos x="75" y="356"/>
                </a:cxn>
                <a:cxn ang="0">
                  <a:pos x="67" y="339"/>
                </a:cxn>
                <a:cxn ang="0">
                  <a:pos x="61" y="322"/>
                </a:cxn>
                <a:cxn ang="0">
                  <a:pos x="0" y="322"/>
                </a:cxn>
                <a:cxn ang="0">
                  <a:pos x="1" y="229"/>
                </a:cxn>
                <a:cxn ang="0">
                  <a:pos x="28" y="229"/>
                </a:cxn>
                <a:cxn ang="0">
                  <a:pos x="29" y="136"/>
                </a:cxn>
                <a:cxn ang="0">
                  <a:pos x="131" y="0"/>
                </a:cxn>
              </a:cxnLst>
              <a:rect l="0" t="0" r="r" b="b"/>
              <a:pathLst>
                <a:path w="329" h="401">
                  <a:moveTo>
                    <a:pt x="160" y="251"/>
                  </a:moveTo>
                  <a:lnTo>
                    <a:pt x="147" y="253"/>
                  </a:lnTo>
                  <a:lnTo>
                    <a:pt x="135" y="258"/>
                  </a:lnTo>
                  <a:lnTo>
                    <a:pt x="125" y="265"/>
                  </a:lnTo>
                  <a:lnTo>
                    <a:pt x="118" y="276"/>
                  </a:lnTo>
                  <a:lnTo>
                    <a:pt x="113" y="286"/>
                  </a:lnTo>
                  <a:lnTo>
                    <a:pt x="111" y="299"/>
                  </a:lnTo>
                  <a:lnTo>
                    <a:pt x="112" y="312"/>
                  </a:lnTo>
                  <a:lnTo>
                    <a:pt x="116" y="324"/>
                  </a:lnTo>
                  <a:lnTo>
                    <a:pt x="123" y="335"/>
                  </a:lnTo>
                  <a:lnTo>
                    <a:pt x="134" y="343"/>
                  </a:lnTo>
                  <a:lnTo>
                    <a:pt x="146" y="348"/>
                  </a:lnTo>
                  <a:lnTo>
                    <a:pt x="159" y="350"/>
                  </a:lnTo>
                  <a:lnTo>
                    <a:pt x="172" y="348"/>
                  </a:lnTo>
                  <a:lnTo>
                    <a:pt x="183" y="343"/>
                  </a:lnTo>
                  <a:lnTo>
                    <a:pt x="193" y="336"/>
                  </a:lnTo>
                  <a:lnTo>
                    <a:pt x="201" y="325"/>
                  </a:lnTo>
                  <a:lnTo>
                    <a:pt x="206" y="314"/>
                  </a:lnTo>
                  <a:lnTo>
                    <a:pt x="208" y="301"/>
                  </a:lnTo>
                  <a:lnTo>
                    <a:pt x="207" y="288"/>
                  </a:lnTo>
                  <a:lnTo>
                    <a:pt x="202" y="276"/>
                  </a:lnTo>
                  <a:lnTo>
                    <a:pt x="194" y="266"/>
                  </a:lnTo>
                  <a:lnTo>
                    <a:pt x="185" y="258"/>
                  </a:lnTo>
                  <a:lnTo>
                    <a:pt x="173" y="253"/>
                  </a:lnTo>
                  <a:lnTo>
                    <a:pt x="160" y="251"/>
                  </a:lnTo>
                  <a:close/>
                  <a:moveTo>
                    <a:pt x="156" y="51"/>
                  </a:moveTo>
                  <a:lnTo>
                    <a:pt x="87" y="145"/>
                  </a:lnTo>
                  <a:lnTo>
                    <a:pt x="276" y="146"/>
                  </a:lnTo>
                  <a:lnTo>
                    <a:pt x="278" y="53"/>
                  </a:lnTo>
                  <a:lnTo>
                    <a:pt x="156" y="51"/>
                  </a:lnTo>
                  <a:close/>
                  <a:moveTo>
                    <a:pt x="131" y="0"/>
                  </a:moveTo>
                  <a:lnTo>
                    <a:pt x="329" y="3"/>
                  </a:lnTo>
                  <a:lnTo>
                    <a:pt x="326" y="325"/>
                  </a:lnTo>
                  <a:lnTo>
                    <a:pt x="256" y="324"/>
                  </a:lnTo>
                  <a:lnTo>
                    <a:pt x="251" y="342"/>
                  </a:lnTo>
                  <a:lnTo>
                    <a:pt x="241" y="358"/>
                  </a:lnTo>
                  <a:lnTo>
                    <a:pt x="229" y="372"/>
                  </a:lnTo>
                  <a:lnTo>
                    <a:pt x="214" y="384"/>
                  </a:lnTo>
                  <a:lnTo>
                    <a:pt x="196" y="394"/>
                  </a:lnTo>
                  <a:lnTo>
                    <a:pt x="178" y="399"/>
                  </a:lnTo>
                  <a:lnTo>
                    <a:pt x="158" y="401"/>
                  </a:lnTo>
                  <a:lnTo>
                    <a:pt x="138" y="398"/>
                  </a:lnTo>
                  <a:lnTo>
                    <a:pt x="119" y="392"/>
                  </a:lnTo>
                  <a:lnTo>
                    <a:pt x="101" y="383"/>
                  </a:lnTo>
                  <a:lnTo>
                    <a:pt x="87" y="371"/>
                  </a:lnTo>
                  <a:lnTo>
                    <a:pt x="75" y="356"/>
                  </a:lnTo>
                  <a:lnTo>
                    <a:pt x="67" y="339"/>
                  </a:lnTo>
                  <a:lnTo>
                    <a:pt x="61" y="322"/>
                  </a:lnTo>
                  <a:lnTo>
                    <a:pt x="0" y="322"/>
                  </a:lnTo>
                  <a:lnTo>
                    <a:pt x="1" y="229"/>
                  </a:lnTo>
                  <a:lnTo>
                    <a:pt x="28" y="229"/>
                  </a:lnTo>
                  <a:lnTo>
                    <a:pt x="29" y="136"/>
                  </a:lnTo>
                  <a:lnTo>
                    <a:pt x="1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79" name="Freeform 560">
              <a:extLst>
                <a:ext uri="{FF2B5EF4-FFF2-40B4-BE49-F238E27FC236}">
                  <a16:creationId xmlns:a16="http://schemas.microsoft.com/office/drawing/2014/main" id="{B642E05A-39FB-9768-A161-CF3D3100EFE5}"/>
                </a:ext>
              </a:extLst>
            </p:cNvPr>
            <p:cNvSpPr>
              <a:spLocks noEditPoints="1"/>
            </p:cNvSpPr>
            <p:nvPr/>
          </p:nvSpPr>
          <p:spPr bwMode="auto">
            <a:xfrm>
              <a:off x="5548313" y="2306637"/>
              <a:ext cx="665162" cy="688975"/>
            </a:xfrm>
            <a:custGeom>
              <a:avLst/>
              <a:gdLst/>
              <a:ahLst/>
              <a:cxnLst>
                <a:cxn ang="0">
                  <a:pos x="251" y="285"/>
                </a:cxn>
                <a:cxn ang="0">
                  <a:pos x="229" y="298"/>
                </a:cxn>
                <a:cxn ang="0">
                  <a:pos x="217" y="319"/>
                </a:cxn>
                <a:cxn ang="0">
                  <a:pos x="216" y="345"/>
                </a:cxn>
                <a:cxn ang="0">
                  <a:pos x="229" y="368"/>
                </a:cxn>
                <a:cxn ang="0">
                  <a:pos x="250" y="379"/>
                </a:cxn>
                <a:cxn ang="0">
                  <a:pos x="276" y="381"/>
                </a:cxn>
                <a:cxn ang="0">
                  <a:pos x="298" y="368"/>
                </a:cxn>
                <a:cxn ang="0">
                  <a:pos x="310" y="346"/>
                </a:cxn>
                <a:cxn ang="0">
                  <a:pos x="311" y="321"/>
                </a:cxn>
                <a:cxn ang="0">
                  <a:pos x="298" y="298"/>
                </a:cxn>
                <a:cxn ang="0">
                  <a:pos x="277" y="286"/>
                </a:cxn>
                <a:cxn ang="0">
                  <a:pos x="204" y="97"/>
                </a:cxn>
                <a:cxn ang="0">
                  <a:pos x="196" y="99"/>
                </a:cxn>
                <a:cxn ang="0">
                  <a:pos x="191" y="106"/>
                </a:cxn>
                <a:cxn ang="0">
                  <a:pos x="192" y="118"/>
                </a:cxn>
                <a:cxn ang="0">
                  <a:pos x="199" y="123"/>
                </a:cxn>
                <a:cxn ang="0">
                  <a:pos x="327" y="124"/>
                </a:cxn>
                <a:cxn ang="0">
                  <a:pos x="336" y="122"/>
                </a:cxn>
                <a:cxn ang="0">
                  <a:pos x="342" y="111"/>
                </a:cxn>
                <a:cxn ang="0">
                  <a:pos x="339" y="103"/>
                </a:cxn>
                <a:cxn ang="0">
                  <a:pos x="332" y="98"/>
                </a:cxn>
                <a:cxn ang="0">
                  <a:pos x="204" y="97"/>
                </a:cxn>
                <a:cxn ang="0">
                  <a:pos x="199" y="47"/>
                </a:cxn>
                <a:cxn ang="0">
                  <a:pos x="192" y="52"/>
                </a:cxn>
                <a:cxn ang="0">
                  <a:pos x="190" y="60"/>
                </a:cxn>
                <a:cxn ang="0">
                  <a:pos x="192" y="69"/>
                </a:cxn>
                <a:cxn ang="0">
                  <a:pos x="199" y="73"/>
                </a:cxn>
                <a:cxn ang="0">
                  <a:pos x="327" y="74"/>
                </a:cxn>
                <a:cxn ang="0">
                  <a:pos x="336" y="72"/>
                </a:cxn>
                <a:cxn ang="0">
                  <a:pos x="340" y="65"/>
                </a:cxn>
                <a:cxn ang="0">
                  <a:pos x="340" y="56"/>
                </a:cxn>
                <a:cxn ang="0">
                  <a:pos x="336" y="49"/>
                </a:cxn>
                <a:cxn ang="0">
                  <a:pos x="327" y="46"/>
                </a:cxn>
                <a:cxn ang="0">
                  <a:pos x="4" y="0"/>
                </a:cxn>
                <a:cxn ang="0">
                  <a:pos x="393" y="276"/>
                </a:cxn>
                <a:cxn ang="0">
                  <a:pos x="418" y="357"/>
                </a:cxn>
                <a:cxn ang="0">
                  <a:pos x="354" y="375"/>
                </a:cxn>
                <a:cxn ang="0">
                  <a:pos x="333" y="405"/>
                </a:cxn>
                <a:cxn ang="0">
                  <a:pos x="302" y="426"/>
                </a:cxn>
                <a:cxn ang="0">
                  <a:pos x="263" y="434"/>
                </a:cxn>
                <a:cxn ang="0">
                  <a:pos x="224" y="425"/>
                </a:cxn>
                <a:cxn ang="0">
                  <a:pos x="192" y="403"/>
                </a:cxn>
                <a:cxn ang="0">
                  <a:pos x="171" y="372"/>
                </a:cxn>
                <a:cxn ang="0">
                  <a:pos x="0" y="352"/>
                </a:cxn>
              </a:cxnLst>
              <a:rect l="0" t="0" r="r" b="b"/>
              <a:pathLst>
                <a:path w="419" h="434">
                  <a:moveTo>
                    <a:pt x="264" y="284"/>
                  </a:moveTo>
                  <a:lnTo>
                    <a:pt x="251" y="285"/>
                  </a:lnTo>
                  <a:lnTo>
                    <a:pt x="239" y="290"/>
                  </a:lnTo>
                  <a:lnTo>
                    <a:pt x="229" y="298"/>
                  </a:lnTo>
                  <a:lnTo>
                    <a:pt x="222" y="308"/>
                  </a:lnTo>
                  <a:lnTo>
                    <a:pt x="217" y="319"/>
                  </a:lnTo>
                  <a:lnTo>
                    <a:pt x="214" y="332"/>
                  </a:lnTo>
                  <a:lnTo>
                    <a:pt x="216" y="345"/>
                  </a:lnTo>
                  <a:lnTo>
                    <a:pt x="220" y="357"/>
                  </a:lnTo>
                  <a:lnTo>
                    <a:pt x="229" y="368"/>
                  </a:lnTo>
                  <a:lnTo>
                    <a:pt x="238" y="375"/>
                  </a:lnTo>
                  <a:lnTo>
                    <a:pt x="250" y="379"/>
                  </a:lnTo>
                  <a:lnTo>
                    <a:pt x="263" y="382"/>
                  </a:lnTo>
                  <a:lnTo>
                    <a:pt x="276" y="381"/>
                  </a:lnTo>
                  <a:lnTo>
                    <a:pt x="287" y="376"/>
                  </a:lnTo>
                  <a:lnTo>
                    <a:pt x="298" y="368"/>
                  </a:lnTo>
                  <a:lnTo>
                    <a:pt x="305" y="358"/>
                  </a:lnTo>
                  <a:lnTo>
                    <a:pt x="310" y="346"/>
                  </a:lnTo>
                  <a:lnTo>
                    <a:pt x="312" y="333"/>
                  </a:lnTo>
                  <a:lnTo>
                    <a:pt x="311" y="321"/>
                  </a:lnTo>
                  <a:lnTo>
                    <a:pt x="306" y="309"/>
                  </a:lnTo>
                  <a:lnTo>
                    <a:pt x="298" y="298"/>
                  </a:lnTo>
                  <a:lnTo>
                    <a:pt x="289" y="291"/>
                  </a:lnTo>
                  <a:lnTo>
                    <a:pt x="277" y="286"/>
                  </a:lnTo>
                  <a:lnTo>
                    <a:pt x="264" y="284"/>
                  </a:lnTo>
                  <a:close/>
                  <a:moveTo>
                    <a:pt x="204" y="97"/>
                  </a:moveTo>
                  <a:lnTo>
                    <a:pt x="199" y="98"/>
                  </a:lnTo>
                  <a:lnTo>
                    <a:pt x="196" y="99"/>
                  </a:lnTo>
                  <a:lnTo>
                    <a:pt x="192" y="103"/>
                  </a:lnTo>
                  <a:lnTo>
                    <a:pt x="191" y="106"/>
                  </a:lnTo>
                  <a:lnTo>
                    <a:pt x="190" y="111"/>
                  </a:lnTo>
                  <a:lnTo>
                    <a:pt x="192" y="118"/>
                  </a:lnTo>
                  <a:lnTo>
                    <a:pt x="196" y="122"/>
                  </a:lnTo>
                  <a:lnTo>
                    <a:pt x="199" y="123"/>
                  </a:lnTo>
                  <a:lnTo>
                    <a:pt x="204" y="124"/>
                  </a:lnTo>
                  <a:lnTo>
                    <a:pt x="327" y="124"/>
                  </a:lnTo>
                  <a:lnTo>
                    <a:pt x="332" y="123"/>
                  </a:lnTo>
                  <a:lnTo>
                    <a:pt x="336" y="122"/>
                  </a:lnTo>
                  <a:lnTo>
                    <a:pt x="339" y="118"/>
                  </a:lnTo>
                  <a:lnTo>
                    <a:pt x="342" y="111"/>
                  </a:lnTo>
                  <a:lnTo>
                    <a:pt x="340" y="106"/>
                  </a:lnTo>
                  <a:lnTo>
                    <a:pt x="339" y="103"/>
                  </a:lnTo>
                  <a:lnTo>
                    <a:pt x="336" y="99"/>
                  </a:lnTo>
                  <a:lnTo>
                    <a:pt x="332" y="98"/>
                  </a:lnTo>
                  <a:lnTo>
                    <a:pt x="327" y="97"/>
                  </a:lnTo>
                  <a:lnTo>
                    <a:pt x="204" y="97"/>
                  </a:lnTo>
                  <a:close/>
                  <a:moveTo>
                    <a:pt x="204" y="46"/>
                  </a:moveTo>
                  <a:lnTo>
                    <a:pt x="199" y="47"/>
                  </a:lnTo>
                  <a:lnTo>
                    <a:pt x="196" y="49"/>
                  </a:lnTo>
                  <a:lnTo>
                    <a:pt x="192" y="52"/>
                  </a:lnTo>
                  <a:lnTo>
                    <a:pt x="191" y="56"/>
                  </a:lnTo>
                  <a:lnTo>
                    <a:pt x="190" y="60"/>
                  </a:lnTo>
                  <a:lnTo>
                    <a:pt x="191" y="65"/>
                  </a:lnTo>
                  <a:lnTo>
                    <a:pt x="192" y="69"/>
                  </a:lnTo>
                  <a:lnTo>
                    <a:pt x="196" y="72"/>
                  </a:lnTo>
                  <a:lnTo>
                    <a:pt x="199" y="73"/>
                  </a:lnTo>
                  <a:lnTo>
                    <a:pt x="204" y="74"/>
                  </a:lnTo>
                  <a:lnTo>
                    <a:pt x="327" y="74"/>
                  </a:lnTo>
                  <a:lnTo>
                    <a:pt x="332" y="73"/>
                  </a:lnTo>
                  <a:lnTo>
                    <a:pt x="336" y="72"/>
                  </a:lnTo>
                  <a:lnTo>
                    <a:pt x="339" y="69"/>
                  </a:lnTo>
                  <a:lnTo>
                    <a:pt x="340" y="65"/>
                  </a:lnTo>
                  <a:lnTo>
                    <a:pt x="342" y="60"/>
                  </a:lnTo>
                  <a:lnTo>
                    <a:pt x="340" y="56"/>
                  </a:lnTo>
                  <a:lnTo>
                    <a:pt x="339" y="52"/>
                  </a:lnTo>
                  <a:lnTo>
                    <a:pt x="336" y="49"/>
                  </a:lnTo>
                  <a:lnTo>
                    <a:pt x="332" y="47"/>
                  </a:lnTo>
                  <a:lnTo>
                    <a:pt x="327" y="46"/>
                  </a:lnTo>
                  <a:lnTo>
                    <a:pt x="204" y="46"/>
                  </a:lnTo>
                  <a:close/>
                  <a:moveTo>
                    <a:pt x="4" y="0"/>
                  </a:moveTo>
                  <a:lnTo>
                    <a:pt x="397" y="5"/>
                  </a:lnTo>
                  <a:lnTo>
                    <a:pt x="393" y="276"/>
                  </a:lnTo>
                  <a:lnTo>
                    <a:pt x="419" y="277"/>
                  </a:lnTo>
                  <a:lnTo>
                    <a:pt x="418" y="357"/>
                  </a:lnTo>
                  <a:lnTo>
                    <a:pt x="360" y="357"/>
                  </a:lnTo>
                  <a:lnTo>
                    <a:pt x="354" y="375"/>
                  </a:lnTo>
                  <a:lnTo>
                    <a:pt x="345" y="391"/>
                  </a:lnTo>
                  <a:lnTo>
                    <a:pt x="333" y="405"/>
                  </a:lnTo>
                  <a:lnTo>
                    <a:pt x="319" y="417"/>
                  </a:lnTo>
                  <a:lnTo>
                    <a:pt x="302" y="426"/>
                  </a:lnTo>
                  <a:lnTo>
                    <a:pt x="283" y="431"/>
                  </a:lnTo>
                  <a:lnTo>
                    <a:pt x="263" y="434"/>
                  </a:lnTo>
                  <a:lnTo>
                    <a:pt x="243" y="431"/>
                  </a:lnTo>
                  <a:lnTo>
                    <a:pt x="224" y="425"/>
                  </a:lnTo>
                  <a:lnTo>
                    <a:pt x="206" y="416"/>
                  </a:lnTo>
                  <a:lnTo>
                    <a:pt x="192" y="403"/>
                  </a:lnTo>
                  <a:lnTo>
                    <a:pt x="180" y="389"/>
                  </a:lnTo>
                  <a:lnTo>
                    <a:pt x="171" y="372"/>
                  </a:lnTo>
                  <a:lnTo>
                    <a:pt x="165" y="355"/>
                  </a:lnTo>
                  <a:lnTo>
                    <a:pt x="0" y="352"/>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grpSp>
        <p:nvGrpSpPr>
          <p:cNvPr id="88" name="Group 617">
            <a:extLst>
              <a:ext uri="{FF2B5EF4-FFF2-40B4-BE49-F238E27FC236}">
                <a16:creationId xmlns:a16="http://schemas.microsoft.com/office/drawing/2014/main" id="{DCA50E5C-5611-5F8F-3D58-70ECD9F2BEF9}"/>
              </a:ext>
            </a:extLst>
          </p:cNvPr>
          <p:cNvGrpSpPr/>
          <p:nvPr/>
        </p:nvGrpSpPr>
        <p:grpSpPr>
          <a:xfrm>
            <a:off x="14301040" y="5640711"/>
            <a:ext cx="1226376" cy="895884"/>
            <a:chOff x="3262313" y="3590925"/>
            <a:chExt cx="1201737" cy="877888"/>
          </a:xfrm>
          <a:solidFill>
            <a:schemeClr val="accent2"/>
          </a:solidFill>
        </p:grpSpPr>
        <p:sp>
          <p:nvSpPr>
            <p:cNvPr id="89" name="Freeform 574">
              <a:extLst>
                <a:ext uri="{FF2B5EF4-FFF2-40B4-BE49-F238E27FC236}">
                  <a16:creationId xmlns:a16="http://schemas.microsoft.com/office/drawing/2014/main" id="{8A45BF93-1083-03B7-89A3-22270471634E}"/>
                </a:ext>
              </a:extLst>
            </p:cNvPr>
            <p:cNvSpPr>
              <a:spLocks noEditPoints="1"/>
            </p:cNvSpPr>
            <p:nvPr/>
          </p:nvSpPr>
          <p:spPr bwMode="auto">
            <a:xfrm>
              <a:off x="3262313" y="3692525"/>
              <a:ext cx="1147762" cy="776288"/>
            </a:xfrm>
            <a:custGeom>
              <a:avLst/>
              <a:gdLst/>
              <a:ahLst/>
              <a:cxnLst>
                <a:cxn ang="0">
                  <a:pos x="353" y="305"/>
                </a:cxn>
                <a:cxn ang="0">
                  <a:pos x="340" y="309"/>
                </a:cxn>
                <a:cxn ang="0">
                  <a:pos x="309" y="343"/>
                </a:cxn>
                <a:cxn ang="0">
                  <a:pos x="312" y="401"/>
                </a:cxn>
                <a:cxn ang="0">
                  <a:pos x="352" y="435"/>
                </a:cxn>
                <a:cxn ang="0">
                  <a:pos x="404" y="431"/>
                </a:cxn>
                <a:cxn ang="0">
                  <a:pos x="439" y="387"/>
                </a:cxn>
                <a:cxn ang="0">
                  <a:pos x="437" y="345"/>
                </a:cxn>
                <a:cxn ang="0">
                  <a:pos x="425" y="326"/>
                </a:cxn>
                <a:cxn ang="0">
                  <a:pos x="401" y="308"/>
                </a:cxn>
                <a:cxn ang="0">
                  <a:pos x="361" y="194"/>
                </a:cxn>
                <a:cxn ang="0">
                  <a:pos x="361" y="194"/>
                </a:cxn>
                <a:cxn ang="0">
                  <a:pos x="528" y="207"/>
                </a:cxn>
                <a:cxn ang="0">
                  <a:pos x="375" y="185"/>
                </a:cxn>
                <a:cxn ang="0">
                  <a:pos x="412" y="256"/>
                </a:cxn>
                <a:cxn ang="0">
                  <a:pos x="405" y="166"/>
                </a:cxn>
                <a:cxn ang="0">
                  <a:pos x="433" y="267"/>
                </a:cxn>
                <a:cxn ang="0">
                  <a:pos x="420" y="155"/>
                </a:cxn>
                <a:cxn ang="0">
                  <a:pos x="460" y="252"/>
                </a:cxn>
                <a:cxn ang="0">
                  <a:pos x="473" y="122"/>
                </a:cxn>
                <a:cxn ang="0">
                  <a:pos x="505" y="222"/>
                </a:cxn>
                <a:cxn ang="0">
                  <a:pos x="126" y="0"/>
                </a:cxn>
                <a:cxn ang="0">
                  <a:pos x="141" y="20"/>
                </a:cxn>
                <a:cxn ang="0">
                  <a:pos x="179" y="71"/>
                </a:cxn>
                <a:cxn ang="0">
                  <a:pos x="251" y="166"/>
                </a:cxn>
                <a:cxn ang="0">
                  <a:pos x="305" y="239"/>
                </a:cxn>
                <a:cxn ang="0">
                  <a:pos x="312" y="207"/>
                </a:cxn>
                <a:cxn ang="0">
                  <a:pos x="470" y="87"/>
                </a:cxn>
                <a:cxn ang="0">
                  <a:pos x="562" y="203"/>
                </a:cxn>
                <a:cxn ang="0">
                  <a:pos x="460" y="288"/>
                </a:cxn>
                <a:cxn ang="0">
                  <a:pos x="568" y="235"/>
                </a:cxn>
                <a:cxn ang="0">
                  <a:pos x="644" y="197"/>
                </a:cxn>
                <a:cxn ang="0">
                  <a:pos x="703" y="167"/>
                </a:cxn>
                <a:cxn ang="0">
                  <a:pos x="484" y="325"/>
                </a:cxn>
                <a:cxn ang="0">
                  <a:pos x="488" y="399"/>
                </a:cxn>
                <a:cxn ang="0">
                  <a:pos x="450" y="462"/>
                </a:cxn>
                <a:cxn ang="0">
                  <a:pos x="375" y="489"/>
                </a:cxn>
                <a:cxn ang="0">
                  <a:pos x="301" y="466"/>
                </a:cxn>
                <a:cxn ang="0">
                  <a:pos x="257" y="400"/>
                </a:cxn>
                <a:cxn ang="0">
                  <a:pos x="261" y="326"/>
                </a:cxn>
                <a:cxn ang="0">
                  <a:pos x="271" y="260"/>
                </a:cxn>
                <a:cxn ang="0">
                  <a:pos x="197" y="161"/>
                </a:cxn>
                <a:cxn ang="0">
                  <a:pos x="149" y="97"/>
                </a:cxn>
                <a:cxn ang="0">
                  <a:pos x="119" y="56"/>
                </a:cxn>
                <a:cxn ang="0">
                  <a:pos x="65" y="76"/>
                </a:cxn>
                <a:cxn ang="0">
                  <a:pos x="27" y="95"/>
                </a:cxn>
                <a:cxn ang="0">
                  <a:pos x="126" y="0"/>
                </a:cxn>
              </a:cxnLst>
              <a:rect l="0" t="0" r="r" b="b"/>
              <a:pathLst>
                <a:path w="723" h="489">
                  <a:moveTo>
                    <a:pt x="373" y="301"/>
                  </a:moveTo>
                  <a:lnTo>
                    <a:pt x="364" y="302"/>
                  </a:lnTo>
                  <a:lnTo>
                    <a:pt x="353" y="305"/>
                  </a:lnTo>
                  <a:lnTo>
                    <a:pt x="348" y="306"/>
                  </a:lnTo>
                  <a:lnTo>
                    <a:pt x="345" y="307"/>
                  </a:lnTo>
                  <a:lnTo>
                    <a:pt x="340" y="309"/>
                  </a:lnTo>
                  <a:lnTo>
                    <a:pt x="328" y="316"/>
                  </a:lnTo>
                  <a:lnTo>
                    <a:pt x="320" y="326"/>
                  </a:lnTo>
                  <a:lnTo>
                    <a:pt x="309" y="343"/>
                  </a:lnTo>
                  <a:lnTo>
                    <a:pt x="304" y="362"/>
                  </a:lnTo>
                  <a:lnTo>
                    <a:pt x="305" y="382"/>
                  </a:lnTo>
                  <a:lnTo>
                    <a:pt x="312" y="401"/>
                  </a:lnTo>
                  <a:lnTo>
                    <a:pt x="322" y="416"/>
                  </a:lnTo>
                  <a:lnTo>
                    <a:pt x="335" y="428"/>
                  </a:lnTo>
                  <a:lnTo>
                    <a:pt x="352" y="435"/>
                  </a:lnTo>
                  <a:lnTo>
                    <a:pt x="368" y="439"/>
                  </a:lnTo>
                  <a:lnTo>
                    <a:pt x="386" y="436"/>
                  </a:lnTo>
                  <a:lnTo>
                    <a:pt x="404" y="431"/>
                  </a:lnTo>
                  <a:lnTo>
                    <a:pt x="420" y="419"/>
                  </a:lnTo>
                  <a:lnTo>
                    <a:pt x="432" y="405"/>
                  </a:lnTo>
                  <a:lnTo>
                    <a:pt x="439" y="387"/>
                  </a:lnTo>
                  <a:lnTo>
                    <a:pt x="441" y="367"/>
                  </a:lnTo>
                  <a:lnTo>
                    <a:pt x="438" y="348"/>
                  </a:lnTo>
                  <a:lnTo>
                    <a:pt x="437" y="345"/>
                  </a:lnTo>
                  <a:lnTo>
                    <a:pt x="435" y="342"/>
                  </a:lnTo>
                  <a:lnTo>
                    <a:pt x="433" y="339"/>
                  </a:lnTo>
                  <a:lnTo>
                    <a:pt x="425" y="326"/>
                  </a:lnTo>
                  <a:lnTo>
                    <a:pt x="415" y="316"/>
                  </a:lnTo>
                  <a:lnTo>
                    <a:pt x="414" y="316"/>
                  </a:lnTo>
                  <a:lnTo>
                    <a:pt x="401" y="308"/>
                  </a:lnTo>
                  <a:lnTo>
                    <a:pt x="388" y="303"/>
                  </a:lnTo>
                  <a:lnTo>
                    <a:pt x="373" y="301"/>
                  </a:lnTo>
                  <a:close/>
                  <a:moveTo>
                    <a:pt x="361" y="194"/>
                  </a:moveTo>
                  <a:lnTo>
                    <a:pt x="347" y="203"/>
                  </a:lnTo>
                  <a:lnTo>
                    <a:pt x="375" y="246"/>
                  </a:lnTo>
                  <a:lnTo>
                    <a:pt x="361" y="194"/>
                  </a:lnTo>
                  <a:close/>
                  <a:moveTo>
                    <a:pt x="510" y="180"/>
                  </a:moveTo>
                  <a:lnTo>
                    <a:pt x="519" y="213"/>
                  </a:lnTo>
                  <a:lnTo>
                    <a:pt x="528" y="207"/>
                  </a:lnTo>
                  <a:lnTo>
                    <a:pt x="510" y="180"/>
                  </a:lnTo>
                  <a:close/>
                  <a:moveTo>
                    <a:pt x="391" y="175"/>
                  </a:moveTo>
                  <a:lnTo>
                    <a:pt x="375" y="185"/>
                  </a:lnTo>
                  <a:lnTo>
                    <a:pt x="392" y="252"/>
                  </a:lnTo>
                  <a:lnTo>
                    <a:pt x="401" y="254"/>
                  </a:lnTo>
                  <a:lnTo>
                    <a:pt x="412" y="256"/>
                  </a:lnTo>
                  <a:lnTo>
                    <a:pt x="391" y="175"/>
                  </a:lnTo>
                  <a:close/>
                  <a:moveTo>
                    <a:pt x="420" y="155"/>
                  </a:moveTo>
                  <a:lnTo>
                    <a:pt x="405" y="166"/>
                  </a:lnTo>
                  <a:lnTo>
                    <a:pt x="430" y="265"/>
                  </a:lnTo>
                  <a:lnTo>
                    <a:pt x="432" y="266"/>
                  </a:lnTo>
                  <a:lnTo>
                    <a:pt x="433" y="267"/>
                  </a:lnTo>
                  <a:lnTo>
                    <a:pt x="435" y="267"/>
                  </a:lnTo>
                  <a:lnTo>
                    <a:pt x="446" y="260"/>
                  </a:lnTo>
                  <a:lnTo>
                    <a:pt x="420" y="155"/>
                  </a:lnTo>
                  <a:close/>
                  <a:moveTo>
                    <a:pt x="450" y="136"/>
                  </a:moveTo>
                  <a:lnTo>
                    <a:pt x="434" y="147"/>
                  </a:lnTo>
                  <a:lnTo>
                    <a:pt x="460" y="252"/>
                  </a:lnTo>
                  <a:lnTo>
                    <a:pt x="475" y="241"/>
                  </a:lnTo>
                  <a:lnTo>
                    <a:pt x="450" y="136"/>
                  </a:lnTo>
                  <a:close/>
                  <a:moveTo>
                    <a:pt x="473" y="122"/>
                  </a:moveTo>
                  <a:lnTo>
                    <a:pt x="462" y="128"/>
                  </a:lnTo>
                  <a:lnTo>
                    <a:pt x="490" y="233"/>
                  </a:lnTo>
                  <a:lnTo>
                    <a:pt x="505" y="222"/>
                  </a:lnTo>
                  <a:lnTo>
                    <a:pt x="484" y="139"/>
                  </a:lnTo>
                  <a:lnTo>
                    <a:pt x="473" y="122"/>
                  </a:lnTo>
                  <a:close/>
                  <a:moveTo>
                    <a:pt x="126" y="0"/>
                  </a:moveTo>
                  <a:lnTo>
                    <a:pt x="128" y="2"/>
                  </a:lnTo>
                  <a:lnTo>
                    <a:pt x="133" y="9"/>
                  </a:lnTo>
                  <a:lnTo>
                    <a:pt x="141" y="20"/>
                  </a:lnTo>
                  <a:lnTo>
                    <a:pt x="152" y="34"/>
                  </a:lnTo>
                  <a:lnTo>
                    <a:pt x="165" y="51"/>
                  </a:lnTo>
                  <a:lnTo>
                    <a:pt x="179" y="71"/>
                  </a:lnTo>
                  <a:lnTo>
                    <a:pt x="195" y="93"/>
                  </a:lnTo>
                  <a:lnTo>
                    <a:pt x="213" y="116"/>
                  </a:lnTo>
                  <a:lnTo>
                    <a:pt x="251" y="166"/>
                  </a:lnTo>
                  <a:lnTo>
                    <a:pt x="268" y="190"/>
                  </a:lnTo>
                  <a:lnTo>
                    <a:pt x="287" y="215"/>
                  </a:lnTo>
                  <a:lnTo>
                    <a:pt x="305" y="239"/>
                  </a:lnTo>
                  <a:lnTo>
                    <a:pt x="321" y="261"/>
                  </a:lnTo>
                  <a:lnTo>
                    <a:pt x="342" y="254"/>
                  </a:lnTo>
                  <a:lnTo>
                    <a:pt x="312" y="207"/>
                  </a:lnTo>
                  <a:lnTo>
                    <a:pt x="304" y="194"/>
                  </a:lnTo>
                  <a:lnTo>
                    <a:pt x="318" y="186"/>
                  </a:lnTo>
                  <a:lnTo>
                    <a:pt x="470" y="87"/>
                  </a:lnTo>
                  <a:lnTo>
                    <a:pt x="482" y="79"/>
                  </a:lnTo>
                  <a:lnTo>
                    <a:pt x="491" y="92"/>
                  </a:lnTo>
                  <a:lnTo>
                    <a:pt x="562" y="203"/>
                  </a:lnTo>
                  <a:lnTo>
                    <a:pt x="571" y="216"/>
                  </a:lnTo>
                  <a:lnTo>
                    <a:pt x="558" y="225"/>
                  </a:lnTo>
                  <a:lnTo>
                    <a:pt x="460" y="288"/>
                  </a:lnTo>
                  <a:lnTo>
                    <a:pt x="462" y="290"/>
                  </a:lnTo>
                  <a:lnTo>
                    <a:pt x="487" y="278"/>
                  </a:lnTo>
                  <a:lnTo>
                    <a:pt x="568" y="235"/>
                  </a:lnTo>
                  <a:lnTo>
                    <a:pt x="595" y="222"/>
                  </a:lnTo>
                  <a:lnTo>
                    <a:pt x="620" y="209"/>
                  </a:lnTo>
                  <a:lnTo>
                    <a:pt x="644" y="197"/>
                  </a:lnTo>
                  <a:lnTo>
                    <a:pt x="664" y="187"/>
                  </a:lnTo>
                  <a:lnTo>
                    <a:pt x="694" y="172"/>
                  </a:lnTo>
                  <a:lnTo>
                    <a:pt x="703" y="167"/>
                  </a:lnTo>
                  <a:lnTo>
                    <a:pt x="705" y="166"/>
                  </a:lnTo>
                  <a:lnTo>
                    <a:pt x="723" y="201"/>
                  </a:lnTo>
                  <a:lnTo>
                    <a:pt x="484" y="325"/>
                  </a:lnTo>
                  <a:lnTo>
                    <a:pt x="491" y="349"/>
                  </a:lnTo>
                  <a:lnTo>
                    <a:pt x="492" y="374"/>
                  </a:lnTo>
                  <a:lnTo>
                    <a:pt x="488" y="399"/>
                  </a:lnTo>
                  <a:lnTo>
                    <a:pt x="480" y="422"/>
                  </a:lnTo>
                  <a:lnTo>
                    <a:pt x="467" y="444"/>
                  </a:lnTo>
                  <a:lnTo>
                    <a:pt x="450" y="462"/>
                  </a:lnTo>
                  <a:lnTo>
                    <a:pt x="427" y="476"/>
                  </a:lnTo>
                  <a:lnTo>
                    <a:pt x="401" y="486"/>
                  </a:lnTo>
                  <a:lnTo>
                    <a:pt x="375" y="489"/>
                  </a:lnTo>
                  <a:lnTo>
                    <a:pt x="348" y="487"/>
                  </a:lnTo>
                  <a:lnTo>
                    <a:pt x="324" y="479"/>
                  </a:lnTo>
                  <a:lnTo>
                    <a:pt x="301" y="466"/>
                  </a:lnTo>
                  <a:lnTo>
                    <a:pt x="281" y="448"/>
                  </a:lnTo>
                  <a:lnTo>
                    <a:pt x="266" y="425"/>
                  </a:lnTo>
                  <a:lnTo>
                    <a:pt x="257" y="400"/>
                  </a:lnTo>
                  <a:lnTo>
                    <a:pt x="253" y="375"/>
                  </a:lnTo>
                  <a:lnTo>
                    <a:pt x="254" y="351"/>
                  </a:lnTo>
                  <a:lnTo>
                    <a:pt x="261" y="326"/>
                  </a:lnTo>
                  <a:lnTo>
                    <a:pt x="272" y="303"/>
                  </a:lnTo>
                  <a:lnTo>
                    <a:pt x="288" y="283"/>
                  </a:lnTo>
                  <a:lnTo>
                    <a:pt x="271" y="260"/>
                  </a:lnTo>
                  <a:lnTo>
                    <a:pt x="233" y="210"/>
                  </a:lnTo>
                  <a:lnTo>
                    <a:pt x="215" y="185"/>
                  </a:lnTo>
                  <a:lnTo>
                    <a:pt x="197" y="161"/>
                  </a:lnTo>
                  <a:lnTo>
                    <a:pt x="180" y="137"/>
                  </a:lnTo>
                  <a:lnTo>
                    <a:pt x="164" y="116"/>
                  </a:lnTo>
                  <a:lnTo>
                    <a:pt x="149" y="97"/>
                  </a:lnTo>
                  <a:lnTo>
                    <a:pt x="137" y="80"/>
                  </a:lnTo>
                  <a:lnTo>
                    <a:pt x="126" y="67"/>
                  </a:lnTo>
                  <a:lnTo>
                    <a:pt x="119" y="56"/>
                  </a:lnTo>
                  <a:lnTo>
                    <a:pt x="114" y="50"/>
                  </a:lnTo>
                  <a:lnTo>
                    <a:pt x="79" y="68"/>
                  </a:lnTo>
                  <a:lnTo>
                    <a:pt x="65" y="76"/>
                  </a:lnTo>
                  <a:lnTo>
                    <a:pt x="51" y="83"/>
                  </a:lnTo>
                  <a:lnTo>
                    <a:pt x="38" y="89"/>
                  </a:lnTo>
                  <a:lnTo>
                    <a:pt x="27" y="95"/>
                  </a:lnTo>
                  <a:lnTo>
                    <a:pt x="18" y="100"/>
                  </a:lnTo>
                  <a:lnTo>
                    <a:pt x="0" y="64"/>
                  </a:lnTo>
                  <a:lnTo>
                    <a:pt x="1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90" name="Freeform 575">
              <a:extLst>
                <a:ext uri="{FF2B5EF4-FFF2-40B4-BE49-F238E27FC236}">
                  <a16:creationId xmlns:a16="http://schemas.microsoft.com/office/drawing/2014/main" id="{A6099C41-43BA-5859-8F0D-8A5151FB8BE6}"/>
                </a:ext>
              </a:extLst>
            </p:cNvPr>
            <p:cNvSpPr>
              <a:spLocks/>
            </p:cNvSpPr>
            <p:nvPr/>
          </p:nvSpPr>
          <p:spPr bwMode="auto">
            <a:xfrm>
              <a:off x="4319588" y="4056062"/>
              <a:ext cx="144462" cy="144463"/>
            </a:xfrm>
            <a:custGeom>
              <a:avLst/>
              <a:gdLst/>
              <a:ahLst/>
              <a:cxnLst>
                <a:cxn ang="0">
                  <a:pos x="39" y="0"/>
                </a:cxn>
                <a:cxn ang="0">
                  <a:pos x="53" y="0"/>
                </a:cxn>
                <a:cxn ang="0">
                  <a:pos x="66" y="4"/>
                </a:cxn>
                <a:cxn ang="0">
                  <a:pos x="78" y="12"/>
                </a:cxn>
                <a:cxn ang="0">
                  <a:pos x="86" y="24"/>
                </a:cxn>
                <a:cxn ang="0">
                  <a:pos x="91" y="38"/>
                </a:cxn>
                <a:cxn ang="0">
                  <a:pos x="91" y="52"/>
                </a:cxn>
                <a:cxn ang="0">
                  <a:pos x="87" y="65"/>
                </a:cxn>
                <a:cxn ang="0">
                  <a:pos x="79" y="77"/>
                </a:cxn>
                <a:cxn ang="0">
                  <a:pos x="67" y="86"/>
                </a:cxn>
                <a:cxn ang="0">
                  <a:pos x="53" y="91"/>
                </a:cxn>
                <a:cxn ang="0">
                  <a:pos x="39" y="90"/>
                </a:cxn>
                <a:cxn ang="0">
                  <a:pos x="26" y="86"/>
                </a:cxn>
                <a:cxn ang="0">
                  <a:pos x="14" y="78"/>
                </a:cxn>
                <a:cxn ang="0">
                  <a:pos x="5" y="66"/>
                </a:cxn>
                <a:cxn ang="0">
                  <a:pos x="0" y="52"/>
                </a:cxn>
                <a:cxn ang="0">
                  <a:pos x="0" y="38"/>
                </a:cxn>
                <a:cxn ang="0">
                  <a:pos x="5" y="25"/>
                </a:cxn>
                <a:cxn ang="0">
                  <a:pos x="13" y="13"/>
                </a:cxn>
                <a:cxn ang="0">
                  <a:pos x="25" y="5"/>
                </a:cxn>
                <a:cxn ang="0">
                  <a:pos x="39" y="0"/>
                </a:cxn>
              </a:cxnLst>
              <a:rect l="0" t="0" r="r" b="b"/>
              <a:pathLst>
                <a:path w="91" h="91">
                  <a:moveTo>
                    <a:pt x="39" y="0"/>
                  </a:moveTo>
                  <a:lnTo>
                    <a:pt x="53" y="0"/>
                  </a:lnTo>
                  <a:lnTo>
                    <a:pt x="66" y="4"/>
                  </a:lnTo>
                  <a:lnTo>
                    <a:pt x="78" y="12"/>
                  </a:lnTo>
                  <a:lnTo>
                    <a:pt x="86" y="24"/>
                  </a:lnTo>
                  <a:lnTo>
                    <a:pt x="91" y="38"/>
                  </a:lnTo>
                  <a:lnTo>
                    <a:pt x="91" y="52"/>
                  </a:lnTo>
                  <a:lnTo>
                    <a:pt x="87" y="65"/>
                  </a:lnTo>
                  <a:lnTo>
                    <a:pt x="79" y="77"/>
                  </a:lnTo>
                  <a:lnTo>
                    <a:pt x="67" y="86"/>
                  </a:lnTo>
                  <a:lnTo>
                    <a:pt x="53" y="91"/>
                  </a:lnTo>
                  <a:lnTo>
                    <a:pt x="39" y="90"/>
                  </a:lnTo>
                  <a:lnTo>
                    <a:pt x="26" y="86"/>
                  </a:lnTo>
                  <a:lnTo>
                    <a:pt x="14" y="78"/>
                  </a:lnTo>
                  <a:lnTo>
                    <a:pt x="5" y="66"/>
                  </a:lnTo>
                  <a:lnTo>
                    <a:pt x="0" y="52"/>
                  </a:lnTo>
                  <a:lnTo>
                    <a:pt x="0" y="38"/>
                  </a:lnTo>
                  <a:lnTo>
                    <a:pt x="5" y="25"/>
                  </a:lnTo>
                  <a:lnTo>
                    <a:pt x="13" y="13"/>
                  </a:lnTo>
                  <a:lnTo>
                    <a:pt x="25" y="5"/>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91" name="Freeform 576">
              <a:extLst>
                <a:ext uri="{FF2B5EF4-FFF2-40B4-BE49-F238E27FC236}">
                  <a16:creationId xmlns:a16="http://schemas.microsoft.com/office/drawing/2014/main" id="{3742893F-09F9-E94E-5460-C5652CDF63CD}"/>
                </a:ext>
              </a:extLst>
            </p:cNvPr>
            <p:cNvSpPr>
              <a:spLocks noEditPoints="1"/>
            </p:cNvSpPr>
            <p:nvPr/>
          </p:nvSpPr>
          <p:spPr bwMode="auto">
            <a:xfrm>
              <a:off x="3587750" y="3590925"/>
              <a:ext cx="422275" cy="400050"/>
            </a:xfrm>
            <a:custGeom>
              <a:avLst/>
              <a:gdLst/>
              <a:ahLst/>
              <a:cxnLst>
                <a:cxn ang="0">
                  <a:pos x="56" y="114"/>
                </a:cxn>
                <a:cxn ang="0">
                  <a:pos x="42" y="124"/>
                </a:cxn>
                <a:cxn ang="0">
                  <a:pos x="70" y="167"/>
                </a:cxn>
                <a:cxn ang="0">
                  <a:pos x="56" y="114"/>
                </a:cxn>
                <a:cxn ang="0">
                  <a:pos x="205" y="100"/>
                </a:cxn>
                <a:cxn ang="0">
                  <a:pos x="214" y="134"/>
                </a:cxn>
                <a:cxn ang="0">
                  <a:pos x="223" y="128"/>
                </a:cxn>
                <a:cxn ang="0">
                  <a:pos x="205" y="100"/>
                </a:cxn>
                <a:cxn ang="0">
                  <a:pos x="86" y="95"/>
                </a:cxn>
                <a:cxn ang="0">
                  <a:pos x="70" y="106"/>
                </a:cxn>
                <a:cxn ang="0">
                  <a:pos x="96" y="207"/>
                </a:cxn>
                <a:cxn ang="0">
                  <a:pos x="97" y="210"/>
                </a:cxn>
                <a:cxn ang="0">
                  <a:pos x="113" y="200"/>
                </a:cxn>
                <a:cxn ang="0">
                  <a:pos x="86" y="95"/>
                </a:cxn>
                <a:cxn ang="0">
                  <a:pos x="115" y="77"/>
                </a:cxn>
                <a:cxn ang="0">
                  <a:pos x="100" y="87"/>
                </a:cxn>
                <a:cxn ang="0">
                  <a:pos x="126" y="191"/>
                </a:cxn>
                <a:cxn ang="0">
                  <a:pos x="141" y="181"/>
                </a:cxn>
                <a:cxn ang="0">
                  <a:pos x="115" y="77"/>
                </a:cxn>
                <a:cxn ang="0">
                  <a:pos x="144" y="58"/>
                </a:cxn>
                <a:cxn ang="0">
                  <a:pos x="129" y="67"/>
                </a:cxn>
                <a:cxn ang="0">
                  <a:pos x="155" y="172"/>
                </a:cxn>
                <a:cxn ang="0">
                  <a:pos x="170" y="163"/>
                </a:cxn>
                <a:cxn ang="0">
                  <a:pos x="144" y="58"/>
                </a:cxn>
                <a:cxn ang="0">
                  <a:pos x="168" y="42"/>
                </a:cxn>
                <a:cxn ang="0">
                  <a:pos x="159" y="48"/>
                </a:cxn>
                <a:cxn ang="0">
                  <a:pos x="184" y="153"/>
                </a:cxn>
                <a:cxn ang="0">
                  <a:pos x="200" y="144"/>
                </a:cxn>
                <a:cxn ang="0">
                  <a:pos x="179" y="60"/>
                </a:cxn>
                <a:cxn ang="0">
                  <a:pos x="168" y="42"/>
                </a:cxn>
                <a:cxn ang="0">
                  <a:pos x="177" y="0"/>
                </a:cxn>
                <a:cxn ang="0">
                  <a:pos x="186" y="13"/>
                </a:cxn>
                <a:cxn ang="0">
                  <a:pos x="257" y="124"/>
                </a:cxn>
                <a:cxn ang="0">
                  <a:pos x="266" y="137"/>
                </a:cxn>
                <a:cxn ang="0">
                  <a:pos x="253" y="146"/>
                </a:cxn>
                <a:cxn ang="0">
                  <a:pos x="101" y="244"/>
                </a:cxn>
                <a:cxn ang="0">
                  <a:pos x="88" y="252"/>
                </a:cxn>
                <a:cxn ang="0">
                  <a:pos x="80" y="239"/>
                </a:cxn>
                <a:cxn ang="0">
                  <a:pos x="8" y="128"/>
                </a:cxn>
                <a:cxn ang="0">
                  <a:pos x="0" y="115"/>
                </a:cxn>
                <a:cxn ang="0">
                  <a:pos x="13" y="107"/>
                </a:cxn>
                <a:cxn ang="0">
                  <a:pos x="164" y="8"/>
                </a:cxn>
                <a:cxn ang="0">
                  <a:pos x="177" y="0"/>
                </a:cxn>
              </a:cxnLst>
              <a:rect l="0" t="0" r="r" b="b"/>
              <a:pathLst>
                <a:path w="266" h="252">
                  <a:moveTo>
                    <a:pt x="56" y="114"/>
                  </a:moveTo>
                  <a:lnTo>
                    <a:pt x="42" y="124"/>
                  </a:lnTo>
                  <a:lnTo>
                    <a:pt x="70" y="167"/>
                  </a:lnTo>
                  <a:lnTo>
                    <a:pt x="56" y="114"/>
                  </a:lnTo>
                  <a:close/>
                  <a:moveTo>
                    <a:pt x="205" y="100"/>
                  </a:moveTo>
                  <a:lnTo>
                    <a:pt x="214" y="134"/>
                  </a:lnTo>
                  <a:lnTo>
                    <a:pt x="223" y="128"/>
                  </a:lnTo>
                  <a:lnTo>
                    <a:pt x="205" y="100"/>
                  </a:lnTo>
                  <a:close/>
                  <a:moveTo>
                    <a:pt x="86" y="95"/>
                  </a:moveTo>
                  <a:lnTo>
                    <a:pt x="70" y="106"/>
                  </a:lnTo>
                  <a:lnTo>
                    <a:pt x="96" y="207"/>
                  </a:lnTo>
                  <a:lnTo>
                    <a:pt x="97" y="210"/>
                  </a:lnTo>
                  <a:lnTo>
                    <a:pt x="113" y="200"/>
                  </a:lnTo>
                  <a:lnTo>
                    <a:pt x="86" y="95"/>
                  </a:lnTo>
                  <a:close/>
                  <a:moveTo>
                    <a:pt x="115" y="77"/>
                  </a:moveTo>
                  <a:lnTo>
                    <a:pt x="100" y="87"/>
                  </a:lnTo>
                  <a:lnTo>
                    <a:pt x="126" y="191"/>
                  </a:lnTo>
                  <a:lnTo>
                    <a:pt x="141" y="181"/>
                  </a:lnTo>
                  <a:lnTo>
                    <a:pt x="115" y="77"/>
                  </a:lnTo>
                  <a:close/>
                  <a:moveTo>
                    <a:pt x="144" y="58"/>
                  </a:moveTo>
                  <a:lnTo>
                    <a:pt x="129" y="67"/>
                  </a:lnTo>
                  <a:lnTo>
                    <a:pt x="155" y="172"/>
                  </a:lnTo>
                  <a:lnTo>
                    <a:pt x="170" y="163"/>
                  </a:lnTo>
                  <a:lnTo>
                    <a:pt x="144" y="58"/>
                  </a:lnTo>
                  <a:close/>
                  <a:moveTo>
                    <a:pt x="168" y="42"/>
                  </a:moveTo>
                  <a:lnTo>
                    <a:pt x="159" y="48"/>
                  </a:lnTo>
                  <a:lnTo>
                    <a:pt x="184" y="153"/>
                  </a:lnTo>
                  <a:lnTo>
                    <a:pt x="200" y="144"/>
                  </a:lnTo>
                  <a:lnTo>
                    <a:pt x="179" y="60"/>
                  </a:lnTo>
                  <a:lnTo>
                    <a:pt x="168" y="42"/>
                  </a:lnTo>
                  <a:close/>
                  <a:moveTo>
                    <a:pt x="177" y="0"/>
                  </a:moveTo>
                  <a:lnTo>
                    <a:pt x="186" y="13"/>
                  </a:lnTo>
                  <a:lnTo>
                    <a:pt x="257" y="124"/>
                  </a:lnTo>
                  <a:lnTo>
                    <a:pt x="266" y="137"/>
                  </a:lnTo>
                  <a:lnTo>
                    <a:pt x="253" y="146"/>
                  </a:lnTo>
                  <a:lnTo>
                    <a:pt x="101" y="244"/>
                  </a:lnTo>
                  <a:lnTo>
                    <a:pt x="88" y="252"/>
                  </a:lnTo>
                  <a:lnTo>
                    <a:pt x="80" y="239"/>
                  </a:lnTo>
                  <a:lnTo>
                    <a:pt x="8" y="128"/>
                  </a:lnTo>
                  <a:lnTo>
                    <a:pt x="0" y="115"/>
                  </a:lnTo>
                  <a:lnTo>
                    <a:pt x="13" y="107"/>
                  </a:lnTo>
                  <a:lnTo>
                    <a:pt x="164" y="8"/>
                  </a:lnTo>
                  <a:lnTo>
                    <a:pt x="1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grpSp>
        <p:nvGrpSpPr>
          <p:cNvPr id="92" name="Group 91">
            <a:extLst>
              <a:ext uri="{FF2B5EF4-FFF2-40B4-BE49-F238E27FC236}">
                <a16:creationId xmlns:a16="http://schemas.microsoft.com/office/drawing/2014/main" id="{13EE1B65-DEFD-4BD6-5DAE-BC36275C31CA}"/>
              </a:ext>
            </a:extLst>
          </p:cNvPr>
          <p:cNvGrpSpPr/>
          <p:nvPr/>
        </p:nvGrpSpPr>
        <p:grpSpPr>
          <a:xfrm>
            <a:off x="19628529" y="5663980"/>
            <a:ext cx="850714" cy="849345"/>
            <a:chOff x="6385519" y="5406607"/>
            <a:chExt cx="270907" cy="270471"/>
          </a:xfrm>
          <a:solidFill>
            <a:schemeClr val="accent2"/>
          </a:solidFill>
        </p:grpSpPr>
        <p:sp>
          <p:nvSpPr>
            <p:cNvPr id="93" name="Freeform 65">
              <a:extLst>
                <a:ext uri="{FF2B5EF4-FFF2-40B4-BE49-F238E27FC236}">
                  <a16:creationId xmlns:a16="http://schemas.microsoft.com/office/drawing/2014/main" id="{6ACC91A9-5DD5-7954-2DD5-BFCC69030669}"/>
                </a:ext>
              </a:extLst>
            </p:cNvPr>
            <p:cNvSpPr>
              <a:spLocks/>
            </p:cNvSpPr>
            <p:nvPr/>
          </p:nvSpPr>
          <p:spPr bwMode="auto">
            <a:xfrm>
              <a:off x="6546275" y="5567145"/>
              <a:ext cx="110151" cy="109933"/>
            </a:xfrm>
            <a:custGeom>
              <a:avLst/>
              <a:gdLst>
                <a:gd name="T0" fmla="*/ 494 w 1514"/>
                <a:gd name="T1" fmla="*/ 0 h 1512"/>
                <a:gd name="T2" fmla="*/ 519 w 1514"/>
                <a:gd name="T3" fmla="*/ 4 h 1512"/>
                <a:gd name="T4" fmla="*/ 542 w 1514"/>
                <a:gd name="T5" fmla="*/ 12 h 1512"/>
                <a:gd name="T6" fmla="*/ 564 w 1514"/>
                <a:gd name="T7" fmla="*/ 27 h 1512"/>
                <a:gd name="T8" fmla="*/ 1421 w 1514"/>
                <a:gd name="T9" fmla="*/ 752 h 1512"/>
                <a:gd name="T10" fmla="*/ 1447 w 1514"/>
                <a:gd name="T11" fmla="*/ 777 h 1512"/>
                <a:gd name="T12" fmla="*/ 1469 w 1514"/>
                <a:gd name="T13" fmla="*/ 805 h 1512"/>
                <a:gd name="T14" fmla="*/ 1487 w 1514"/>
                <a:gd name="T15" fmla="*/ 835 h 1512"/>
                <a:gd name="T16" fmla="*/ 1501 w 1514"/>
                <a:gd name="T17" fmla="*/ 868 h 1512"/>
                <a:gd name="T18" fmla="*/ 1510 w 1514"/>
                <a:gd name="T19" fmla="*/ 901 h 1512"/>
                <a:gd name="T20" fmla="*/ 1514 w 1514"/>
                <a:gd name="T21" fmla="*/ 936 h 1512"/>
                <a:gd name="T22" fmla="*/ 1514 w 1514"/>
                <a:gd name="T23" fmla="*/ 972 h 1512"/>
                <a:gd name="T24" fmla="*/ 1508 w 1514"/>
                <a:gd name="T25" fmla="*/ 1007 h 1512"/>
                <a:gd name="T26" fmla="*/ 1496 w 1514"/>
                <a:gd name="T27" fmla="*/ 1040 h 1512"/>
                <a:gd name="T28" fmla="*/ 1482 w 1514"/>
                <a:gd name="T29" fmla="*/ 1072 h 1512"/>
                <a:gd name="T30" fmla="*/ 1462 w 1514"/>
                <a:gd name="T31" fmla="*/ 1102 h 1512"/>
                <a:gd name="T32" fmla="*/ 1438 w 1514"/>
                <a:gd name="T33" fmla="*/ 1129 h 1512"/>
                <a:gd name="T34" fmla="*/ 1130 w 1514"/>
                <a:gd name="T35" fmla="*/ 1436 h 1512"/>
                <a:gd name="T36" fmla="*/ 1099 w 1514"/>
                <a:gd name="T37" fmla="*/ 1463 h 1512"/>
                <a:gd name="T38" fmla="*/ 1065 w 1514"/>
                <a:gd name="T39" fmla="*/ 1483 h 1512"/>
                <a:gd name="T40" fmla="*/ 1028 w 1514"/>
                <a:gd name="T41" fmla="*/ 1499 h 1512"/>
                <a:gd name="T42" fmla="*/ 989 w 1514"/>
                <a:gd name="T43" fmla="*/ 1509 h 1512"/>
                <a:gd name="T44" fmla="*/ 949 w 1514"/>
                <a:gd name="T45" fmla="*/ 1512 h 1512"/>
                <a:gd name="T46" fmla="*/ 912 w 1514"/>
                <a:gd name="T47" fmla="*/ 1510 h 1512"/>
                <a:gd name="T48" fmla="*/ 876 w 1514"/>
                <a:gd name="T49" fmla="*/ 1501 h 1512"/>
                <a:gd name="T50" fmla="*/ 841 w 1514"/>
                <a:gd name="T51" fmla="*/ 1488 h 1512"/>
                <a:gd name="T52" fmla="*/ 809 w 1514"/>
                <a:gd name="T53" fmla="*/ 1470 h 1512"/>
                <a:gd name="T54" fmla="*/ 779 w 1514"/>
                <a:gd name="T55" fmla="*/ 1446 h 1512"/>
                <a:gd name="T56" fmla="*/ 753 w 1514"/>
                <a:gd name="T57" fmla="*/ 1418 h 1512"/>
                <a:gd name="T58" fmla="*/ 25 w 1514"/>
                <a:gd name="T59" fmla="*/ 563 h 1512"/>
                <a:gd name="T60" fmla="*/ 13 w 1514"/>
                <a:gd name="T61" fmla="*/ 544 h 1512"/>
                <a:gd name="T62" fmla="*/ 5 w 1514"/>
                <a:gd name="T63" fmla="*/ 524 h 1512"/>
                <a:gd name="T64" fmla="*/ 0 w 1514"/>
                <a:gd name="T65" fmla="*/ 502 h 1512"/>
                <a:gd name="T66" fmla="*/ 1 w 1514"/>
                <a:gd name="T67" fmla="*/ 479 h 1512"/>
                <a:gd name="T68" fmla="*/ 6 w 1514"/>
                <a:gd name="T69" fmla="*/ 456 h 1512"/>
                <a:gd name="T70" fmla="*/ 16 w 1514"/>
                <a:gd name="T71" fmla="*/ 436 h 1512"/>
                <a:gd name="T72" fmla="*/ 30 w 1514"/>
                <a:gd name="T73" fmla="*/ 418 h 1512"/>
                <a:gd name="T74" fmla="*/ 48 w 1514"/>
                <a:gd name="T75" fmla="*/ 403 h 1512"/>
                <a:gd name="T76" fmla="*/ 116 w 1514"/>
                <a:gd name="T77" fmla="*/ 353 h 1512"/>
                <a:gd name="T78" fmla="*/ 180 w 1514"/>
                <a:gd name="T79" fmla="*/ 298 h 1512"/>
                <a:gd name="T80" fmla="*/ 240 w 1514"/>
                <a:gd name="T81" fmla="*/ 241 h 1512"/>
                <a:gd name="T82" fmla="*/ 298 w 1514"/>
                <a:gd name="T83" fmla="*/ 179 h 1512"/>
                <a:gd name="T84" fmla="*/ 352 w 1514"/>
                <a:gd name="T85" fmla="*/ 115 h 1512"/>
                <a:gd name="T86" fmla="*/ 403 w 1514"/>
                <a:gd name="T87" fmla="*/ 48 h 1512"/>
                <a:gd name="T88" fmla="*/ 417 w 1514"/>
                <a:gd name="T89" fmla="*/ 31 h 1512"/>
                <a:gd name="T90" fmla="*/ 433 w 1514"/>
                <a:gd name="T91" fmla="*/ 19 h 1512"/>
                <a:gd name="T92" fmla="*/ 453 w 1514"/>
                <a:gd name="T93" fmla="*/ 8 h 1512"/>
                <a:gd name="T94" fmla="*/ 472 w 1514"/>
                <a:gd name="T95" fmla="*/ 3 h 1512"/>
                <a:gd name="T96" fmla="*/ 494 w 1514"/>
                <a:gd name="T97" fmla="*/ 0 h 1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14" h="1512">
                  <a:moveTo>
                    <a:pt x="494" y="0"/>
                  </a:moveTo>
                  <a:lnTo>
                    <a:pt x="519" y="4"/>
                  </a:lnTo>
                  <a:lnTo>
                    <a:pt x="542" y="12"/>
                  </a:lnTo>
                  <a:lnTo>
                    <a:pt x="564" y="27"/>
                  </a:lnTo>
                  <a:lnTo>
                    <a:pt x="1421" y="752"/>
                  </a:lnTo>
                  <a:lnTo>
                    <a:pt x="1447" y="777"/>
                  </a:lnTo>
                  <a:lnTo>
                    <a:pt x="1469" y="805"/>
                  </a:lnTo>
                  <a:lnTo>
                    <a:pt x="1487" y="835"/>
                  </a:lnTo>
                  <a:lnTo>
                    <a:pt x="1501" y="868"/>
                  </a:lnTo>
                  <a:lnTo>
                    <a:pt x="1510" y="901"/>
                  </a:lnTo>
                  <a:lnTo>
                    <a:pt x="1514" y="936"/>
                  </a:lnTo>
                  <a:lnTo>
                    <a:pt x="1514" y="972"/>
                  </a:lnTo>
                  <a:lnTo>
                    <a:pt x="1508" y="1007"/>
                  </a:lnTo>
                  <a:lnTo>
                    <a:pt x="1496" y="1040"/>
                  </a:lnTo>
                  <a:lnTo>
                    <a:pt x="1482" y="1072"/>
                  </a:lnTo>
                  <a:lnTo>
                    <a:pt x="1462" y="1102"/>
                  </a:lnTo>
                  <a:lnTo>
                    <a:pt x="1438" y="1129"/>
                  </a:lnTo>
                  <a:lnTo>
                    <a:pt x="1130" y="1436"/>
                  </a:lnTo>
                  <a:lnTo>
                    <a:pt x="1099" y="1463"/>
                  </a:lnTo>
                  <a:lnTo>
                    <a:pt x="1065" y="1483"/>
                  </a:lnTo>
                  <a:lnTo>
                    <a:pt x="1028" y="1499"/>
                  </a:lnTo>
                  <a:lnTo>
                    <a:pt x="989" y="1509"/>
                  </a:lnTo>
                  <a:lnTo>
                    <a:pt x="949" y="1512"/>
                  </a:lnTo>
                  <a:lnTo>
                    <a:pt x="912" y="1510"/>
                  </a:lnTo>
                  <a:lnTo>
                    <a:pt x="876" y="1501"/>
                  </a:lnTo>
                  <a:lnTo>
                    <a:pt x="841" y="1488"/>
                  </a:lnTo>
                  <a:lnTo>
                    <a:pt x="809" y="1470"/>
                  </a:lnTo>
                  <a:lnTo>
                    <a:pt x="779" y="1446"/>
                  </a:lnTo>
                  <a:lnTo>
                    <a:pt x="753" y="1418"/>
                  </a:lnTo>
                  <a:lnTo>
                    <a:pt x="25" y="563"/>
                  </a:lnTo>
                  <a:lnTo>
                    <a:pt x="13" y="544"/>
                  </a:lnTo>
                  <a:lnTo>
                    <a:pt x="5" y="524"/>
                  </a:lnTo>
                  <a:lnTo>
                    <a:pt x="0" y="502"/>
                  </a:lnTo>
                  <a:lnTo>
                    <a:pt x="1" y="479"/>
                  </a:lnTo>
                  <a:lnTo>
                    <a:pt x="6" y="456"/>
                  </a:lnTo>
                  <a:lnTo>
                    <a:pt x="16" y="436"/>
                  </a:lnTo>
                  <a:lnTo>
                    <a:pt x="30" y="418"/>
                  </a:lnTo>
                  <a:lnTo>
                    <a:pt x="48" y="403"/>
                  </a:lnTo>
                  <a:lnTo>
                    <a:pt x="116" y="353"/>
                  </a:lnTo>
                  <a:lnTo>
                    <a:pt x="180" y="298"/>
                  </a:lnTo>
                  <a:lnTo>
                    <a:pt x="240" y="241"/>
                  </a:lnTo>
                  <a:lnTo>
                    <a:pt x="298" y="179"/>
                  </a:lnTo>
                  <a:lnTo>
                    <a:pt x="352" y="115"/>
                  </a:lnTo>
                  <a:lnTo>
                    <a:pt x="403" y="48"/>
                  </a:lnTo>
                  <a:lnTo>
                    <a:pt x="417" y="31"/>
                  </a:lnTo>
                  <a:lnTo>
                    <a:pt x="433" y="19"/>
                  </a:lnTo>
                  <a:lnTo>
                    <a:pt x="453" y="8"/>
                  </a:lnTo>
                  <a:lnTo>
                    <a:pt x="472" y="3"/>
                  </a:lnTo>
                  <a:lnTo>
                    <a:pt x="4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4" name="Freeform 66">
              <a:extLst>
                <a:ext uri="{FF2B5EF4-FFF2-40B4-BE49-F238E27FC236}">
                  <a16:creationId xmlns:a16="http://schemas.microsoft.com/office/drawing/2014/main" id="{FA008FB5-EABF-CE70-2468-2761C46503DE}"/>
                </a:ext>
              </a:extLst>
            </p:cNvPr>
            <p:cNvSpPr>
              <a:spLocks noEditPoints="1"/>
            </p:cNvSpPr>
            <p:nvPr/>
          </p:nvSpPr>
          <p:spPr bwMode="auto">
            <a:xfrm>
              <a:off x="6385519" y="5406607"/>
              <a:ext cx="197836" cy="197618"/>
            </a:xfrm>
            <a:custGeom>
              <a:avLst/>
              <a:gdLst>
                <a:gd name="T0" fmla="*/ 1204 w 2722"/>
                <a:gd name="T1" fmla="*/ 454 h 2717"/>
                <a:gd name="T2" fmla="*/ 986 w 2722"/>
                <a:gd name="T3" fmla="*/ 520 h 2717"/>
                <a:gd name="T4" fmla="*/ 794 w 2722"/>
                <a:gd name="T5" fmla="*/ 636 h 2717"/>
                <a:gd name="T6" fmla="*/ 636 w 2722"/>
                <a:gd name="T7" fmla="*/ 793 h 2717"/>
                <a:gd name="T8" fmla="*/ 521 w 2722"/>
                <a:gd name="T9" fmla="*/ 984 h 2717"/>
                <a:gd name="T10" fmla="*/ 453 w 2722"/>
                <a:gd name="T11" fmla="*/ 1203 h 2717"/>
                <a:gd name="T12" fmla="*/ 444 w 2722"/>
                <a:gd name="T13" fmla="*/ 1438 h 2717"/>
                <a:gd name="T14" fmla="*/ 492 w 2722"/>
                <a:gd name="T15" fmla="*/ 1664 h 2717"/>
                <a:gd name="T16" fmla="*/ 593 w 2722"/>
                <a:gd name="T17" fmla="*/ 1864 h 2717"/>
                <a:gd name="T18" fmla="*/ 737 w 2722"/>
                <a:gd name="T19" fmla="*/ 2034 h 2717"/>
                <a:gd name="T20" fmla="*/ 918 w 2722"/>
                <a:gd name="T21" fmla="*/ 2164 h 2717"/>
                <a:gd name="T22" fmla="*/ 1128 w 2722"/>
                <a:gd name="T23" fmla="*/ 2247 h 2717"/>
                <a:gd name="T24" fmla="*/ 1360 w 2722"/>
                <a:gd name="T25" fmla="*/ 2277 h 2717"/>
                <a:gd name="T26" fmla="*/ 1576 w 2722"/>
                <a:gd name="T27" fmla="*/ 2252 h 2717"/>
                <a:gd name="T28" fmla="*/ 1777 w 2722"/>
                <a:gd name="T29" fmla="*/ 2178 h 2717"/>
                <a:gd name="T30" fmla="*/ 1957 w 2722"/>
                <a:gd name="T31" fmla="*/ 2058 h 2717"/>
                <a:gd name="T32" fmla="*/ 2106 w 2722"/>
                <a:gd name="T33" fmla="*/ 1897 h 2717"/>
                <a:gd name="T34" fmla="*/ 2211 w 2722"/>
                <a:gd name="T35" fmla="*/ 1710 h 2717"/>
                <a:gd name="T36" fmla="*/ 2269 w 2722"/>
                <a:gd name="T37" fmla="*/ 1504 h 2717"/>
                <a:gd name="T38" fmla="*/ 2277 w 2722"/>
                <a:gd name="T39" fmla="*/ 1279 h 2717"/>
                <a:gd name="T40" fmla="*/ 2228 w 2722"/>
                <a:gd name="T41" fmla="*/ 1055 h 2717"/>
                <a:gd name="T42" fmla="*/ 2129 w 2722"/>
                <a:gd name="T43" fmla="*/ 853 h 2717"/>
                <a:gd name="T44" fmla="*/ 1984 w 2722"/>
                <a:gd name="T45" fmla="*/ 684 h 2717"/>
                <a:gd name="T46" fmla="*/ 1803 w 2722"/>
                <a:gd name="T47" fmla="*/ 554 h 2717"/>
                <a:gd name="T48" fmla="*/ 1592 w 2722"/>
                <a:gd name="T49" fmla="*/ 470 h 2717"/>
                <a:gd name="T50" fmla="*/ 1360 w 2722"/>
                <a:gd name="T51" fmla="*/ 440 h 2717"/>
                <a:gd name="T52" fmla="*/ 1553 w 2722"/>
                <a:gd name="T53" fmla="*/ 14 h 2717"/>
                <a:gd name="T54" fmla="*/ 1825 w 2722"/>
                <a:gd name="T55" fmla="*/ 82 h 2717"/>
                <a:gd name="T56" fmla="*/ 2073 w 2722"/>
                <a:gd name="T57" fmla="*/ 202 h 2717"/>
                <a:gd name="T58" fmla="*/ 2290 w 2722"/>
                <a:gd name="T59" fmla="*/ 367 h 2717"/>
                <a:gd name="T60" fmla="*/ 2469 w 2722"/>
                <a:gd name="T61" fmla="*/ 571 h 2717"/>
                <a:gd name="T62" fmla="*/ 2605 w 2722"/>
                <a:gd name="T63" fmla="*/ 810 h 2717"/>
                <a:gd name="T64" fmla="*/ 2692 w 2722"/>
                <a:gd name="T65" fmla="*/ 1074 h 2717"/>
                <a:gd name="T66" fmla="*/ 2722 w 2722"/>
                <a:gd name="T67" fmla="*/ 1359 h 2717"/>
                <a:gd name="T68" fmla="*/ 2695 w 2722"/>
                <a:gd name="T69" fmla="*/ 1626 h 2717"/>
                <a:gd name="T70" fmla="*/ 2619 w 2722"/>
                <a:gd name="T71" fmla="*/ 1879 h 2717"/>
                <a:gd name="T72" fmla="*/ 2493 w 2722"/>
                <a:gd name="T73" fmla="*/ 2112 h 2717"/>
                <a:gd name="T74" fmla="*/ 2323 w 2722"/>
                <a:gd name="T75" fmla="*/ 2319 h 2717"/>
                <a:gd name="T76" fmla="*/ 2115 w 2722"/>
                <a:gd name="T77" fmla="*/ 2490 h 2717"/>
                <a:gd name="T78" fmla="*/ 1882 w 2722"/>
                <a:gd name="T79" fmla="*/ 2614 h 2717"/>
                <a:gd name="T80" fmla="*/ 1629 w 2722"/>
                <a:gd name="T81" fmla="*/ 2692 h 2717"/>
                <a:gd name="T82" fmla="*/ 1360 w 2722"/>
                <a:gd name="T83" fmla="*/ 2717 h 2717"/>
                <a:gd name="T84" fmla="*/ 1075 w 2722"/>
                <a:gd name="T85" fmla="*/ 2687 h 2717"/>
                <a:gd name="T86" fmla="*/ 810 w 2722"/>
                <a:gd name="T87" fmla="*/ 2602 h 2717"/>
                <a:gd name="T88" fmla="*/ 572 w 2722"/>
                <a:gd name="T89" fmla="*/ 2466 h 2717"/>
                <a:gd name="T90" fmla="*/ 367 w 2722"/>
                <a:gd name="T91" fmla="*/ 2286 h 2717"/>
                <a:gd name="T92" fmla="*/ 201 w 2722"/>
                <a:gd name="T93" fmla="*/ 2070 h 2717"/>
                <a:gd name="T94" fmla="*/ 81 w 2722"/>
                <a:gd name="T95" fmla="*/ 1823 h 2717"/>
                <a:gd name="T96" fmla="*/ 13 w 2722"/>
                <a:gd name="T97" fmla="*/ 1551 h 2717"/>
                <a:gd name="T98" fmla="*/ 3 w 2722"/>
                <a:gd name="T99" fmla="*/ 1262 h 2717"/>
                <a:gd name="T100" fmla="*/ 53 w 2722"/>
                <a:gd name="T101" fmla="*/ 983 h 2717"/>
                <a:gd name="T102" fmla="*/ 155 w 2722"/>
                <a:gd name="T103" fmla="*/ 726 h 2717"/>
                <a:gd name="T104" fmla="*/ 307 w 2722"/>
                <a:gd name="T105" fmla="*/ 500 h 2717"/>
                <a:gd name="T106" fmla="*/ 499 w 2722"/>
                <a:gd name="T107" fmla="*/ 307 h 2717"/>
                <a:gd name="T108" fmla="*/ 728 w 2722"/>
                <a:gd name="T109" fmla="*/ 156 h 2717"/>
                <a:gd name="T110" fmla="*/ 985 w 2722"/>
                <a:gd name="T111" fmla="*/ 53 h 2717"/>
                <a:gd name="T112" fmla="*/ 1263 w 2722"/>
                <a:gd name="T113" fmla="*/ 4 h 2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2" h="2717">
                  <a:moveTo>
                    <a:pt x="1360" y="440"/>
                  </a:moveTo>
                  <a:lnTo>
                    <a:pt x="1282" y="444"/>
                  </a:lnTo>
                  <a:lnTo>
                    <a:pt x="1204" y="454"/>
                  </a:lnTo>
                  <a:lnTo>
                    <a:pt x="1128" y="470"/>
                  </a:lnTo>
                  <a:lnTo>
                    <a:pt x="1055" y="493"/>
                  </a:lnTo>
                  <a:lnTo>
                    <a:pt x="986" y="520"/>
                  </a:lnTo>
                  <a:lnTo>
                    <a:pt x="918" y="554"/>
                  </a:lnTo>
                  <a:lnTo>
                    <a:pt x="854" y="592"/>
                  </a:lnTo>
                  <a:lnTo>
                    <a:pt x="794" y="636"/>
                  </a:lnTo>
                  <a:lnTo>
                    <a:pt x="737" y="684"/>
                  </a:lnTo>
                  <a:lnTo>
                    <a:pt x="684" y="737"/>
                  </a:lnTo>
                  <a:lnTo>
                    <a:pt x="636" y="793"/>
                  </a:lnTo>
                  <a:lnTo>
                    <a:pt x="593" y="853"/>
                  </a:lnTo>
                  <a:lnTo>
                    <a:pt x="554" y="917"/>
                  </a:lnTo>
                  <a:lnTo>
                    <a:pt x="521" y="984"/>
                  </a:lnTo>
                  <a:lnTo>
                    <a:pt x="492" y="1055"/>
                  </a:lnTo>
                  <a:lnTo>
                    <a:pt x="471" y="1128"/>
                  </a:lnTo>
                  <a:lnTo>
                    <a:pt x="453" y="1203"/>
                  </a:lnTo>
                  <a:lnTo>
                    <a:pt x="444" y="1279"/>
                  </a:lnTo>
                  <a:lnTo>
                    <a:pt x="441" y="1359"/>
                  </a:lnTo>
                  <a:lnTo>
                    <a:pt x="444" y="1438"/>
                  </a:lnTo>
                  <a:lnTo>
                    <a:pt x="453" y="1515"/>
                  </a:lnTo>
                  <a:lnTo>
                    <a:pt x="471" y="1591"/>
                  </a:lnTo>
                  <a:lnTo>
                    <a:pt x="492" y="1664"/>
                  </a:lnTo>
                  <a:lnTo>
                    <a:pt x="521" y="1733"/>
                  </a:lnTo>
                  <a:lnTo>
                    <a:pt x="554" y="1800"/>
                  </a:lnTo>
                  <a:lnTo>
                    <a:pt x="593" y="1864"/>
                  </a:lnTo>
                  <a:lnTo>
                    <a:pt x="636" y="1925"/>
                  </a:lnTo>
                  <a:lnTo>
                    <a:pt x="684" y="1982"/>
                  </a:lnTo>
                  <a:lnTo>
                    <a:pt x="737" y="2034"/>
                  </a:lnTo>
                  <a:lnTo>
                    <a:pt x="794" y="2082"/>
                  </a:lnTo>
                  <a:lnTo>
                    <a:pt x="854" y="2125"/>
                  </a:lnTo>
                  <a:lnTo>
                    <a:pt x="918" y="2164"/>
                  </a:lnTo>
                  <a:lnTo>
                    <a:pt x="986" y="2197"/>
                  </a:lnTo>
                  <a:lnTo>
                    <a:pt x="1055" y="2226"/>
                  </a:lnTo>
                  <a:lnTo>
                    <a:pt x="1128" y="2247"/>
                  </a:lnTo>
                  <a:lnTo>
                    <a:pt x="1204" y="2264"/>
                  </a:lnTo>
                  <a:lnTo>
                    <a:pt x="1282" y="2273"/>
                  </a:lnTo>
                  <a:lnTo>
                    <a:pt x="1360" y="2277"/>
                  </a:lnTo>
                  <a:lnTo>
                    <a:pt x="1433" y="2275"/>
                  </a:lnTo>
                  <a:lnTo>
                    <a:pt x="1505" y="2265"/>
                  </a:lnTo>
                  <a:lnTo>
                    <a:pt x="1576" y="2252"/>
                  </a:lnTo>
                  <a:lnTo>
                    <a:pt x="1646" y="2232"/>
                  </a:lnTo>
                  <a:lnTo>
                    <a:pt x="1712" y="2207"/>
                  </a:lnTo>
                  <a:lnTo>
                    <a:pt x="1777" y="2178"/>
                  </a:lnTo>
                  <a:lnTo>
                    <a:pt x="1840" y="2142"/>
                  </a:lnTo>
                  <a:lnTo>
                    <a:pt x="1901" y="2102"/>
                  </a:lnTo>
                  <a:lnTo>
                    <a:pt x="1957" y="2058"/>
                  </a:lnTo>
                  <a:lnTo>
                    <a:pt x="2011" y="2008"/>
                  </a:lnTo>
                  <a:lnTo>
                    <a:pt x="2060" y="1954"/>
                  </a:lnTo>
                  <a:lnTo>
                    <a:pt x="2106" y="1897"/>
                  </a:lnTo>
                  <a:lnTo>
                    <a:pt x="2146" y="1837"/>
                  </a:lnTo>
                  <a:lnTo>
                    <a:pt x="2182" y="1775"/>
                  </a:lnTo>
                  <a:lnTo>
                    <a:pt x="2211" y="1710"/>
                  </a:lnTo>
                  <a:lnTo>
                    <a:pt x="2236" y="1643"/>
                  </a:lnTo>
                  <a:lnTo>
                    <a:pt x="2256" y="1575"/>
                  </a:lnTo>
                  <a:lnTo>
                    <a:pt x="2269" y="1504"/>
                  </a:lnTo>
                  <a:lnTo>
                    <a:pt x="2277" y="1432"/>
                  </a:lnTo>
                  <a:lnTo>
                    <a:pt x="2281" y="1359"/>
                  </a:lnTo>
                  <a:lnTo>
                    <a:pt x="2277" y="1279"/>
                  </a:lnTo>
                  <a:lnTo>
                    <a:pt x="2267" y="1203"/>
                  </a:lnTo>
                  <a:lnTo>
                    <a:pt x="2251" y="1128"/>
                  </a:lnTo>
                  <a:lnTo>
                    <a:pt x="2228" y="1055"/>
                  </a:lnTo>
                  <a:lnTo>
                    <a:pt x="2201" y="984"/>
                  </a:lnTo>
                  <a:lnTo>
                    <a:pt x="2167" y="917"/>
                  </a:lnTo>
                  <a:lnTo>
                    <a:pt x="2129" y="853"/>
                  </a:lnTo>
                  <a:lnTo>
                    <a:pt x="2084" y="793"/>
                  </a:lnTo>
                  <a:lnTo>
                    <a:pt x="2036" y="737"/>
                  </a:lnTo>
                  <a:lnTo>
                    <a:pt x="1984" y="684"/>
                  </a:lnTo>
                  <a:lnTo>
                    <a:pt x="1928" y="636"/>
                  </a:lnTo>
                  <a:lnTo>
                    <a:pt x="1867" y="592"/>
                  </a:lnTo>
                  <a:lnTo>
                    <a:pt x="1803" y="554"/>
                  </a:lnTo>
                  <a:lnTo>
                    <a:pt x="1736" y="520"/>
                  </a:lnTo>
                  <a:lnTo>
                    <a:pt x="1665" y="493"/>
                  </a:lnTo>
                  <a:lnTo>
                    <a:pt x="1592" y="470"/>
                  </a:lnTo>
                  <a:lnTo>
                    <a:pt x="1517" y="454"/>
                  </a:lnTo>
                  <a:lnTo>
                    <a:pt x="1440" y="444"/>
                  </a:lnTo>
                  <a:lnTo>
                    <a:pt x="1360" y="440"/>
                  </a:lnTo>
                  <a:close/>
                  <a:moveTo>
                    <a:pt x="1360" y="0"/>
                  </a:moveTo>
                  <a:lnTo>
                    <a:pt x="1457" y="4"/>
                  </a:lnTo>
                  <a:lnTo>
                    <a:pt x="1553" y="14"/>
                  </a:lnTo>
                  <a:lnTo>
                    <a:pt x="1646" y="30"/>
                  </a:lnTo>
                  <a:lnTo>
                    <a:pt x="1737" y="53"/>
                  </a:lnTo>
                  <a:lnTo>
                    <a:pt x="1825" y="82"/>
                  </a:lnTo>
                  <a:lnTo>
                    <a:pt x="1911" y="117"/>
                  </a:lnTo>
                  <a:lnTo>
                    <a:pt x="1994" y="156"/>
                  </a:lnTo>
                  <a:lnTo>
                    <a:pt x="2073" y="202"/>
                  </a:lnTo>
                  <a:lnTo>
                    <a:pt x="2150" y="252"/>
                  </a:lnTo>
                  <a:lnTo>
                    <a:pt x="2222" y="307"/>
                  </a:lnTo>
                  <a:lnTo>
                    <a:pt x="2290" y="367"/>
                  </a:lnTo>
                  <a:lnTo>
                    <a:pt x="2354" y="431"/>
                  </a:lnTo>
                  <a:lnTo>
                    <a:pt x="2415" y="500"/>
                  </a:lnTo>
                  <a:lnTo>
                    <a:pt x="2469" y="571"/>
                  </a:lnTo>
                  <a:lnTo>
                    <a:pt x="2520" y="648"/>
                  </a:lnTo>
                  <a:lnTo>
                    <a:pt x="2565" y="726"/>
                  </a:lnTo>
                  <a:lnTo>
                    <a:pt x="2605" y="810"/>
                  </a:lnTo>
                  <a:lnTo>
                    <a:pt x="2640" y="895"/>
                  </a:lnTo>
                  <a:lnTo>
                    <a:pt x="2669" y="983"/>
                  </a:lnTo>
                  <a:lnTo>
                    <a:pt x="2692" y="1074"/>
                  </a:lnTo>
                  <a:lnTo>
                    <a:pt x="2708" y="1166"/>
                  </a:lnTo>
                  <a:lnTo>
                    <a:pt x="2718" y="1262"/>
                  </a:lnTo>
                  <a:lnTo>
                    <a:pt x="2722" y="1359"/>
                  </a:lnTo>
                  <a:lnTo>
                    <a:pt x="2718" y="1449"/>
                  </a:lnTo>
                  <a:lnTo>
                    <a:pt x="2710" y="1538"/>
                  </a:lnTo>
                  <a:lnTo>
                    <a:pt x="2695" y="1626"/>
                  </a:lnTo>
                  <a:lnTo>
                    <a:pt x="2676" y="1713"/>
                  </a:lnTo>
                  <a:lnTo>
                    <a:pt x="2650" y="1797"/>
                  </a:lnTo>
                  <a:lnTo>
                    <a:pt x="2619" y="1879"/>
                  </a:lnTo>
                  <a:lnTo>
                    <a:pt x="2582" y="1959"/>
                  </a:lnTo>
                  <a:lnTo>
                    <a:pt x="2540" y="2037"/>
                  </a:lnTo>
                  <a:lnTo>
                    <a:pt x="2493" y="2112"/>
                  </a:lnTo>
                  <a:lnTo>
                    <a:pt x="2442" y="2184"/>
                  </a:lnTo>
                  <a:lnTo>
                    <a:pt x="2385" y="2254"/>
                  </a:lnTo>
                  <a:lnTo>
                    <a:pt x="2323" y="2319"/>
                  </a:lnTo>
                  <a:lnTo>
                    <a:pt x="2257" y="2382"/>
                  </a:lnTo>
                  <a:lnTo>
                    <a:pt x="2187" y="2438"/>
                  </a:lnTo>
                  <a:lnTo>
                    <a:pt x="2115" y="2490"/>
                  </a:lnTo>
                  <a:lnTo>
                    <a:pt x="2040" y="2537"/>
                  </a:lnTo>
                  <a:lnTo>
                    <a:pt x="1962" y="2578"/>
                  </a:lnTo>
                  <a:lnTo>
                    <a:pt x="1882" y="2614"/>
                  </a:lnTo>
                  <a:lnTo>
                    <a:pt x="1799" y="2646"/>
                  </a:lnTo>
                  <a:lnTo>
                    <a:pt x="1714" y="2671"/>
                  </a:lnTo>
                  <a:lnTo>
                    <a:pt x="1629" y="2692"/>
                  </a:lnTo>
                  <a:lnTo>
                    <a:pt x="1541" y="2705"/>
                  </a:lnTo>
                  <a:lnTo>
                    <a:pt x="1451" y="2715"/>
                  </a:lnTo>
                  <a:lnTo>
                    <a:pt x="1360" y="2717"/>
                  </a:lnTo>
                  <a:lnTo>
                    <a:pt x="1263" y="2713"/>
                  </a:lnTo>
                  <a:lnTo>
                    <a:pt x="1168" y="2704"/>
                  </a:lnTo>
                  <a:lnTo>
                    <a:pt x="1075" y="2687"/>
                  </a:lnTo>
                  <a:lnTo>
                    <a:pt x="985" y="2664"/>
                  </a:lnTo>
                  <a:lnTo>
                    <a:pt x="895" y="2636"/>
                  </a:lnTo>
                  <a:lnTo>
                    <a:pt x="810" y="2602"/>
                  </a:lnTo>
                  <a:lnTo>
                    <a:pt x="728" y="2562"/>
                  </a:lnTo>
                  <a:lnTo>
                    <a:pt x="648" y="2516"/>
                  </a:lnTo>
                  <a:lnTo>
                    <a:pt x="572" y="2466"/>
                  </a:lnTo>
                  <a:lnTo>
                    <a:pt x="499" y="2410"/>
                  </a:lnTo>
                  <a:lnTo>
                    <a:pt x="432" y="2351"/>
                  </a:lnTo>
                  <a:lnTo>
                    <a:pt x="367" y="2286"/>
                  </a:lnTo>
                  <a:lnTo>
                    <a:pt x="307" y="2218"/>
                  </a:lnTo>
                  <a:lnTo>
                    <a:pt x="251" y="2146"/>
                  </a:lnTo>
                  <a:lnTo>
                    <a:pt x="201" y="2070"/>
                  </a:lnTo>
                  <a:lnTo>
                    <a:pt x="155" y="1991"/>
                  </a:lnTo>
                  <a:lnTo>
                    <a:pt x="115" y="1909"/>
                  </a:lnTo>
                  <a:lnTo>
                    <a:pt x="81" y="1823"/>
                  </a:lnTo>
                  <a:lnTo>
                    <a:pt x="53" y="1734"/>
                  </a:lnTo>
                  <a:lnTo>
                    <a:pt x="30" y="1644"/>
                  </a:lnTo>
                  <a:lnTo>
                    <a:pt x="13" y="1551"/>
                  </a:lnTo>
                  <a:lnTo>
                    <a:pt x="3" y="1456"/>
                  </a:lnTo>
                  <a:lnTo>
                    <a:pt x="0" y="1359"/>
                  </a:lnTo>
                  <a:lnTo>
                    <a:pt x="3" y="1262"/>
                  </a:lnTo>
                  <a:lnTo>
                    <a:pt x="13" y="1166"/>
                  </a:lnTo>
                  <a:lnTo>
                    <a:pt x="30" y="1074"/>
                  </a:lnTo>
                  <a:lnTo>
                    <a:pt x="53" y="983"/>
                  </a:lnTo>
                  <a:lnTo>
                    <a:pt x="81" y="895"/>
                  </a:lnTo>
                  <a:lnTo>
                    <a:pt x="115" y="810"/>
                  </a:lnTo>
                  <a:lnTo>
                    <a:pt x="155" y="726"/>
                  </a:lnTo>
                  <a:lnTo>
                    <a:pt x="201" y="648"/>
                  </a:lnTo>
                  <a:lnTo>
                    <a:pt x="251" y="571"/>
                  </a:lnTo>
                  <a:lnTo>
                    <a:pt x="307" y="500"/>
                  </a:lnTo>
                  <a:lnTo>
                    <a:pt x="367" y="431"/>
                  </a:lnTo>
                  <a:lnTo>
                    <a:pt x="432" y="367"/>
                  </a:lnTo>
                  <a:lnTo>
                    <a:pt x="499" y="307"/>
                  </a:lnTo>
                  <a:lnTo>
                    <a:pt x="572" y="252"/>
                  </a:lnTo>
                  <a:lnTo>
                    <a:pt x="648" y="202"/>
                  </a:lnTo>
                  <a:lnTo>
                    <a:pt x="728" y="156"/>
                  </a:lnTo>
                  <a:lnTo>
                    <a:pt x="810" y="117"/>
                  </a:lnTo>
                  <a:lnTo>
                    <a:pt x="895" y="82"/>
                  </a:lnTo>
                  <a:lnTo>
                    <a:pt x="985" y="53"/>
                  </a:lnTo>
                  <a:lnTo>
                    <a:pt x="1075" y="30"/>
                  </a:lnTo>
                  <a:lnTo>
                    <a:pt x="1168" y="14"/>
                  </a:lnTo>
                  <a:lnTo>
                    <a:pt x="1263" y="4"/>
                  </a:lnTo>
                  <a:lnTo>
                    <a:pt x="13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5" name="Freeform 67">
              <a:extLst>
                <a:ext uri="{FF2B5EF4-FFF2-40B4-BE49-F238E27FC236}">
                  <a16:creationId xmlns:a16="http://schemas.microsoft.com/office/drawing/2014/main" id="{F6C6788D-94B5-2C6F-864A-59A27F3D1EA2}"/>
                </a:ext>
              </a:extLst>
            </p:cNvPr>
            <p:cNvSpPr>
              <a:spLocks/>
            </p:cNvSpPr>
            <p:nvPr/>
          </p:nvSpPr>
          <p:spPr bwMode="auto">
            <a:xfrm>
              <a:off x="6426962" y="5448050"/>
              <a:ext cx="71326" cy="71326"/>
            </a:xfrm>
            <a:custGeom>
              <a:avLst/>
              <a:gdLst>
                <a:gd name="T0" fmla="*/ 824 w 981"/>
                <a:gd name="T1" fmla="*/ 4 h 981"/>
                <a:gd name="T2" fmla="*/ 886 w 981"/>
                <a:gd name="T3" fmla="*/ 26 h 981"/>
                <a:gd name="T4" fmla="*/ 937 w 981"/>
                <a:gd name="T5" fmla="*/ 69 h 981"/>
                <a:gd name="T6" fmla="*/ 970 w 981"/>
                <a:gd name="T7" fmla="*/ 126 h 981"/>
                <a:gd name="T8" fmla="*/ 981 w 981"/>
                <a:gd name="T9" fmla="*/ 192 h 981"/>
                <a:gd name="T10" fmla="*/ 970 w 981"/>
                <a:gd name="T11" fmla="*/ 259 h 981"/>
                <a:gd name="T12" fmla="*/ 937 w 981"/>
                <a:gd name="T13" fmla="*/ 316 h 981"/>
                <a:gd name="T14" fmla="*/ 886 w 981"/>
                <a:gd name="T15" fmla="*/ 358 h 981"/>
                <a:gd name="T16" fmla="*/ 824 w 981"/>
                <a:gd name="T17" fmla="*/ 381 h 981"/>
                <a:gd name="T18" fmla="*/ 739 w 981"/>
                <a:gd name="T19" fmla="*/ 387 h 981"/>
                <a:gd name="T20" fmla="*/ 643 w 981"/>
                <a:gd name="T21" fmla="*/ 411 h 981"/>
                <a:gd name="T22" fmla="*/ 559 w 981"/>
                <a:gd name="T23" fmla="*/ 456 h 981"/>
                <a:gd name="T24" fmla="*/ 487 w 981"/>
                <a:gd name="T25" fmla="*/ 520 h 981"/>
                <a:gd name="T26" fmla="*/ 432 w 981"/>
                <a:gd name="T27" fmla="*/ 599 h 981"/>
                <a:gd name="T28" fmla="*/ 396 w 981"/>
                <a:gd name="T29" fmla="*/ 689 h 981"/>
                <a:gd name="T30" fmla="*/ 384 w 981"/>
                <a:gd name="T31" fmla="*/ 789 h 981"/>
                <a:gd name="T32" fmla="*/ 372 w 981"/>
                <a:gd name="T33" fmla="*/ 855 h 981"/>
                <a:gd name="T34" fmla="*/ 339 w 981"/>
                <a:gd name="T35" fmla="*/ 912 h 981"/>
                <a:gd name="T36" fmla="*/ 289 w 981"/>
                <a:gd name="T37" fmla="*/ 954 h 981"/>
                <a:gd name="T38" fmla="*/ 226 w 981"/>
                <a:gd name="T39" fmla="*/ 977 h 981"/>
                <a:gd name="T40" fmla="*/ 158 w 981"/>
                <a:gd name="T41" fmla="*/ 977 h 981"/>
                <a:gd name="T42" fmla="*/ 95 w 981"/>
                <a:gd name="T43" fmla="*/ 954 h 981"/>
                <a:gd name="T44" fmla="*/ 45 w 981"/>
                <a:gd name="T45" fmla="*/ 912 h 981"/>
                <a:gd name="T46" fmla="*/ 12 w 981"/>
                <a:gd name="T47" fmla="*/ 855 h 981"/>
                <a:gd name="T48" fmla="*/ 0 w 981"/>
                <a:gd name="T49" fmla="*/ 789 h 981"/>
                <a:gd name="T50" fmla="*/ 14 w 981"/>
                <a:gd name="T51" fmla="*/ 639 h 981"/>
                <a:gd name="T52" fmla="*/ 55 w 981"/>
                <a:gd name="T53" fmla="*/ 498 h 981"/>
                <a:gd name="T54" fmla="*/ 120 w 981"/>
                <a:gd name="T55" fmla="*/ 371 h 981"/>
                <a:gd name="T56" fmla="*/ 207 w 981"/>
                <a:gd name="T57" fmla="*/ 258 h 981"/>
                <a:gd name="T58" fmla="*/ 312 w 981"/>
                <a:gd name="T59" fmla="*/ 161 h 981"/>
                <a:gd name="T60" fmla="*/ 433 w 981"/>
                <a:gd name="T61" fmla="*/ 86 h 981"/>
                <a:gd name="T62" fmla="*/ 568 w 981"/>
                <a:gd name="T63" fmla="*/ 32 h 981"/>
                <a:gd name="T64" fmla="*/ 714 w 981"/>
                <a:gd name="T65" fmla="*/ 4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1" h="981">
                  <a:moveTo>
                    <a:pt x="789" y="0"/>
                  </a:moveTo>
                  <a:lnTo>
                    <a:pt x="824" y="4"/>
                  </a:lnTo>
                  <a:lnTo>
                    <a:pt x="857" y="13"/>
                  </a:lnTo>
                  <a:lnTo>
                    <a:pt x="886" y="26"/>
                  </a:lnTo>
                  <a:lnTo>
                    <a:pt x="914" y="46"/>
                  </a:lnTo>
                  <a:lnTo>
                    <a:pt x="937" y="69"/>
                  </a:lnTo>
                  <a:lnTo>
                    <a:pt x="955" y="96"/>
                  </a:lnTo>
                  <a:lnTo>
                    <a:pt x="970" y="126"/>
                  </a:lnTo>
                  <a:lnTo>
                    <a:pt x="979" y="158"/>
                  </a:lnTo>
                  <a:lnTo>
                    <a:pt x="981" y="192"/>
                  </a:lnTo>
                  <a:lnTo>
                    <a:pt x="979" y="227"/>
                  </a:lnTo>
                  <a:lnTo>
                    <a:pt x="970" y="259"/>
                  </a:lnTo>
                  <a:lnTo>
                    <a:pt x="955" y="289"/>
                  </a:lnTo>
                  <a:lnTo>
                    <a:pt x="937" y="316"/>
                  </a:lnTo>
                  <a:lnTo>
                    <a:pt x="914" y="339"/>
                  </a:lnTo>
                  <a:lnTo>
                    <a:pt x="886" y="358"/>
                  </a:lnTo>
                  <a:lnTo>
                    <a:pt x="857" y="372"/>
                  </a:lnTo>
                  <a:lnTo>
                    <a:pt x="824" y="381"/>
                  </a:lnTo>
                  <a:lnTo>
                    <a:pt x="789" y="384"/>
                  </a:lnTo>
                  <a:lnTo>
                    <a:pt x="739" y="387"/>
                  </a:lnTo>
                  <a:lnTo>
                    <a:pt x="690" y="396"/>
                  </a:lnTo>
                  <a:lnTo>
                    <a:pt x="643" y="411"/>
                  </a:lnTo>
                  <a:lnTo>
                    <a:pt x="599" y="431"/>
                  </a:lnTo>
                  <a:lnTo>
                    <a:pt x="559" y="456"/>
                  </a:lnTo>
                  <a:lnTo>
                    <a:pt x="521" y="486"/>
                  </a:lnTo>
                  <a:lnTo>
                    <a:pt x="487" y="520"/>
                  </a:lnTo>
                  <a:lnTo>
                    <a:pt x="457" y="558"/>
                  </a:lnTo>
                  <a:lnTo>
                    <a:pt x="432" y="599"/>
                  </a:lnTo>
                  <a:lnTo>
                    <a:pt x="411" y="642"/>
                  </a:lnTo>
                  <a:lnTo>
                    <a:pt x="396" y="689"/>
                  </a:lnTo>
                  <a:lnTo>
                    <a:pt x="387" y="738"/>
                  </a:lnTo>
                  <a:lnTo>
                    <a:pt x="384" y="789"/>
                  </a:lnTo>
                  <a:lnTo>
                    <a:pt x="380" y="823"/>
                  </a:lnTo>
                  <a:lnTo>
                    <a:pt x="372" y="855"/>
                  </a:lnTo>
                  <a:lnTo>
                    <a:pt x="358" y="886"/>
                  </a:lnTo>
                  <a:lnTo>
                    <a:pt x="339" y="912"/>
                  </a:lnTo>
                  <a:lnTo>
                    <a:pt x="315" y="935"/>
                  </a:lnTo>
                  <a:lnTo>
                    <a:pt x="289" y="954"/>
                  </a:lnTo>
                  <a:lnTo>
                    <a:pt x="259" y="968"/>
                  </a:lnTo>
                  <a:lnTo>
                    <a:pt x="226" y="977"/>
                  </a:lnTo>
                  <a:lnTo>
                    <a:pt x="192" y="981"/>
                  </a:lnTo>
                  <a:lnTo>
                    <a:pt x="158" y="977"/>
                  </a:lnTo>
                  <a:lnTo>
                    <a:pt x="125" y="968"/>
                  </a:lnTo>
                  <a:lnTo>
                    <a:pt x="95" y="954"/>
                  </a:lnTo>
                  <a:lnTo>
                    <a:pt x="69" y="935"/>
                  </a:lnTo>
                  <a:lnTo>
                    <a:pt x="45" y="912"/>
                  </a:lnTo>
                  <a:lnTo>
                    <a:pt x="26" y="886"/>
                  </a:lnTo>
                  <a:lnTo>
                    <a:pt x="12" y="855"/>
                  </a:lnTo>
                  <a:lnTo>
                    <a:pt x="2" y="823"/>
                  </a:lnTo>
                  <a:lnTo>
                    <a:pt x="0" y="789"/>
                  </a:lnTo>
                  <a:lnTo>
                    <a:pt x="4" y="713"/>
                  </a:lnTo>
                  <a:lnTo>
                    <a:pt x="14" y="639"/>
                  </a:lnTo>
                  <a:lnTo>
                    <a:pt x="31" y="568"/>
                  </a:lnTo>
                  <a:lnTo>
                    <a:pt x="55" y="498"/>
                  </a:lnTo>
                  <a:lnTo>
                    <a:pt x="85" y="433"/>
                  </a:lnTo>
                  <a:lnTo>
                    <a:pt x="120" y="371"/>
                  </a:lnTo>
                  <a:lnTo>
                    <a:pt x="161" y="313"/>
                  </a:lnTo>
                  <a:lnTo>
                    <a:pt x="207" y="258"/>
                  </a:lnTo>
                  <a:lnTo>
                    <a:pt x="257" y="207"/>
                  </a:lnTo>
                  <a:lnTo>
                    <a:pt x="312" y="161"/>
                  </a:lnTo>
                  <a:lnTo>
                    <a:pt x="371" y="121"/>
                  </a:lnTo>
                  <a:lnTo>
                    <a:pt x="433" y="86"/>
                  </a:lnTo>
                  <a:lnTo>
                    <a:pt x="499" y="56"/>
                  </a:lnTo>
                  <a:lnTo>
                    <a:pt x="568" y="32"/>
                  </a:lnTo>
                  <a:lnTo>
                    <a:pt x="640" y="15"/>
                  </a:lnTo>
                  <a:lnTo>
                    <a:pt x="714" y="4"/>
                  </a:lnTo>
                  <a:lnTo>
                    <a:pt x="7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46067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87B459C-8A1E-0351-FB74-703456FC3A9C}"/>
              </a:ext>
            </a:extLst>
          </p:cNvPr>
          <p:cNvGrpSpPr/>
          <p:nvPr/>
        </p:nvGrpSpPr>
        <p:grpSpPr>
          <a:xfrm>
            <a:off x="1373760" y="7502339"/>
            <a:ext cx="21941280" cy="201042"/>
            <a:chOff x="1373760" y="7021248"/>
            <a:chExt cx="21941280" cy="201042"/>
          </a:xfrm>
        </p:grpSpPr>
        <p:grpSp>
          <p:nvGrpSpPr>
            <p:cNvPr id="4" name="Group 3">
              <a:extLst>
                <a:ext uri="{FF2B5EF4-FFF2-40B4-BE49-F238E27FC236}">
                  <a16:creationId xmlns:a16="http://schemas.microsoft.com/office/drawing/2014/main" id="{647AF846-8941-0FF9-B235-A728C0E49E31}"/>
                </a:ext>
              </a:extLst>
            </p:cNvPr>
            <p:cNvGrpSpPr/>
            <p:nvPr/>
          </p:nvGrpSpPr>
          <p:grpSpPr>
            <a:xfrm>
              <a:off x="1564106" y="7021248"/>
              <a:ext cx="21750934" cy="201042"/>
              <a:chOff x="1564106" y="7021248"/>
              <a:chExt cx="21750934" cy="201042"/>
            </a:xfrm>
          </p:grpSpPr>
          <p:cxnSp>
            <p:nvCxnSpPr>
              <p:cNvPr id="6" name="Straight Connector 5">
                <a:extLst>
                  <a:ext uri="{FF2B5EF4-FFF2-40B4-BE49-F238E27FC236}">
                    <a16:creationId xmlns:a16="http://schemas.microsoft.com/office/drawing/2014/main" id="{13B7D2F8-4EDC-80F7-B2A9-4869F204F76A}"/>
                  </a:ext>
                </a:extLst>
              </p:cNvPr>
              <p:cNvCxnSpPr>
                <a:cxnSpLocks/>
              </p:cNvCxnSpPr>
              <p:nvPr/>
            </p:nvCxnSpPr>
            <p:spPr>
              <a:xfrm>
                <a:off x="1564106" y="7121769"/>
                <a:ext cx="21560589" cy="0"/>
              </a:xfrm>
              <a:prstGeom prst="line">
                <a:avLst/>
              </a:prstGeom>
              <a:ln w="38100">
                <a:solidFill>
                  <a:schemeClr val="tx2">
                    <a:alpha val="22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B3EDA715-7400-71AC-1937-D1A98FBB9A71}"/>
                  </a:ext>
                </a:extLst>
              </p:cNvPr>
              <p:cNvSpPr/>
              <p:nvPr/>
            </p:nvSpPr>
            <p:spPr>
              <a:xfrm>
                <a:off x="23113998" y="7021248"/>
                <a:ext cx="201042" cy="201042"/>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grpSp>
        <p:sp>
          <p:nvSpPr>
            <p:cNvPr id="5" name="Oval 4">
              <a:extLst>
                <a:ext uri="{FF2B5EF4-FFF2-40B4-BE49-F238E27FC236}">
                  <a16:creationId xmlns:a16="http://schemas.microsoft.com/office/drawing/2014/main" id="{15475C91-8F31-28B0-1B77-3280781A7B15}"/>
                </a:ext>
              </a:extLst>
            </p:cNvPr>
            <p:cNvSpPr/>
            <p:nvPr/>
          </p:nvSpPr>
          <p:spPr>
            <a:xfrm>
              <a:off x="1373760" y="7021248"/>
              <a:ext cx="201042" cy="201042"/>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grpSp>
      <p:sp>
        <p:nvSpPr>
          <p:cNvPr id="32" name="Flowchart: Connector 31">
            <a:extLst>
              <a:ext uri="{FF2B5EF4-FFF2-40B4-BE49-F238E27FC236}">
                <a16:creationId xmlns:a16="http://schemas.microsoft.com/office/drawing/2014/main" id="{0A137251-383B-01E4-9FB8-9EA469E0E28E}"/>
              </a:ext>
            </a:extLst>
          </p:cNvPr>
          <p:cNvSpPr/>
          <p:nvPr/>
        </p:nvSpPr>
        <p:spPr>
          <a:xfrm>
            <a:off x="19190566" y="6380635"/>
            <a:ext cx="2444450" cy="2444450"/>
          </a:xfrm>
          <a:prstGeom prst="flowChartConnector">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33" name="Flowchart: Connector 32">
            <a:extLst>
              <a:ext uri="{FF2B5EF4-FFF2-40B4-BE49-F238E27FC236}">
                <a16:creationId xmlns:a16="http://schemas.microsoft.com/office/drawing/2014/main" id="{9FF6E9CC-D60B-C1DB-EED6-543FD811E358}"/>
              </a:ext>
            </a:extLst>
          </p:cNvPr>
          <p:cNvSpPr/>
          <p:nvPr/>
        </p:nvSpPr>
        <p:spPr>
          <a:xfrm>
            <a:off x="19430791" y="6620861"/>
            <a:ext cx="1964000" cy="1964000"/>
          </a:xfrm>
          <a:prstGeom prst="flowChartConnector">
            <a:avLst/>
          </a:prstGeom>
          <a:gradFill>
            <a:gsLst>
              <a:gs pos="0">
                <a:schemeClr val="accent1"/>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35" name="TextBox 34">
            <a:extLst>
              <a:ext uri="{FF2B5EF4-FFF2-40B4-BE49-F238E27FC236}">
                <a16:creationId xmlns:a16="http://schemas.microsoft.com/office/drawing/2014/main" id="{90A1D369-C912-1EE9-E823-B356A13D6F3E}"/>
              </a:ext>
            </a:extLst>
          </p:cNvPr>
          <p:cNvSpPr txBox="1"/>
          <p:nvPr/>
        </p:nvSpPr>
        <p:spPr>
          <a:xfrm>
            <a:off x="19408836" y="7236141"/>
            <a:ext cx="2007910" cy="685316"/>
          </a:xfrm>
          <a:prstGeom prst="rect">
            <a:avLst/>
          </a:prstGeom>
          <a:noFill/>
        </p:spPr>
        <p:txBody>
          <a:bodyPr wrap="square" rtlCol="0" anchor="ctr">
            <a:spAutoFit/>
          </a:bodyPr>
          <a:lstStyle/>
          <a:p>
            <a:pPr algn="ctr">
              <a:lnSpc>
                <a:spcPct val="130000"/>
              </a:lnSpc>
            </a:pPr>
            <a:r>
              <a:rPr lang="en-US" sz="3200" b="1" dirty="0">
                <a:solidFill>
                  <a:schemeClr val="bg1"/>
                </a:solidFill>
                <a:latin typeface="Poppins" panose="00000500000000000000" pitchFamily="2" charset="0"/>
              </a:rPr>
              <a:t>Five</a:t>
            </a:r>
            <a:endParaRPr lang="id-ID" sz="3200" b="1" dirty="0">
              <a:solidFill>
                <a:schemeClr val="bg1"/>
              </a:solidFill>
              <a:latin typeface="Poppins" panose="00000500000000000000" pitchFamily="2" charset="0"/>
            </a:endParaRPr>
          </a:p>
        </p:txBody>
      </p:sp>
      <p:cxnSp>
        <p:nvCxnSpPr>
          <p:cNvPr id="36" name="Straight Arrow Connector 35">
            <a:extLst>
              <a:ext uri="{FF2B5EF4-FFF2-40B4-BE49-F238E27FC236}">
                <a16:creationId xmlns:a16="http://schemas.microsoft.com/office/drawing/2014/main" id="{E91757E9-446D-0E11-024F-38A2DE6F2F74}"/>
              </a:ext>
            </a:extLst>
          </p:cNvPr>
          <p:cNvCxnSpPr>
            <a:cxnSpLocks/>
          </p:cNvCxnSpPr>
          <p:nvPr/>
        </p:nvCxnSpPr>
        <p:spPr>
          <a:xfrm>
            <a:off x="20412791" y="8857219"/>
            <a:ext cx="0" cy="982926"/>
          </a:xfrm>
          <a:prstGeom prst="straightConnector1">
            <a:avLst/>
          </a:prstGeom>
          <a:ln w="38100">
            <a:prstDash val="dash"/>
            <a:headEnd type="ova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737588D-DE6D-29A0-E259-D0F9DE9C94FD}"/>
              </a:ext>
            </a:extLst>
          </p:cNvPr>
          <p:cNvSpPr txBox="1"/>
          <p:nvPr/>
        </p:nvSpPr>
        <p:spPr>
          <a:xfrm>
            <a:off x="18434432" y="11382480"/>
            <a:ext cx="3956718" cy="954107"/>
          </a:xfrm>
          <a:prstGeom prst="rect">
            <a:avLst/>
          </a:prstGeom>
          <a:noFill/>
        </p:spPr>
        <p:txBody>
          <a:bodyPr wrap="square" rtlCol="0" anchor="ctr">
            <a:spAutoFit/>
          </a:bodyPr>
          <a:lstStyle/>
          <a:p>
            <a:pPr algn="ctr"/>
            <a:r>
              <a:rPr lang="en-US" sz="2800" spc="80" dirty="0">
                <a:solidFill>
                  <a:schemeClr val="accent1">
                    <a:lumMod val="75000"/>
                  </a:schemeClr>
                </a:solidFill>
                <a:latin typeface="Poppins" panose="00000500000000000000" pitchFamily="2" charset="0"/>
              </a:rPr>
              <a:t>Break the Typical </a:t>
            </a:r>
            <a:br>
              <a:rPr lang="en-US" sz="2800" spc="80" dirty="0">
                <a:solidFill>
                  <a:schemeClr val="accent1">
                    <a:lumMod val="75000"/>
                  </a:schemeClr>
                </a:solidFill>
                <a:latin typeface="Poppins" panose="00000500000000000000" pitchFamily="2" charset="0"/>
              </a:rPr>
            </a:br>
            <a:r>
              <a:rPr lang="en-US" sz="2800" spc="80" dirty="0">
                <a:solidFill>
                  <a:schemeClr val="accent1">
                    <a:lumMod val="75000"/>
                  </a:schemeClr>
                </a:solidFill>
                <a:latin typeface="Poppins" panose="00000500000000000000" pitchFamily="2" charset="0"/>
              </a:rPr>
              <a:t>Moving Mold </a:t>
            </a:r>
            <a:endParaRPr lang="id-ID" sz="2800" spc="80" dirty="0">
              <a:solidFill>
                <a:schemeClr val="accent1">
                  <a:lumMod val="75000"/>
                </a:schemeClr>
              </a:solidFill>
              <a:latin typeface="Poppins" panose="00000500000000000000" pitchFamily="2" charset="0"/>
            </a:endParaRPr>
          </a:p>
        </p:txBody>
      </p:sp>
      <p:sp>
        <p:nvSpPr>
          <p:cNvPr id="8" name="Flowchart: Connector 7">
            <a:extLst>
              <a:ext uri="{FF2B5EF4-FFF2-40B4-BE49-F238E27FC236}">
                <a16:creationId xmlns:a16="http://schemas.microsoft.com/office/drawing/2014/main" id="{C44191C0-1018-A1F2-E6AA-D3517415AD0B}"/>
              </a:ext>
            </a:extLst>
          </p:cNvPr>
          <p:cNvSpPr/>
          <p:nvPr/>
        </p:nvSpPr>
        <p:spPr>
          <a:xfrm>
            <a:off x="3197525" y="6598908"/>
            <a:ext cx="2007904" cy="2007904"/>
          </a:xfrm>
          <a:prstGeom prst="flowChartConnector">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9" name="Flowchart: Connector 8">
            <a:extLst>
              <a:ext uri="{FF2B5EF4-FFF2-40B4-BE49-F238E27FC236}">
                <a16:creationId xmlns:a16="http://schemas.microsoft.com/office/drawing/2014/main" id="{A4CEEE83-5D98-33D8-A408-E992E29D1BCD}"/>
              </a:ext>
            </a:extLst>
          </p:cNvPr>
          <p:cNvSpPr/>
          <p:nvPr/>
        </p:nvSpPr>
        <p:spPr>
          <a:xfrm>
            <a:off x="3394848" y="6796231"/>
            <a:ext cx="1613258" cy="1613258"/>
          </a:xfrm>
          <a:prstGeom prst="flowChartConnector">
            <a:avLst/>
          </a:prstGeom>
          <a:gradFill>
            <a:gsLst>
              <a:gs pos="0">
                <a:schemeClr val="accent2"/>
              </a:gs>
              <a:gs pos="100000">
                <a:schemeClr val="accent2">
                  <a:lumMod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11" name="TextBox 10">
            <a:extLst>
              <a:ext uri="{FF2B5EF4-FFF2-40B4-BE49-F238E27FC236}">
                <a16:creationId xmlns:a16="http://schemas.microsoft.com/office/drawing/2014/main" id="{C9809396-C6C5-4DD2-28F1-153B91CA2379}"/>
              </a:ext>
            </a:extLst>
          </p:cNvPr>
          <p:cNvSpPr txBox="1"/>
          <p:nvPr/>
        </p:nvSpPr>
        <p:spPr>
          <a:xfrm>
            <a:off x="3197522" y="7273204"/>
            <a:ext cx="2007910" cy="611193"/>
          </a:xfrm>
          <a:prstGeom prst="rect">
            <a:avLst/>
          </a:prstGeom>
          <a:noFill/>
        </p:spPr>
        <p:txBody>
          <a:bodyPr wrap="square" rtlCol="0" anchor="ctr">
            <a:spAutoFit/>
          </a:bodyPr>
          <a:lstStyle/>
          <a:p>
            <a:pPr algn="ctr">
              <a:lnSpc>
                <a:spcPct val="130000"/>
              </a:lnSpc>
            </a:pPr>
            <a:r>
              <a:rPr lang="en-US" sz="2800" b="1" dirty="0">
                <a:solidFill>
                  <a:schemeClr val="bg1"/>
                </a:solidFill>
                <a:latin typeface="Poppins" panose="00000500000000000000" pitchFamily="2" charset="0"/>
              </a:rPr>
              <a:t>One</a:t>
            </a:r>
            <a:endParaRPr lang="id-ID" sz="2800" b="1" dirty="0">
              <a:solidFill>
                <a:schemeClr val="bg1"/>
              </a:solidFill>
              <a:latin typeface="Poppins" panose="00000500000000000000" pitchFamily="2" charset="0"/>
            </a:endParaRPr>
          </a:p>
        </p:txBody>
      </p:sp>
      <p:cxnSp>
        <p:nvCxnSpPr>
          <p:cNvPr id="12" name="Straight Arrow Connector 11">
            <a:extLst>
              <a:ext uri="{FF2B5EF4-FFF2-40B4-BE49-F238E27FC236}">
                <a16:creationId xmlns:a16="http://schemas.microsoft.com/office/drawing/2014/main" id="{AD4C233B-5CA8-D055-F9BE-7563E7C0288D}"/>
              </a:ext>
            </a:extLst>
          </p:cNvPr>
          <p:cNvCxnSpPr>
            <a:cxnSpLocks/>
          </p:cNvCxnSpPr>
          <p:nvPr/>
        </p:nvCxnSpPr>
        <p:spPr>
          <a:xfrm>
            <a:off x="4201477" y="8629538"/>
            <a:ext cx="1" cy="873494"/>
          </a:xfrm>
          <a:prstGeom prst="straightConnector1">
            <a:avLst/>
          </a:prstGeom>
          <a:ln w="38100">
            <a:solidFill>
              <a:schemeClr val="bg2">
                <a:lumMod val="75000"/>
              </a:schemeClr>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A199F9B-0B06-B7FE-1647-82DF9758456F}"/>
              </a:ext>
            </a:extLst>
          </p:cNvPr>
          <p:cNvSpPr txBox="1"/>
          <p:nvPr/>
        </p:nvSpPr>
        <p:spPr>
          <a:xfrm>
            <a:off x="2617932" y="10940859"/>
            <a:ext cx="3167090" cy="769441"/>
          </a:xfrm>
          <a:prstGeom prst="rect">
            <a:avLst/>
          </a:prstGeom>
          <a:noFill/>
        </p:spPr>
        <p:txBody>
          <a:bodyPr wrap="square" rtlCol="0" anchor="ctr">
            <a:spAutoFit/>
          </a:bodyPr>
          <a:lstStyle/>
          <a:p>
            <a:pPr algn="ctr"/>
            <a:r>
              <a:rPr lang="id-ID" sz="2200" spc="80" dirty="0">
                <a:solidFill>
                  <a:schemeClr val="tx1">
                    <a:lumMod val="75000"/>
                    <a:lumOff val="25000"/>
                  </a:schemeClr>
                </a:solidFill>
                <a:latin typeface="Poppins" panose="00000500000000000000" pitchFamily="2" charset="0"/>
              </a:rPr>
              <a:t>Eliminate Capacity Constraints</a:t>
            </a:r>
          </a:p>
        </p:txBody>
      </p:sp>
      <p:sp>
        <p:nvSpPr>
          <p:cNvPr id="14" name="Flowchart: Connector 13">
            <a:extLst>
              <a:ext uri="{FF2B5EF4-FFF2-40B4-BE49-F238E27FC236}">
                <a16:creationId xmlns:a16="http://schemas.microsoft.com/office/drawing/2014/main" id="{EDBDF31D-F9D2-EDE8-E533-CC861731ADC1}"/>
              </a:ext>
            </a:extLst>
          </p:cNvPr>
          <p:cNvSpPr/>
          <p:nvPr/>
        </p:nvSpPr>
        <p:spPr>
          <a:xfrm>
            <a:off x="7354278" y="6598908"/>
            <a:ext cx="2007904" cy="2007904"/>
          </a:xfrm>
          <a:prstGeom prst="flowChartConnector">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15" name="Flowchart: Connector 14">
            <a:extLst>
              <a:ext uri="{FF2B5EF4-FFF2-40B4-BE49-F238E27FC236}">
                <a16:creationId xmlns:a16="http://schemas.microsoft.com/office/drawing/2014/main" id="{DEB534DE-8E0D-FDA0-B297-84FD5FED5905}"/>
              </a:ext>
            </a:extLst>
          </p:cNvPr>
          <p:cNvSpPr/>
          <p:nvPr/>
        </p:nvSpPr>
        <p:spPr>
          <a:xfrm>
            <a:off x="7551601" y="6796231"/>
            <a:ext cx="1613258" cy="1613258"/>
          </a:xfrm>
          <a:prstGeom prst="flowChartConnector">
            <a:avLst/>
          </a:prstGeom>
          <a:gradFill>
            <a:gsLst>
              <a:gs pos="0">
                <a:schemeClr val="accent2"/>
              </a:gs>
              <a:gs pos="100000">
                <a:schemeClr val="accent2">
                  <a:lumMod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16" name="TextBox 15">
            <a:extLst>
              <a:ext uri="{FF2B5EF4-FFF2-40B4-BE49-F238E27FC236}">
                <a16:creationId xmlns:a16="http://schemas.microsoft.com/office/drawing/2014/main" id="{F2D5AAE7-7FE1-4B95-BB27-736331D1E795}"/>
              </a:ext>
            </a:extLst>
          </p:cNvPr>
          <p:cNvSpPr txBox="1"/>
          <p:nvPr/>
        </p:nvSpPr>
        <p:spPr>
          <a:xfrm>
            <a:off x="7354275" y="7273204"/>
            <a:ext cx="2007910" cy="611193"/>
          </a:xfrm>
          <a:prstGeom prst="rect">
            <a:avLst/>
          </a:prstGeom>
          <a:noFill/>
        </p:spPr>
        <p:txBody>
          <a:bodyPr wrap="square" rtlCol="0" anchor="ctr">
            <a:spAutoFit/>
          </a:bodyPr>
          <a:lstStyle/>
          <a:p>
            <a:pPr algn="ctr">
              <a:lnSpc>
                <a:spcPct val="130000"/>
              </a:lnSpc>
            </a:pPr>
            <a:r>
              <a:rPr lang="en-US" sz="2800" b="1" dirty="0">
                <a:solidFill>
                  <a:schemeClr val="bg1"/>
                </a:solidFill>
                <a:latin typeface="Poppins" panose="00000500000000000000" pitchFamily="2" charset="0"/>
              </a:rPr>
              <a:t>Two</a:t>
            </a:r>
            <a:endParaRPr lang="id-ID" sz="2800" b="1" dirty="0">
              <a:solidFill>
                <a:schemeClr val="bg1"/>
              </a:solidFill>
              <a:latin typeface="Poppins" panose="00000500000000000000" pitchFamily="2" charset="0"/>
            </a:endParaRPr>
          </a:p>
        </p:txBody>
      </p:sp>
      <p:cxnSp>
        <p:nvCxnSpPr>
          <p:cNvPr id="17" name="Straight Arrow Connector 16">
            <a:extLst>
              <a:ext uri="{FF2B5EF4-FFF2-40B4-BE49-F238E27FC236}">
                <a16:creationId xmlns:a16="http://schemas.microsoft.com/office/drawing/2014/main" id="{02475975-158F-C332-BE3C-A247BA6A0488}"/>
              </a:ext>
            </a:extLst>
          </p:cNvPr>
          <p:cNvCxnSpPr>
            <a:cxnSpLocks/>
          </p:cNvCxnSpPr>
          <p:nvPr/>
        </p:nvCxnSpPr>
        <p:spPr>
          <a:xfrm flipV="1">
            <a:off x="8358230" y="5267556"/>
            <a:ext cx="0" cy="1252069"/>
          </a:xfrm>
          <a:prstGeom prst="straightConnector1">
            <a:avLst/>
          </a:prstGeom>
          <a:ln w="38100">
            <a:solidFill>
              <a:schemeClr val="bg2">
                <a:lumMod val="75000"/>
              </a:schemeClr>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A79528F-3962-1209-B84C-C77CCD111414}"/>
              </a:ext>
            </a:extLst>
          </p:cNvPr>
          <p:cNvSpPr txBox="1"/>
          <p:nvPr/>
        </p:nvSpPr>
        <p:spPr>
          <a:xfrm>
            <a:off x="7050394" y="4782882"/>
            <a:ext cx="2615672" cy="430887"/>
          </a:xfrm>
          <a:prstGeom prst="rect">
            <a:avLst/>
          </a:prstGeom>
          <a:noFill/>
        </p:spPr>
        <p:txBody>
          <a:bodyPr wrap="square" rtlCol="0" anchor="ctr">
            <a:spAutoFit/>
          </a:bodyPr>
          <a:lstStyle/>
          <a:p>
            <a:pPr algn="ctr"/>
            <a:r>
              <a:rPr lang="id-ID" sz="2200" spc="80" dirty="0">
                <a:solidFill>
                  <a:schemeClr val="tx1">
                    <a:lumMod val="75000"/>
                    <a:lumOff val="25000"/>
                  </a:schemeClr>
                </a:solidFill>
                <a:latin typeface="Poppins" panose="00000500000000000000" pitchFamily="2" charset="0"/>
              </a:rPr>
              <a:t>Reduce Costs</a:t>
            </a:r>
          </a:p>
        </p:txBody>
      </p:sp>
      <p:sp>
        <p:nvSpPr>
          <p:cNvPr id="26" name="Flowchart: Connector 25">
            <a:extLst>
              <a:ext uri="{FF2B5EF4-FFF2-40B4-BE49-F238E27FC236}">
                <a16:creationId xmlns:a16="http://schemas.microsoft.com/office/drawing/2014/main" id="{C5C737A2-BFCD-43B3-8C84-3394DB940229}"/>
              </a:ext>
            </a:extLst>
          </p:cNvPr>
          <p:cNvSpPr/>
          <p:nvPr/>
        </p:nvSpPr>
        <p:spPr>
          <a:xfrm>
            <a:off x="15181096" y="6598908"/>
            <a:ext cx="2007904" cy="2007904"/>
          </a:xfrm>
          <a:prstGeom prst="flowChartConnector">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27" name="Flowchart: Connector 26">
            <a:extLst>
              <a:ext uri="{FF2B5EF4-FFF2-40B4-BE49-F238E27FC236}">
                <a16:creationId xmlns:a16="http://schemas.microsoft.com/office/drawing/2014/main" id="{B55D4D43-E4CD-C612-F487-DF6E8955DC48}"/>
              </a:ext>
            </a:extLst>
          </p:cNvPr>
          <p:cNvSpPr/>
          <p:nvPr/>
        </p:nvSpPr>
        <p:spPr>
          <a:xfrm>
            <a:off x="15378419" y="6796231"/>
            <a:ext cx="1613258" cy="1613258"/>
          </a:xfrm>
          <a:prstGeom prst="flowChartConnector">
            <a:avLst/>
          </a:prstGeom>
          <a:gradFill>
            <a:gsLst>
              <a:gs pos="0">
                <a:schemeClr val="accent2"/>
              </a:gs>
              <a:gs pos="100000">
                <a:schemeClr val="accent2">
                  <a:lumMod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28" name="TextBox 27">
            <a:extLst>
              <a:ext uri="{FF2B5EF4-FFF2-40B4-BE49-F238E27FC236}">
                <a16:creationId xmlns:a16="http://schemas.microsoft.com/office/drawing/2014/main" id="{E4E94AA3-76DE-6851-4DF4-6715625F7933}"/>
              </a:ext>
            </a:extLst>
          </p:cNvPr>
          <p:cNvSpPr txBox="1"/>
          <p:nvPr/>
        </p:nvSpPr>
        <p:spPr>
          <a:xfrm>
            <a:off x="15181093" y="7273204"/>
            <a:ext cx="2007910" cy="611193"/>
          </a:xfrm>
          <a:prstGeom prst="rect">
            <a:avLst/>
          </a:prstGeom>
          <a:noFill/>
        </p:spPr>
        <p:txBody>
          <a:bodyPr wrap="square" rtlCol="0" anchor="ctr">
            <a:spAutoFit/>
          </a:bodyPr>
          <a:lstStyle/>
          <a:p>
            <a:pPr algn="ctr">
              <a:lnSpc>
                <a:spcPct val="130000"/>
              </a:lnSpc>
            </a:pPr>
            <a:r>
              <a:rPr lang="en-US" sz="2800" b="1" dirty="0">
                <a:solidFill>
                  <a:schemeClr val="bg1"/>
                </a:solidFill>
                <a:latin typeface="Poppins" panose="00000500000000000000" pitchFamily="2" charset="0"/>
              </a:rPr>
              <a:t>Four</a:t>
            </a:r>
            <a:endParaRPr lang="id-ID" sz="2800" b="1" dirty="0">
              <a:solidFill>
                <a:schemeClr val="bg1"/>
              </a:solidFill>
              <a:latin typeface="Poppins" panose="00000500000000000000" pitchFamily="2" charset="0"/>
            </a:endParaRPr>
          </a:p>
        </p:txBody>
      </p:sp>
      <p:cxnSp>
        <p:nvCxnSpPr>
          <p:cNvPr id="29" name="Straight Arrow Connector 28">
            <a:extLst>
              <a:ext uri="{FF2B5EF4-FFF2-40B4-BE49-F238E27FC236}">
                <a16:creationId xmlns:a16="http://schemas.microsoft.com/office/drawing/2014/main" id="{A7827BAD-E2DB-57FF-5084-4937ABF95A50}"/>
              </a:ext>
            </a:extLst>
          </p:cNvPr>
          <p:cNvCxnSpPr>
            <a:cxnSpLocks/>
          </p:cNvCxnSpPr>
          <p:nvPr/>
        </p:nvCxnSpPr>
        <p:spPr>
          <a:xfrm flipV="1">
            <a:off x="16185048" y="5699466"/>
            <a:ext cx="0" cy="822960"/>
          </a:xfrm>
          <a:prstGeom prst="straightConnector1">
            <a:avLst/>
          </a:prstGeom>
          <a:ln w="38100">
            <a:solidFill>
              <a:schemeClr val="bg2">
                <a:lumMod val="75000"/>
              </a:schemeClr>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4838FCA6-0C7E-837C-0E66-87F96EF64BE4}"/>
              </a:ext>
            </a:extLst>
          </p:cNvPr>
          <p:cNvSpPr txBox="1"/>
          <p:nvPr/>
        </p:nvSpPr>
        <p:spPr>
          <a:xfrm>
            <a:off x="14426132" y="4782882"/>
            <a:ext cx="3517832" cy="769441"/>
          </a:xfrm>
          <a:prstGeom prst="rect">
            <a:avLst/>
          </a:prstGeom>
          <a:noFill/>
        </p:spPr>
        <p:txBody>
          <a:bodyPr wrap="square" rtlCol="0" anchor="ctr">
            <a:spAutoFit/>
          </a:bodyPr>
          <a:lstStyle/>
          <a:p>
            <a:pPr algn="ctr"/>
            <a:r>
              <a:rPr lang="id-ID" sz="2200" spc="80" dirty="0">
                <a:solidFill>
                  <a:schemeClr val="tx1">
                    <a:lumMod val="75000"/>
                    <a:lumOff val="25000"/>
                  </a:schemeClr>
                </a:solidFill>
                <a:latin typeface="Poppins" panose="00000500000000000000" pitchFamily="2" charset="0"/>
              </a:rPr>
              <a:t>Simplify the Moving Process</a:t>
            </a:r>
          </a:p>
        </p:txBody>
      </p:sp>
      <p:sp>
        <p:nvSpPr>
          <p:cNvPr id="18" name="Title 2">
            <a:extLst>
              <a:ext uri="{FF2B5EF4-FFF2-40B4-BE49-F238E27FC236}">
                <a16:creationId xmlns:a16="http://schemas.microsoft.com/office/drawing/2014/main" id="{7539EB75-BBD2-528C-18E4-9FD14E878BE5}"/>
              </a:ext>
            </a:extLst>
          </p:cNvPr>
          <p:cNvSpPr txBox="1">
            <a:spLocks/>
          </p:cNvSpPr>
          <p:nvPr/>
        </p:nvSpPr>
        <p:spPr>
          <a:xfrm>
            <a:off x="5066147" y="1731098"/>
            <a:ext cx="14556506"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algn="ctr"/>
            <a:r>
              <a:rPr lang="id-ID" sz="6600" b="1" dirty="0">
                <a:latin typeface="Poppins" panose="00000500000000000000" pitchFamily="2" charset="0"/>
              </a:rPr>
              <a:t>What NexMuv </a:t>
            </a:r>
            <a:r>
              <a:rPr lang="id-ID" sz="6600" b="1" dirty="0">
                <a:solidFill>
                  <a:schemeClr val="accent1"/>
                </a:solidFill>
                <a:latin typeface="Poppins" panose="00000500000000000000" pitchFamily="2" charset="0"/>
              </a:rPr>
              <a:t>Has Accomplished</a:t>
            </a:r>
          </a:p>
        </p:txBody>
      </p:sp>
      <p:cxnSp>
        <p:nvCxnSpPr>
          <p:cNvPr id="22" name="Straight Connector 21">
            <a:extLst>
              <a:ext uri="{FF2B5EF4-FFF2-40B4-BE49-F238E27FC236}">
                <a16:creationId xmlns:a16="http://schemas.microsoft.com/office/drawing/2014/main" id="{B273DE6E-F0FD-9064-7423-3736E73ACBD9}"/>
              </a:ext>
            </a:extLst>
          </p:cNvPr>
          <p:cNvCxnSpPr>
            <a:cxnSpLocks/>
          </p:cNvCxnSpPr>
          <p:nvPr/>
        </p:nvCxnSpPr>
        <p:spPr>
          <a:xfrm>
            <a:off x="11795760" y="1277780"/>
            <a:ext cx="1097280" cy="0"/>
          </a:xfrm>
          <a:prstGeom prst="line">
            <a:avLst/>
          </a:prstGeom>
          <a:ln w="69850" cap="rnd">
            <a:solidFill>
              <a:schemeClr val="accent2"/>
            </a:solidFill>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42" name="Graphic 33">
            <a:extLst>
              <a:ext uri="{FF2B5EF4-FFF2-40B4-BE49-F238E27FC236}">
                <a16:creationId xmlns:a16="http://schemas.microsoft.com/office/drawing/2014/main" id="{2C27134B-6F74-4280-BE60-C6137C83D361}"/>
              </a:ext>
            </a:extLst>
          </p:cNvPr>
          <p:cNvGrpSpPr/>
          <p:nvPr/>
        </p:nvGrpSpPr>
        <p:grpSpPr>
          <a:xfrm>
            <a:off x="19935045" y="10163061"/>
            <a:ext cx="955492" cy="952300"/>
            <a:chOff x="4630678" y="75816"/>
            <a:chExt cx="955492" cy="952300"/>
          </a:xfrm>
          <a:solidFill>
            <a:schemeClr val="accent2"/>
          </a:solidFill>
        </p:grpSpPr>
        <p:sp>
          <p:nvSpPr>
            <p:cNvPr id="43" name="Freeform: Shape 42">
              <a:extLst>
                <a:ext uri="{FF2B5EF4-FFF2-40B4-BE49-F238E27FC236}">
                  <a16:creationId xmlns:a16="http://schemas.microsoft.com/office/drawing/2014/main" id="{B8BA445D-8A7D-2B88-678F-205D26801FD1}"/>
                </a:ext>
              </a:extLst>
            </p:cNvPr>
            <p:cNvSpPr/>
            <p:nvPr/>
          </p:nvSpPr>
          <p:spPr>
            <a:xfrm>
              <a:off x="4630678" y="483145"/>
              <a:ext cx="546947" cy="544971"/>
            </a:xfrm>
            <a:custGeom>
              <a:avLst/>
              <a:gdLst>
                <a:gd name="connsiteX0" fmla="*/ 188483 w 546947"/>
                <a:gd name="connsiteY0" fmla="*/ 305035 h 544971"/>
                <a:gd name="connsiteX1" fmla="*/ 200054 w 546947"/>
                <a:gd name="connsiteY1" fmla="*/ 343727 h 544971"/>
                <a:gd name="connsiteX2" fmla="*/ 251134 w 546947"/>
                <a:gd name="connsiteY2" fmla="*/ 365188 h 544971"/>
                <a:gd name="connsiteX3" fmla="*/ 218813 w 546947"/>
                <a:gd name="connsiteY3" fmla="*/ 409659 h 544971"/>
                <a:gd name="connsiteX4" fmla="*/ 162361 w 546947"/>
                <a:gd name="connsiteY4" fmla="*/ 455695 h 544971"/>
                <a:gd name="connsiteX5" fmla="*/ 114304 w 546947"/>
                <a:gd name="connsiteY5" fmla="*/ 431050 h 544971"/>
                <a:gd name="connsiteX6" fmla="*/ 89577 w 546947"/>
                <a:gd name="connsiteY6" fmla="*/ 383156 h 544971"/>
                <a:gd name="connsiteX7" fmla="*/ 154416 w 546947"/>
                <a:gd name="connsiteY7" fmla="*/ 308282 h 544971"/>
                <a:gd name="connsiteX8" fmla="*/ 166766 w 546947"/>
                <a:gd name="connsiteY8" fmla="*/ 298269 h 544971"/>
                <a:gd name="connsiteX9" fmla="*/ 188483 w 546947"/>
                <a:gd name="connsiteY9" fmla="*/ 305035 h 544971"/>
                <a:gd name="connsiteX10" fmla="*/ 164664 w 546947"/>
                <a:gd name="connsiteY10" fmla="*/ 544971 h 544971"/>
                <a:gd name="connsiteX11" fmla="*/ 147421 w 546947"/>
                <a:gd name="connsiteY11" fmla="*/ 544971 h 544971"/>
                <a:gd name="connsiteX12" fmla="*/ 90337 w 546947"/>
                <a:gd name="connsiteY12" fmla="*/ 527477 h 544971"/>
                <a:gd name="connsiteX13" fmla="*/ 16855 w 546947"/>
                <a:gd name="connsiteY13" fmla="*/ 453775 h 544971"/>
                <a:gd name="connsiteX14" fmla="*/ 0 w 546947"/>
                <a:gd name="connsiteY14" fmla="*/ 398915 h 544971"/>
                <a:gd name="connsiteX15" fmla="*/ 0 w 546947"/>
                <a:gd name="connsiteY15" fmla="*/ 380664 h 544971"/>
                <a:gd name="connsiteX16" fmla="*/ 20140 w 546947"/>
                <a:gd name="connsiteY16" fmla="*/ 319533 h 544971"/>
                <a:gd name="connsiteX17" fmla="*/ 61585 w 546947"/>
                <a:gd name="connsiteY17" fmla="*/ 280859 h 544971"/>
                <a:gd name="connsiteX18" fmla="*/ 74649 w 546947"/>
                <a:gd name="connsiteY18" fmla="*/ 292021 h 544971"/>
                <a:gd name="connsiteX19" fmla="*/ 55479 w 546947"/>
                <a:gd name="connsiteY19" fmla="*/ 321274 h 544971"/>
                <a:gd name="connsiteX20" fmla="*/ 37814 w 546947"/>
                <a:gd name="connsiteY20" fmla="*/ 348307 h 544971"/>
                <a:gd name="connsiteX21" fmla="*/ 33780 w 546947"/>
                <a:gd name="connsiteY21" fmla="*/ 420165 h 544971"/>
                <a:gd name="connsiteX22" fmla="*/ 70447 w 546947"/>
                <a:gd name="connsiteY22" fmla="*/ 472898 h 544971"/>
                <a:gd name="connsiteX23" fmla="*/ 121023 w 546947"/>
                <a:gd name="connsiteY23" fmla="*/ 509904 h 544971"/>
                <a:gd name="connsiteX24" fmla="*/ 222528 w 546947"/>
                <a:gd name="connsiteY24" fmla="*/ 491488 h 544971"/>
                <a:gd name="connsiteX25" fmla="*/ 243996 w 546947"/>
                <a:gd name="connsiteY25" fmla="*/ 470108 h 544971"/>
                <a:gd name="connsiteX26" fmla="*/ 288492 w 546947"/>
                <a:gd name="connsiteY26" fmla="*/ 425174 h 544971"/>
                <a:gd name="connsiteX27" fmla="*/ 298136 w 546947"/>
                <a:gd name="connsiteY27" fmla="*/ 312032 h 544971"/>
                <a:gd name="connsiteX28" fmla="*/ 276187 w 546947"/>
                <a:gd name="connsiteY28" fmla="*/ 334796 h 544971"/>
                <a:gd name="connsiteX29" fmla="*/ 279920 w 546947"/>
                <a:gd name="connsiteY29" fmla="*/ 357115 h 544971"/>
                <a:gd name="connsiteX30" fmla="*/ 216940 w 546947"/>
                <a:gd name="connsiteY30" fmla="*/ 454299 h 544971"/>
                <a:gd name="connsiteX31" fmla="*/ 158621 w 546947"/>
                <a:gd name="connsiteY31" fmla="*/ 485447 h 544971"/>
                <a:gd name="connsiteX32" fmla="*/ 93771 w 546947"/>
                <a:gd name="connsiteY32" fmla="*/ 451504 h 544971"/>
                <a:gd name="connsiteX33" fmla="*/ 59709 w 546947"/>
                <a:gd name="connsiteY33" fmla="*/ 392454 h 544971"/>
                <a:gd name="connsiteX34" fmla="*/ 106832 w 546947"/>
                <a:gd name="connsiteY34" fmla="*/ 312943 h 544971"/>
                <a:gd name="connsiteX35" fmla="*/ 137274 w 546947"/>
                <a:gd name="connsiteY35" fmla="*/ 283763 h 544971"/>
                <a:gd name="connsiteX36" fmla="*/ 210871 w 546947"/>
                <a:gd name="connsiteY36" fmla="*/ 269694 h 544971"/>
                <a:gd name="connsiteX37" fmla="*/ 233261 w 546947"/>
                <a:gd name="connsiteY37" fmla="*/ 247375 h 544971"/>
                <a:gd name="connsiteX38" fmla="*/ 120194 w 546947"/>
                <a:gd name="connsiteY38" fmla="*/ 257441 h 544971"/>
                <a:gd name="connsiteX39" fmla="*/ 102630 w 546947"/>
                <a:gd name="connsiteY39" fmla="*/ 267835 h 544971"/>
                <a:gd name="connsiteX40" fmla="*/ 89566 w 546947"/>
                <a:gd name="connsiteY40" fmla="*/ 249234 h 544971"/>
                <a:gd name="connsiteX41" fmla="*/ 255201 w 546947"/>
                <a:gd name="connsiteY41" fmla="*/ 226461 h 544971"/>
                <a:gd name="connsiteX42" fmla="*/ 294845 w 546947"/>
                <a:gd name="connsiteY42" fmla="*/ 187857 h 544971"/>
                <a:gd name="connsiteX43" fmla="*/ 272452 w 546947"/>
                <a:gd name="connsiteY43" fmla="*/ 117179 h 544971"/>
                <a:gd name="connsiteX44" fmla="*/ 279658 w 546947"/>
                <a:gd name="connsiteY44" fmla="*/ 75998 h 544971"/>
                <a:gd name="connsiteX45" fmla="*/ 347098 w 546947"/>
                <a:gd name="connsiteY45" fmla="*/ 0 h 544971"/>
                <a:gd name="connsiteX46" fmla="*/ 399348 w 546947"/>
                <a:gd name="connsiteY46" fmla="*/ 52079 h 544971"/>
                <a:gd name="connsiteX47" fmla="*/ 362027 w 546947"/>
                <a:gd name="connsiteY47" fmla="*/ 120899 h 544971"/>
                <a:gd name="connsiteX48" fmla="*/ 382555 w 546947"/>
                <a:gd name="connsiteY48" fmla="*/ 117179 h 544971"/>
                <a:gd name="connsiteX49" fmla="*/ 429222 w 546947"/>
                <a:gd name="connsiteY49" fmla="*/ 163677 h 544971"/>
                <a:gd name="connsiteX50" fmla="*/ 425476 w 546947"/>
                <a:gd name="connsiteY50" fmla="*/ 184137 h 544971"/>
                <a:gd name="connsiteX51" fmla="*/ 461397 w 546947"/>
                <a:gd name="connsiteY51" fmla="*/ 167870 h 544971"/>
                <a:gd name="connsiteX52" fmla="*/ 526703 w 546947"/>
                <a:gd name="connsiteY52" fmla="*/ 166931 h 544971"/>
                <a:gd name="connsiteX53" fmla="*/ 539837 w 546947"/>
                <a:gd name="connsiteY53" fmla="*/ 216289 h 544971"/>
                <a:gd name="connsiteX54" fmla="*/ 527659 w 546947"/>
                <a:gd name="connsiteY54" fmla="*/ 228311 h 544971"/>
                <a:gd name="connsiteX55" fmla="*/ 358747 w 546947"/>
                <a:gd name="connsiteY55" fmla="*/ 251549 h 544971"/>
                <a:gd name="connsiteX56" fmla="*/ 319103 w 546947"/>
                <a:gd name="connsiteY56" fmla="*/ 290157 h 544971"/>
                <a:gd name="connsiteX57" fmla="*/ 341496 w 546947"/>
                <a:gd name="connsiteY57" fmla="*/ 360832 h 544971"/>
                <a:gd name="connsiteX58" fmla="*/ 277580 w 546947"/>
                <a:gd name="connsiteY58" fmla="*/ 477545 h 544971"/>
                <a:gd name="connsiteX59" fmla="*/ 230623 w 546947"/>
                <a:gd name="connsiteY59" fmla="*/ 521882 h 544971"/>
                <a:gd name="connsiteX60" fmla="*/ 164650 w 546947"/>
                <a:gd name="connsiteY60" fmla="*/ 544969 h 544971"/>
                <a:gd name="connsiteX61" fmla="*/ 429222 w 546947"/>
                <a:gd name="connsiteY61" fmla="*/ 243658 h 544971"/>
                <a:gd name="connsiteX62" fmla="*/ 380699 w 546947"/>
                <a:gd name="connsiteY62" fmla="*/ 230638 h 544971"/>
                <a:gd name="connsiteX63" fmla="*/ 403097 w 546947"/>
                <a:gd name="connsiteY63" fmla="*/ 208319 h 544971"/>
                <a:gd name="connsiteX64" fmla="*/ 469553 w 546947"/>
                <a:gd name="connsiteY64" fmla="*/ 200151 h 544971"/>
                <a:gd name="connsiteX65" fmla="*/ 494528 w 546947"/>
                <a:gd name="connsiteY65" fmla="*/ 176700 h 544971"/>
                <a:gd name="connsiteX66" fmla="*/ 517365 w 546947"/>
                <a:gd name="connsiteY66" fmla="*/ 198576 h 544971"/>
                <a:gd name="connsiteX67" fmla="*/ 429222 w 546947"/>
                <a:gd name="connsiteY67" fmla="*/ 243658 h 544971"/>
                <a:gd name="connsiteX68" fmla="*/ 233272 w 546947"/>
                <a:gd name="connsiteY68" fmla="*/ 329215 h 544971"/>
                <a:gd name="connsiteX69" fmla="*/ 216479 w 546947"/>
                <a:gd name="connsiteY69" fmla="*/ 314336 h 544971"/>
                <a:gd name="connsiteX70" fmla="*/ 253333 w 546947"/>
                <a:gd name="connsiteY70" fmla="*/ 269234 h 544971"/>
                <a:gd name="connsiteX71" fmla="*/ 337311 w 546947"/>
                <a:gd name="connsiteY71" fmla="*/ 185536 h 544971"/>
                <a:gd name="connsiteX72" fmla="*/ 386298 w 546947"/>
                <a:gd name="connsiteY72" fmla="*/ 146942 h 544971"/>
                <a:gd name="connsiteX73" fmla="*/ 399360 w 546947"/>
                <a:gd name="connsiteY73" fmla="*/ 163680 h 544971"/>
                <a:gd name="connsiteX74" fmla="*/ 382100 w 546947"/>
                <a:gd name="connsiteY74" fmla="*/ 187394 h 544971"/>
                <a:gd name="connsiteX75" fmla="*/ 361574 w 546947"/>
                <a:gd name="connsiteY75" fmla="*/ 207851 h 544971"/>
                <a:gd name="connsiteX76" fmla="*/ 278528 w 546947"/>
                <a:gd name="connsiteY76" fmla="*/ 290622 h 544971"/>
                <a:gd name="connsiteX77" fmla="*/ 233272 w 546947"/>
                <a:gd name="connsiteY77" fmla="*/ 329215 h 544971"/>
                <a:gd name="connsiteX78" fmla="*/ 334046 w 546947"/>
                <a:gd name="connsiteY78" fmla="*/ 111601 h 544971"/>
                <a:gd name="connsiteX79" fmla="*/ 337778 w 546947"/>
                <a:gd name="connsiteY79" fmla="*/ 143220 h 544971"/>
                <a:gd name="connsiteX80" fmla="*/ 315385 w 546947"/>
                <a:gd name="connsiteY80" fmla="*/ 165544 h 544971"/>
                <a:gd name="connsiteX81" fmla="*/ 347110 w 546947"/>
                <a:gd name="connsiteY81" fmla="*/ 29766 h 544971"/>
                <a:gd name="connsiteX82" fmla="*/ 369950 w 546947"/>
                <a:gd name="connsiteY82" fmla="*/ 51642 h 544971"/>
                <a:gd name="connsiteX83" fmla="*/ 334046 w 546947"/>
                <a:gd name="connsiteY83" fmla="*/ 111603 h 54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46947" h="544971">
                  <a:moveTo>
                    <a:pt x="188483" y="305035"/>
                  </a:moveTo>
                  <a:cubicBezTo>
                    <a:pt x="188483" y="319685"/>
                    <a:pt x="188472" y="331461"/>
                    <a:pt x="200054" y="343727"/>
                  </a:cubicBezTo>
                  <a:cubicBezTo>
                    <a:pt x="228319" y="373645"/>
                    <a:pt x="254990" y="341725"/>
                    <a:pt x="251134" y="365188"/>
                  </a:cubicBezTo>
                  <a:cubicBezTo>
                    <a:pt x="247472" y="387472"/>
                    <a:pt x="237845" y="390690"/>
                    <a:pt x="218813" y="409659"/>
                  </a:cubicBezTo>
                  <a:cubicBezTo>
                    <a:pt x="205271" y="423153"/>
                    <a:pt x="177374" y="455695"/>
                    <a:pt x="162361" y="455695"/>
                  </a:cubicBezTo>
                  <a:cubicBezTo>
                    <a:pt x="133441" y="455695"/>
                    <a:pt x="133674" y="450352"/>
                    <a:pt x="114304" y="431050"/>
                  </a:cubicBezTo>
                  <a:cubicBezTo>
                    <a:pt x="94935" y="411745"/>
                    <a:pt x="89577" y="411980"/>
                    <a:pt x="89577" y="383156"/>
                  </a:cubicBezTo>
                  <a:cubicBezTo>
                    <a:pt x="89577" y="365998"/>
                    <a:pt x="140812" y="322070"/>
                    <a:pt x="154416" y="308282"/>
                  </a:cubicBezTo>
                  <a:cubicBezTo>
                    <a:pt x="158764" y="303875"/>
                    <a:pt x="160648" y="300876"/>
                    <a:pt x="166766" y="298269"/>
                  </a:cubicBezTo>
                  <a:cubicBezTo>
                    <a:pt x="197885" y="284999"/>
                    <a:pt x="188483" y="302681"/>
                    <a:pt x="188483" y="305035"/>
                  </a:cubicBezTo>
                  <a:close/>
                  <a:moveTo>
                    <a:pt x="164664" y="544971"/>
                  </a:moveTo>
                  <a:lnTo>
                    <a:pt x="147421" y="544971"/>
                  </a:lnTo>
                  <a:cubicBezTo>
                    <a:pt x="127382" y="543676"/>
                    <a:pt x="107633" y="537879"/>
                    <a:pt x="90337" y="527477"/>
                  </a:cubicBezTo>
                  <a:cubicBezTo>
                    <a:pt x="67817" y="513938"/>
                    <a:pt x="29854" y="476155"/>
                    <a:pt x="16855" y="453775"/>
                  </a:cubicBezTo>
                  <a:cubicBezTo>
                    <a:pt x="6919" y="436662"/>
                    <a:pt x="1347" y="417900"/>
                    <a:pt x="0" y="398915"/>
                  </a:cubicBezTo>
                  <a:lnTo>
                    <a:pt x="0" y="380664"/>
                  </a:lnTo>
                  <a:cubicBezTo>
                    <a:pt x="1507" y="359332"/>
                    <a:pt x="8283" y="338280"/>
                    <a:pt x="20140" y="319533"/>
                  </a:cubicBezTo>
                  <a:cubicBezTo>
                    <a:pt x="26361" y="309703"/>
                    <a:pt x="49514" y="280859"/>
                    <a:pt x="61585" y="280859"/>
                  </a:cubicBezTo>
                  <a:cubicBezTo>
                    <a:pt x="66861" y="280859"/>
                    <a:pt x="74649" y="286765"/>
                    <a:pt x="74649" y="292021"/>
                  </a:cubicBezTo>
                  <a:cubicBezTo>
                    <a:pt x="74649" y="307752"/>
                    <a:pt x="66057" y="310367"/>
                    <a:pt x="55479" y="321274"/>
                  </a:cubicBezTo>
                  <a:cubicBezTo>
                    <a:pt x="48484" y="328492"/>
                    <a:pt x="42001" y="338286"/>
                    <a:pt x="37814" y="348307"/>
                  </a:cubicBezTo>
                  <a:cubicBezTo>
                    <a:pt x="28372" y="370917"/>
                    <a:pt x="25639" y="394948"/>
                    <a:pt x="33780" y="420165"/>
                  </a:cubicBezTo>
                  <a:cubicBezTo>
                    <a:pt x="41346" y="443608"/>
                    <a:pt x="54508" y="457015"/>
                    <a:pt x="70447" y="472898"/>
                  </a:cubicBezTo>
                  <a:cubicBezTo>
                    <a:pt x="85533" y="487936"/>
                    <a:pt x="99022" y="501966"/>
                    <a:pt x="121023" y="509904"/>
                  </a:cubicBezTo>
                  <a:cubicBezTo>
                    <a:pt x="155454" y="522333"/>
                    <a:pt x="195706" y="515283"/>
                    <a:pt x="222528" y="491488"/>
                  </a:cubicBezTo>
                  <a:cubicBezTo>
                    <a:pt x="230060" y="484808"/>
                    <a:pt x="236726" y="477354"/>
                    <a:pt x="243996" y="470108"/>
                  </a:cubicBezTo>
                  <a:cubicBezTo>
                    <a:pt x="257178" y="456967"/>
                    <a:pt x="277622" y="439086"/>
                    <a:pt x="288492" y="425174"/>
                  </a:cubicBezTo>
                  <a:cubicBezTo>
                    <a:pt x="315205" y="390999"/>
                    <a:pt x="319730" y="351556"/>
                    <a:pt x="298136" y="312032"/>
                  </a:cubicBezTo>
                  <a:lnTo>
                    <a:pt x="276187" y="334796"/>
                  </a:lnTo>
                  <a:cubicBezTo>
                    <a:pt x="276941" y="343811"/>
                    <a:pt x="279920" y="346457"/>
                    <a:pt x="279920" y="357115"/>
                  </a:cubicBezTo>
                  <a:cubicBezTo>
                    <a:pt x="279920" y="402786"/>
                    <a:pt x="250600" y="420549"/>
                    <a:pt x="216940" y="454299"/>
                  </a:cubicBezTo>
                  <a:cubicBezTo>
                    <a:pt x="201336" y="469940"/>
                    <a:pt x="182954" y="485447"/>
                    <a:pt x="158621" y="485447"/>
                  </a:cubicBezTo>
                  <a:cubicBezTo>
                    <a:pt x="124126" y="485447"/>
                    <a:pt x="114048" y="471717"/>
                    <a:pt x="93771" y="451504"/>
                  </a:cubicBezTo>
                  <a:cubicBezTo>
                    <a:pt x="78814" y="436600"/>
                    <a:pt x="59709" y="421256"/>
                    <a:pt x="59709" y="392454"/>
                  </a:cubicBezTo>
                  <a:cubicBezTo>
                    <a:pt x="59709" y="352862"/>
                    <a:pt x="83218" y="336478"/>
                    <a:pt x="106832" y="312943"/>
                  </a:cubicBezTo>
                  <a:cubicBezTo>
                    <a:pt x="117212" y="302591"/>
                    <a:pt x="125481" y="292918"/>
                    <a:pt x="137274" y="283763"/>
                  </a:cubicBezTo>
                  <a:cubicBezTo>
                    <a:pt x="175864" y="253800"/>
                    <a:pt x="197036" y="269694"/>
                    <a:pt x="210871" y="269694"/>
                  </a:cubicBezTo>
                  <a:cubicBezTo>
                    <a:pt x="213751" y="269694"/>
                    <a:pt x="231140" y="250534"/>
                    <a:pt x="233261" y="247375"/>
                  </a:cubicBezTo>
                  <a:cubicBezTo>
                    <a:pt x="194524" y="226946"/>
                    <a:pt x="154273" y="230506"/>
                    <a:pt x="120194" y="257441"/>
                  </a:cubicBezTo>
                  <a:cubicBezTo>
                    <a:pt x="114307" y="262095"/>
                    <a:pt x="111886" y="267835"/>
                    <a:pt x="102630" y="267835"/>
                  </a:cubicBezTo>
                  <a:cubicBezTo>
                    <a:pt x="90877" y="267835"/>
                    <a:pt x="89566" y="257584"/>
                    <a:pt x="89566" y="249234"/>
                  </a:cubicBezTo>
                  <a:cubicBezTo>
                    <a:pt x="89566" y="237144"/>
                    <a:pt x="171420" y="172030"/>
                    <a:pt x="255201" y="226461"/>
                  </a:cubicBezTo>
                  <a:lnTo>
                    <a:pt x="294845" y="187857"/>
                  </a:lnTo>
                  <a:cubicBezTo>
                    <a:pt x="284158" y="171946"/>
                    <a:pt x="272452" y="143534"/>
                    <a:pt x="272452" y="117179"/>
                  </a:cubicBezTo>
                  <a:cubicBezTo>
                    <a:pt x="272452" y="105005"/>
                    <a:pt x="276452" y="84752"/>
                    <a:pt x="279658" y="75998"/>
                  </a:cubicBezTo>
                  <a:cubicBezTo>
                    <a:pt x="289755" y="48444"/>
                    <a:pt x="325040" y="0"/>
                    <a:pt x="347098" y="0"/>
                  </a:cubicBezTo>
                  <a:cubicBezTo>
                    <a:pt x="363993" y="0"/>
                    <a:pt x="399348" y="33632"/>
                    <a:pt x="399348" y="52079"/>
                  </a:cubicBezTo>
                  <a:cubicBezTo>
                    <a:pt x="399348" y="80071"/>
                    <a:pt x="362027" y="81952"/>
                    <a:pt x="362027" y="120899"/>
                  </a:cubicBezTo>
                  <a:cubicBezTo>
                    <a:pt x="370178" y="120220"/>
                    <a:pt x="373921" y="117179"/>
                    <a:pt x="382555" y="117179"/>
                  </a:cubicBezTo>
                  <a:cubicBezTo>
                    <a:pt x="408447" y="117179"/>
                    <a:pt x="429222" y="137869"/>
                    <a:pt x="429222" y="163677"/>
                  </a:cubicBezTo>
                  <a:cubicBezTo>
                    <a:pt x="429222" y="170763"/>
                    <a:pt x="425676" y="175217"/>
                    <a:pt x="425476" y="184137"/>
                  </a:cubicBezTo>
                  <a:cubicBezTo>
                    <a:pt x="444072" y="184137"/>
                    <a:pt x="451919" y="177463"/>
                    <a:pt x="461397" y="167870"/>
                  </a:cubicBezTo>
                  <a:cubicBezTo>
                    <a:pt x="489691" y="139326"/>
                    <a:pt x="499731" y="140021"/>
                    <a:pt x="526703" y="166931"/>
                  </a:cubicBezTo>
                  <a:cubicBezTo>
                    <a:pt x="536518" y="176689"/>
                    <a:pt x="558118" y="195960"/>
                    <a:pt x="539837" y="216289"/>
                  </a:cubicBezTo>
                  <a:cubicBezTo>
                    <a:pt x="535956" y="220631"/>
                    <a:pt x="531878" y="224093"/>
                    <a:pt x="527659" y="228311"/>
                  </a:cubicBezTo>
                  <a:cubicBezTo>
                    <a:pt x="479425" y="276360"/>
                    <a:pt x="416423" y="289024"/>
                    <a:pt x="358747" y="251549"/>
                  </a:cubicBezTo>
                  <a:lnTo>
                    <a:pt x="319103" y="290157"/>
                  </a:lnTo>
                  <a:cubicBezTo>
                    <a:pt x="329790" y="306064"/>
                    <a:pt x="341496" y="334477"/>
                    <a:pt x="341496" y="360832"/>
                  </a:cubicBezTo>
                  <a:cubicBezTo>
                    <a:pt x="341496" y="414329"/>
                    <a:pt x="312615" y="442624"/>
                    <a:pt x="277580" y="477545"/>
                  </a:cubicBezTo>
                  <a:cubicBezTo>
                    <a:pt x="261979" y="493094"/>
                    <a:pt x="248802" y="508763"/>
                    <a:pt x="230623" y="521882"/>
                  </a:cubicBezTo>
                  <a:cubicBezTo>
                    <a:pt x="211447" y="535713"/>
                    <a:pt x="188275" y="543458"/>
                    <a:pt x="164650" y="544969"/>
                  </a:cubicBezTo>
                  <a:close/>
                  <a:moveTo>
                    <a:pt x="429222" y="243658"/>
                  </a:moveTo>
                  <a:cubicBezTo>
                    <a:pt x="408430" y="243658"/>
                    <a:pt x="394885" y="238119"/>
                    <a:pt x="380699" y="230638"/>
                  </a:cubicBezTo>
                  <a:cubicBezTo>
                    <a:pt x="382822" y="227482"/>
                    <a:pt x="400212" y="208319"/>
                    <a:pt x="403097" y="208319"/>
                  </a:cubicBezTo>
                  <a:cubicBezTo>
                    <a:pt x="408382" y="208319"/>
                    <a:pt x="442160" y="221236"/>
                    <a:pt x="469553" y="200151"/>
                  </a:cubicBezTo>
                  <a:cubicBezTo>
                    <a:pt x="476219" y="195013"/>
                    <a:pt x="490337" y="182965"/>
                    <a:pt x="494528" y="176700"/>
                  </a:cubicBezTo>
                  <a:lnTo>
                    <a:pt x="517365" y="198576"/>
                  </a:lnTo>
                  <a:cubicBezTo>
                    <a:pt x="500519" y="210186"/>
                    <a:pt x="483419" y="243658"/>
                    <a:pt x="429222" y="243658"/>
                  </a:cubicBezTo>
                  <a:close/>
                  <a:moveTo>
                    <a:pt x="233272" y="329215"/>
                  </a:moveTo>
                  <a:cubicBezTo>
                    <a:pt x="225442" y="329215"/>
                    <a:pt x="216479" y="319116"/>
                    <a:pt x="216479" y="314336"/>
                  </a:cubicBezTo>
                  <a:cubicBezTo>
                    <a:pt x="216479" y="300932"/>
                    <a:pt x="239276" y="283244"/>
                    <a:pt x="253333" y="269234"/>
                  </a:cubicBezTo>
                  <a:lnTo>
                    <a:pt x="337311" y="185536"/>
                  </a:lnTo>
                  <a:cubicBezTo>
                    <a:pt x="354664" y="168240"/>
                    <a:pt x="370107" y="146942"/>
                    <a:pt x="386298" y="146942"/>
                  </a:cubicBezTo>
                  <a:cubicBezTo>
                    <a:pt x="391150" y="146942"/>
                    <a:pt x="399360" y="152605"/>
                    <a:pt x="399360" y="163680"/>
                  </a:cubicBezTo>
                  <a:cubicBezTo>
                    <a:pt x="399360" y="173779"/>
                    <a:pt x="387989" y="181530"/>
                    <a:pt x="382100" y="187394"/>
                  </a:cubicBezTo>
                  <a:cubicBezTo>
                    <a:pt x="374804" y="194665"/>
                    <a:pt x="368870" y="200580"/>
                    <a:pt x="361574" y="207851"/>
                  </a:cubicBezTo>
                  <a:lnTo>
                    <a:pt x="278528" y="290622"/>
                  </a:lnTo>
                  <a:cubicBezTo>
                    <a:pt x="270588" y="298535"/>
                    <a:pt x="244105" y="329215"/>
                    <a:pt x="233272" y="329215"/>
                  </a:cubicBezTo>
                  <a:close/>
                  <a:moveTo>
                    <a:pt x="334046" y="111601"/>
                  </a:moveTo>
                  <a:cubicBezTo>
                    <a:pt x="334046" y="137748"/>
                    <a:pt x="337778" y="135803"/>
                    <a:pt x="337778" y="143220"/>
                  </a:cubicBezTo>
                  <a:cubicBezTo>
                    <a:pt x="337778" y="146093"/>
                    <a:pt x="318552" y="163425"/>
                    <a:pt x="315385" y="165544"/>
                  </a:cubicBezTo>
                  <a:cubicBezTo>
                    <a:pt x="274036" y="87654"/>
                    <a:pt x="339153" y="41610"/>
                    <a:pt x="347110" y="29766"/>
                  </a:cubicBezTo>
                  <a:lnTo>
                    <a:pt x="369950" y="51642"/>
                  </a:lnTo>
                  <a:cubicBezTo>
                    <a:pt x="354723" y="62064"/>
                    <a:pt x="334046" y="87872"/>
                    <a:pt x="334046" y="111603"/>
                  </a:cubicBezTo>
                  <a:close/>
                </a:path>
              </a:pathLst>
            </a:custGeom>
            <a:grpFill/>
            <a:ln w="281"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EF389C3F-8C22-2621-31A7-C64A3BD7F9B6}"/>
                </a:ext>
              </a:extLst>
            </p:cNvPr>
            <p:cNvSpPr/>
            <p:nvPr/>
          </p:nvSpPr>
          <p:spPr>
            <a:xfrm>
              <a:off x="5038961" y="75816"/>
              <a:ext cx="547209" cy="544965"/>
            </a:xfrm>
            <a:custGeom>
              <a:avLst/>
              <a:gdLst>
                <a:gd name="connsiteX0" fmla="*/ 209432 w 547209"/>
                <a:gd name="connsiteY0" fmla="*/ 401752 h 544965"/>
                <a:gd name="connsiteX1" fmla="*/ 231819 w 547209"/>
                <a:gd name="connsiteY1" fmla="*/ 379433 h 544965"/>
                <a:gd name="connsiteX2" fmla="*/ 200094 w 547209"/>
                <a:gd name="connsiteY2" fmla="*/ 515211 h 544965"/>
                <a:gd name="connsiteX3" fmla="*/ 178101 w 547209"/>
                <a:gd name="connsiteY3" fmla="*/ 494341 h 544965"/>
                <a:gd name="connsiteX4" fmla="*/ 213144 w 547209"/>
                <a:gd name="connsiteY4" fmla="*/ 420350 h 544965"/>
                <a:gd name="connsiteX5" fmla="*/ 209432 w 547209"/>
                <a:gd name="connsiteY5" fmla="*/ 401752 h 544965"/>
                <a:gd name="connsiteX6" fmla="*/ 547209 w 547209"/>
                <a:gd name="connsiteY6" fmla="*/ 147018 h 544965"/>
                <a:gd name="connsiteX7" fmla="*/ 547209 w 547209"/>
                <a:gd name="connsiteY7" fmla="*/ 165785 h 544965"/>
                <a:gd name="connsiteX8" fmla="*/ 521616 w 547209"/>
                <a:gd name="connsiteY8" fmla="*/ 233051 h 544965"/>
                <a:gd name="connsiteX9" fmla="*/ 489357 w 547209"/>
                <a:gd name="connsiteY9" fmla="*/ 230638 h 544965"/>
                <a:gd name="connsiteX10" fmla="*/ 504882 w 547209"/>
                <a:gd name="connsiteY10" fmla="*/ 105403 h 544965"/>
                <a:gd name="connsiteX11" fmla="*/ 411789 w 547209"/>
                <a:gd name="connsiteY11" fmla="*/ 30792 h 544965"/>
                <a:gd name="connsiteX12" fmla="*/ 298531 w 547209"/>
                <a:gd name="connsiteY12" fmla="*/ 79513 h 544965"/>
                <a:gd name="connsiteX13" fmla="*/ 249059 w 547209"/>
                <a:gd name="connsiteY13" fmla="*/ 232939 h 544965"/>
                <a:gd name="connsiteX14" fmla="*/ 270997 w 547209"/>
                <a:gd name="connsiteY14" fmla="*/ 210175 h 544965"/>
                <a:gd name="connsiteX15" fmla="*/ 267284 w 547209"/>
                <a:gd name="connsiteY15" fmla="*/ 187857 h 544965"/>
                <a:gd name="connsiteX16" fmla="*/ 315321 w 547209"/>
                <a:gd name="connsiteY16" fmla="*/ 105554 h 544965"/>
                <a:gd name="connsiteX17" fmla="*/ 388586 w 547209"/>
                <a:gd name="connsiteY17" fmla="*/ 59519 h 544965"/>
                <a:gd name="connsiteX18" fmla="*/ 453413 w 547209"/>
                <a:gd name="connsiteY18" fmla="*/ 93462 h 544965"/>
                <a:gd name="connsiteX19" fmla="*/ 487472 w 547209"/>
                <a:gd name="connsiteY19" fmla="*/ 152515 h 544965"/>
                <a:gd name="connsiteX20" fmla="*/ 481285 w 547209"/>
                <a:gd name="connsiteY20" fmla="*/ 183548 h 544965"/>
                <a:gd name="connsiteX21" fmla="*/ 440363 w 547209"/>
                <a:gd name="connsiteY21" fmla="*/ 232025 h 544965"/>
                <a:gd name="connsiteX22" fmla="*/ 409904 w 547209"/>
                <a:gd name="connsiteY22" fmla="*/ 261200 h 544965"/>
                <a:gd name="connsiteX23" fmla="*/ 368055 w 547209"/>
                <a:gd name="connsiteY23" fmla="*/ 278989 h 544965"/>
                <a:gd name="connsiteX24" fmla="*/ 335880 w 547209"/>
                <a:gd name="connsiteY24" fmla="*/ 274823 h 544965"/>
                <a:gd name="connsiteX25" fmla="*/ 313915 w 547209"/>
                <a:gd name="connsiteY25" fmla="*/ 297590 h 544965"/>
                <a:gd name="connsiteX26" fmla="*/ 457632 w 547209"/>
                <a:gd name="connsiteY26" fmla="*/ 260390 h 544965"/>
                <a:gd name="connsiteX27" fmla="*/ 476279 w 547209"/>
                <a:gd name="connsiteY27" fmla="*/ 271552 h 544965"/>
                <a:gd name="connsiteX28" fmla="*/ 291978 w 547209"/>
                <a:gd name="connsiteY28" fmla="*/ 318504 h 544965"/>
                <a:gd name="connsiteX29" fmla="*/ 252350 w 547209"/>
                <a:gd name="connsiteY29" fmla="*/ 357109 h 544965"/>
                <a:gd name="connsiteX30" fmla="*/ 267509 w 547209"/>
                <a:gd name="connsiteY30" fmla="*/ 468951 h 544965"/>
                <a:gd name="connsiteX31" fmla="*/ 198238 w 547209"/>
                <a:gd name="connsiteY31" fmla="*/ 544966 h 544965"/>
                <a:gd name="connsiteX32" fmla="*/ 147838 w 547209"/>
                <a:gd name="connsiteY32" fmla="*/ 494748 h 544965"/>
                <a:gd name="connsiteX33" fmla="*/ 185160 w 547209"/>
                <a:gd name="connsiteY33" fmla="*/ 425928 h 544965"/>
                <a:gd name="connsiteX34" fmla="*/ 166485 w 547209"/>
                <a:gd name="connsiteY34" fmla="*/ 424070 h 544965"/>
                <a:gd name="connsiteX35" fmla="*/ 121710 w 547209"/>
                <a:gd name="connsiteY35" fmla="*/ 381294 h 544965"/>
                <a:gd name="connsiteX36" fmla="*/ 123567 w 547209"/>
                <a:gd name="connsiteY36" fmla="*/ 360834 h 544965"/>
                <a:gd name="connsiteX37" fmla="*/ 85795 w 547209"/>
                <a:gd name="connsiteY37" fmla="*/ 377104 h 544965"/>
                <a:gd name="connsiteX38" fmla="*/ 19533 w 547209"/>
                <a:gd name="connsiteY38" fmla="*/ 377106 h 544965"/>
                <a:gd name="connsiteX39" fmla="*/ 14870 w 547209"/>
                <a:gd name="connsiteY39" fmla="*/ 321305 h 544965"/>
                <a:gd name="connsiteX40" fmla="*/ 57136 w 547209"/>
                <a:gd name="connsiteY40" fmla="*/ 287023 h 544965"/>
                <a:gd name="connsiteX41" fmla="*/ 68921 w 547209"/>
                <a:gd name="connsiteY41" fmla="*/ 313806 h 544965"/>
                <a:gd name="connsiteX42" fmla="*/ 29855 w 547209"/>
                <a:gd name="connsiteY42" fmla="*/ 346359 h 544965"/>
                <a:gd name="connsiteX43" fmla="*/ 50808 w 547209"/>
                <a:gd name="connsiteY43" fmla="*/ 368274 h 544965"/>
                <a:gd name="connsiteX44" fmla="*/ 63352 w 547209"/>
                <a:gd name="connsiteY44" fmla="*/ 356610 h 544965"/>
                <a:gd name="connsiteX45" fmla="*/ 144098 w 547209"/>
                <a:gd name="connsiteY45" fmla="*/ 336655 h 544965"/>
                <a:gd name="connsiteX46" fmla="*/ 166485 w 547209"/>
                <a:gd name="connsiteY46" fmla="*/ 314331 h 544965"/>
                <a:gd name="connsiteX47" fmla="*/ 108661 w 547209"/>
                <a:gd name="connsiteY47" fmla="*/ 286431 h 544965"/>
                <a:gd name="connsiteX48" fmla="*/ 188422 w 547209"/>
                <a:gd name="connsiteY48" fmla="*/ 293417 h 544965"/>
                <a:gd name="connsiteX49" fmla="*/ 228078 w 547209"/>
                <a:gd name="connsiteY49" fmla="*/ 254812 h 544965"/>
                <a:gd name="connsiteX50" fmla="*/ 210219 w 547209"/>
                <a:gd name="connsiteY50" fmla="*/ 214960 h 544965"/>
                <a:gd name="connsiteX51" fmla="*/ 246275 w 547209"/>
                <a:gd name="connsiteY51" fmla="*/ 90670 h 544965"/>
                <a:gd name="connsiteX52" fmla="*/ 303171 w 547209"/>
                <a:gd name="connsiteY52" fmla="*/ 33907 h 544965"/>
                <a:gd name="connsiteX53" fmla="*/ 382989 w 547209"/>
                <a:gd name="connsiteY53" fmla="*/ 0 h 544965"/>
                <a:gd name="connsiteX54" fmla="*/ 457013 w 547209"/>
                <a:gd name="connsiteY54" fmla="*/ 17340 h 544965"/>
                <a:gd name="connsiteX55" fmla="*/ 515766 w 547209"/>
                <a:gd name="connsiteY55" fmla="*/ 70386 h 544965"/>
                <a:gd name="connsiteX56" fmla="*/ 547209 w 547209"/>
                <a:gd name="connsiteY56" fmla="*/ 147018 h 544965"/>
                <a:gd name="connsiteX57" fmla="*/ 168369 w 547209"/>
                <a:gd name="connsiteY57" fmla="*/ 394312 h 544965"/>
                <a:gd name="connsiteX58" fmla="*/ 151579 w 547209"/>
                <a:gd name="connsiteY58" fmla="*/ 377575 h 544965"/>
                <a:gd name="connsiteX59" fmla="*/ 189350 w 547209"/>
                <a:gd name="connsiteY59" fmla="*/ 333397 h 544965"/>
                <a:gd name="connsiteX60" fmla="*/ 292006 w 547209"/>
                <a:gd name="connsiteY60" fmla="*/ 231100 h 544965"/>
                <a:gd name="connsiteX61" fmla="*/ 321396 w 547209"/>
                <a:gd name="connsiteY61" fmla="*/ 213898 h 544965"/>
                <a:gd name="connsiteX62" fmla="*/ 332590 w 547209"/>
                <a:gd name="connsiteY62" fmla="*/ 230638 h 544965"/>
                <a:gd name="connsiteX63" fmla="*/ 315321 w 547209"/>
                <a:gd name="connsiteY63" fmla="*/ 254352 h 544965"/>
                <a:gd name="connsiteX64" fmla="*/ 294790 w 547209"/>
                <a:gd name="connsiteY64" fmla="*/ 274809 h 544965"/>
                <a:gd name="connsiteX65" fmla="*/ 192163 w 547209"/>
                <a:gd name="connsiteY65" fmla="*/ 377106 h 544965"/>
                <a:gd name="connsiteX66" fmla="*/ 168369 w 547209"/>
                <a:gd name="connsiteY66" fmla="*/ 394309 h 544965"/>
                <a:gd name="connsiteX67" fmla="*/ 358717 w 547209"/>
                <a:gd name="connsiteY67" fmla="*/ 251095 h 544965"/>
                <a:gd name="connsiteX68" fmla="*/ 362430 w 547209"/>
                <a:gd name="connsiteY68" fmla="*/ 228777 h 544965"/>
                <a:gd name="connsiteX69" fmla="*/ 313915 w 547209"/>
                <a:gd name="connsiteY69" fmla="*/ 184137 h 544965"/>
                <a:gd name="connsiteX70" fmla="*/ 295887 w 547209"/>
                <a:gd name="connsiteY70" fmla="*/ 184140 h 544965"/>
                <a:gd name="connsiteX71" fmla="*/ 300865 w 547209"/>
                <a:gd name="connsiteY71" fmla="*/ 163685 h 544965"/>
                <a:gd name="connsiteX72" fmla="*/ 352643 w 547209"/>
                <a:gd name="connsiteY72" fmla="*/ 111132 h 544965"/>
                <a:gd name="connsiteX73" fmla="*/ 397895 w 547209"/>
                <a:gd name="connsiteY73" fmla="*/ 89279 h 544965"/>
                <a:gd name="connsiteX74" fmla="*/ 433810 w 547209"/>
                <a:gd name="connsiteY74" fmla="*/ 114852 h 544965"/>
                <a:gd name="connsiteX75" fmla="*/ 457604 w 547209"/>
                <a:gd name="connsiteY75" fmla="*/ 161816 h 544965"/>
                <a:gd name="connsiteX76" fmla="*/ 392777 w 547209"/>
                <a:gd name="connsiteY76" fmla="*/ 236690 h 544965"/>
                <a:gd name="connsiteX77" fmla="*/ 379080 w 547209"/>
                <a:gd name="connsiteY77" fmla="*/ 247216 h 544965"/>
                <a:gd name="connsiteX78" fmla="*/ 358717 w 547209"/>
                <a:gd name="connsiteY78" fmla="*/ 251095 h 544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7209" h="544965">
                  <a:moveTo>
                    <a:pt x="209432" y="401752"/>
                  </a:moveTo>
                  <a:cubicBezTo>
                    <a:pt x="209432" y="398878"/>
                    <a:pt x="228641" y="381547"/>
                    <a:pt x="231819" y="379433"/>
                  </a:cubicBezTo>
                  <a:cubicBezTo>
                    <a:pt x="273162" y="457321"/>
                    <a:pt x="208053" y="503367"/>
                    <a:pt x="200094" y="515211"/>
                  </a:cubicBezTo>
                  <a:lnTo>
                    <a:pt x="178101" y="494341"/>
                  </a:lnTo>
                  <a:cubicBezTo>
                    <a:pt x="191629" y="473402"/>
                    <a:pt x="213144" y="472003"/>
                    <a:pt x="213144" y="420350"/>
                  </a:cubicBezTo>
                  <a:cubicBezTo>
                    <a:pt x="213144" y="410643"/>
                    <a:pt x="209432" y="409586"/>
                    <a:pt x="209432" y="401752"/>
                  </a:cubicBezTo>
                  <a:close/>
                  <a:moveTo>
                    <a:pt x="547209" y="147018"/>
                  </a:moveTo>
                  <a:lnTo>
                    <a:pt x="547209" y="165785"/>
                  </a:lnTo>
                  <a:cubicBezTo>
                    <a:pt x="545438" y="189166"/>
                    <a:pt x="537028" y="212263"/>
                    <a:pt x="521616" y="233051"/>
                  </a:cubicBezTo>
                  <a:cubicBezTo>
                    <a:pt x="503166" y="257946"/>
                    <a:pt x="489357" y="240855"/>
                    <a:pt x="489357" y="230638"/>
                  </a:cubicBezTo>
                  <a:cubicBezTo>
                    <a:pt x="489357" y="221881"/>
                    <a:pt x="543469" y="174797"/>
                    <a:pt x="504882" y="105403"/>
                  </a:cubicBezTo>
                  <a:cubicBezTo>
                    <a:pt x="491129" y="80626"/>
                    <a:pt x="447985" y="38249"/>
                    <a:pt x="411789" y="30792"/>
                  </a:cubicBezTo>
                  <a:cubicBezTo>
                    <a:pt x="355877" y="19271"/>
                    <a:pt x="327302" y="50829"/>
                    <a:pt x="298531" y="79513"/>
                  </a:cubicBezTo>
                  <a:cubicBezTo>
                    <a:pt x="262615" y="115304"/>
                    <a:pt x="208700" y="159046"/>
                    <a:pt x="249059" y="232939"/>
                  </a:cubicBezTo>
                  <a:lnTo>
                    <a:pt x="270997" y="210175"/>
                  </a:lnTo>
                  <a:cubicBezTo>
                    <a:pt x="270265" y="201155"/>
                    <a:pt x="267284" y="198514"/>
                    <a:pt x="267284" y="187857"/>
                  </a:cubicBezTo>
                  <a:cubicBezTo>
                    <a:pt x="267284" y="146023"/>
                    <a:pt x="287787" y="133011"/>
                    <a:pt x="315321" y="105554"/>
                  </a:cubicBezTo>
                  <a:cubicBezTo>
                    <a:pt x="332702" y="88242"/>
                    <a:pt x="355793" y="59519"/>
                    <a:pt x="388586" y="59519"/>
                  </a:cubicBezTo>
                  <a:cubicBezTo>
                    <a:pt x="423067" y="59519"/>
                    <a:pt x="433136" y="73254"/>
                    <a:pt x="453413" y="93462"/>
                  </a:cubicBezTo>
                  <a:cubicBezTo>
                    <a:pt x="468376" y="108366"/>
                    <a:pt x="487472" y="123710"/>
                    <a:pt x="487472" y="152515"/>
                  </a:cubicBezTo>
                  <a:cubicBezTo>
                    <a:pt x="487472" y="165577"/>
                    <a:pt x="486657" y="172151"/>
                    <a:pt x="481285" y="183548"/>
                  </a:cubicBezTo>
                  <a:cubicBezTo>
                    <a:pt x="472763" y="201763"/>
                    <a:pt x="454651" y="217797"/>
                    <a:pt x="440363" y="232025"/>
                  </a:cubicBezTo>
                  <a:cubicBezTo>
                    <a:pt x="429986" y="242377"/>
                    <a:pt x="421717" y="252048"/>
                    <a:pt x="409904" y="261200"/>
                  </a:cubicBezTo>
                  <a:cubicBezTo>
                    <a:pt x="398289" y="270235"/>
                    <a:pt x="388108" y="278989"/>
                    <a:pt x="368055" y="278989"/>
                  </a:cubicBezTo>
                  <a:cubicBezTo>
                    <a:pt x="342349" y="278989"/>
                    <a:pt x="351096" y="276744"/>
                    <a:pt x="335880" y="274823"/>
                  </a:cubicBezTo>
                  <a:lnTo>
                    <a:pt x="313915" y="297590"/>
                  </a:lnTo>
                  <a:cubicBezTo>
                    <a:pt x="400145" y="343063"/>
                    <a:pt x="446776" y="260390"/>
                    <a:pt x="457632" y="260390"/>
                  </a:cubicBezTo>
                  <a:cubicBezTo>
                    <a:pt x="464663" y="260390"/>
                    <a:pt x="476279" y="261688"/>
                    <a:pt x="476279" y="271552"/>
                  </a:cubicBezTo>
                  <a:cubicBezTo>
                    <a:pt x="476279" y="292971"/>
                    <a:pt x="386702" y="380137"/>
                    <a:pt x="291978" y="318504"/>
                  </a:cubicBezTo>
                  <a:lnTo>
                    <a:pt x="252350" y="357109"/>
                  </a:lnTo>
                  <a:cubicBezTo>
                    <a:pt x="274090" y="389474"/>
                    <a:pt x="280896" y="429093"/>
                    <a:pt x="267509" y="468951"/>
                  </a:cubicBezTo>
                  <a:cubicBezTo>
                    <a:pt x="258622" y="495457"/>
                    <a:pt x="222875" y="544966"/>
                    <a:pt x="198238" y="544966"/>
                  </a:cubicBezTo>
                  <a:cubicBezTo>
                    <a:pt x="184654" y="544966"/>
                    <a:pt x="147838" y="510325"/>
                    <a:pt x="147838" y="494748"/>
                  </a:cubicBezTo>
                  <a:cubicBezTo>
                    <a:pt x="147838" y="464424"/>
                    <a:pt x="185160" y="461388"/>
                    <a:pt x="185160" y="425928"/>
                  </a:cubicBezTo>
                  <a:cubicBezTo>
                    <a:pt x="185160" y="419470"/>
                    <a:pt x="173179" y="424070"/>
                    <a:pt x="166485" y="424070"/>
                  </a:cubicBezTo>
                  <a:cubicBezTo>
                    <a:pt x="142185" y="424070"/>
                    <a:pt x="121710" y="402164"/>
                    <a:pt x="121710" y="381294"/>
                  </a:cubicBezTo>
                  <a:cubicBezTo>
                    <a:pt x="121710" y="367814"/>
                    <a:pt x="123398" y="368969"/>
                    <a:pt x="123567" y="360834"/>
                  </a:cubicBezTo>
                  <a:cubicBezTo>
                    <a:pt x="102276" y="360834"/>
                    <a:pt x="96539" y="366298"/>
                    <a:pt x="85795" y="377104"/>
                  </a:cubicBezTo>
                  <a:cubicBezTo>
                    <a:pt x="56686" y="406318"/>
                    <a:pt x="46899" y="404361"/>
                    <a:pt x="19533" y="377106"/>
                  </a:cubicBezTo>
                  <a:cubicBezTo>
                    <a:pt x="-3149" y="354511"/>
                    <a:pt x="-7840" y="343783"/>
                    <a:pt x="14870" y="321305"/>
                  </a:cubicBezTo>
                  <a:cubicBezTo>
                    <a:pt x="26283" y="310000"/>
                    <a:pt x="41246" y="293974"/>
                    <a:pt x="57136" y="287023"/>
                  </a:cubicBezTo>
                  <a:cubicBezTo>
                    <a:pt x="75164" y="279149"/>
                    <a:pt x="89283" y="302185"/>
                    <a:pt x="68921" y="313806"/>
                  </a:cubicBezTo>
                  <a:cubicBezTo>
                    <a:pt x="46505" y="326620"/>
                    <a:pt x="42596" y="337675"/>
                    <a:pt x="29855" y="346359"/>
                  </a:cubicBezTo>
                  <a:lnTo>
                    <a:pt x="50808" y="368274"/>
                  </a:lnTo>
                  <a:cubicBezTo>
                    <a:pt x="55983" y="364804"/>
                    <a:pt x="58627" y="361160"/>
                    <a:pt x="63352" y="356610"/>
                  </a:cubicBezTo>
                  <a:cubicBezTo>
                    <a:pt x="102248" y="319141"/>
                    <a:pt x="131864" y="336655"/>
                    <a:pt x="144098" y="336655"/>
                  </a:cubicBezTo>
                  <a:cubicBezTo>
                    <a:pt x="146995" y="336655"/>
                    <a:pt x="164376" y="317493"/>
                    <a:pt x="166485" y="314331"/>
                  </a:cubicBezTo>
                  <a:cubicBezTo>
                    <a:pt x="127982" y="294014"/>
                    <a:pt x="108661" y="308539"/>
                    <a:pt x="108661" y="286431"/>
                  </a:cubicBezTo>
                  <a:cubicBezTo>
                    <a:pt x="108661" y="256413"/>
                    <a:pt x="170535" y="281702"/>
                    <a:pt x="188422" y="293417"/>
                  </a:cubicBezTo>
                  <a:lnTo>
                    <a:pt x="228078" y="254812"/>
                  </a:lnTo>
                  <a:cubicBezTo>
                    <a:pt x="220709" y="240914"/>
                    <a:pt x="214916" y="233214"/>
                    <a:pt x="210219" y="214960"/>
                  </a:cubicBezTo>
                  <a:cubicBezTo>
                    <a:pt x="198182" y="168322"/>
                    <a:pt x="214100" y="122547"/>
                    <a:pt x="246275" y="90670"/>
                  </a:cubicBezTo>
                  <a:cubicBezTo>
                    <a:pt x="265765" y="71367"/>
                    <a:pt x="283681" y="53150"/>
                    <a:pt x="303171" y="33907"/>
                  </a:cubicBezTo>
                  <a:cubicBezTo>
                    <a:pt x="318893" y="18358"/>
                    <a:pt x="352389" y="0"/>
                    <a:pt x="382989" y="0"/>
                  </a:cubicBezTo>
                  <a:cubicBezTo>
                    <a:pt x="416514" y="0"/>
                    <a:pt x="426695" y="1331"/>
                    <a:pt x="457013" y="17340"/>
                  </a:cubicBezTo>
                  <a:cubicBezTo>
                    <a:pt x="470176" y="24289"/>
                    <a:pt x="505079" y="57178"/>
                    <a:pt x="515766" y="70386"/>
                  </a:cubicBezTo>
                  <a:cubicBezTo>
                    <a:pt x="534525" y="93532"/>
                    <a:pt x="545184" y="120102"/>
                    <a:pt x="547209" y="147018"/>
                  </a:cubicBezTo>
                  <a:close/>
                  <a:moveTo>
                    <a:pt x="168369" y="394312"/>
                  </a:moveTo>
                  <a:cubicBezTo>
                    <a:pt x="156698" y="394312"/>
                    <a:pt x="151579" y="389199"/>
                    <a:pt x="151579" y="377575"/>
                  </a:cubicBezTo>
                  <a:cubicBezTo>
                    <a:pt x="151579" y="366998"/>
                    <a:pt x="178326" y="344405"/>
                    <a:pt x="189350" y="333397"/>
                  </a:cubicBezTo>
                  <a:lnTo>
                    <a:pt x="292006" y="231100"/>
                  </a:lnTo>
                  <a:cubicBezTo>
                    <a:pt x="304437" y="218685"/>
                    <a:pt x="304409" y="213898"/>
                    <a:pt x="321396" y="213898"/>
                  </a:cubicBezTo>
                  <a:cubicBezTo>
                    <a:pt x="330115" y="213898"/>
                    <a:pt x="332590" y="223431"/>
                    <a:pt x="332590" y="230638"/>
                  </a:cubicBezTo>
                  <a:cubicBezTo>
                    <a:pt x="332590" y="240735"/>
                    <a:pt x="321199" y="248483"/>
                    <a:pt x="315321" y="254352"/>
                  </a:cubicBezTo>
                  <a:cubicBezTo>
                    <a:pt x="308037" y="261624"/>
                    <a:pt x="302102" y="267533"/>
                    <a:pt x="294790" y="274809"/>
                  </a:cubicBezTo>
                  <a:lnTo>
                    <a:pt x="192163" y="377106"/>
                  </a:lnTo>
                  <a:cubicBezTo>
                    <a:pt x="186257" y="382973"/>
                    <a:pt x="178494" y="394309"/>
                    <a:pt x="168369" y="394309"/>
                  </a:cubicBezTo>
                  <a:close/>
                  <a:moveTo>
                    <a:pt x="358717" y="251095"/>
                  </a:moveTo>
                  <a:cubicBezTo>
                    <a:pt x="359590" y="240651"/>
                    <a:pt x="362430" y="244841"/>
                    <a:pt x="362430" y="228777"/>
                  </a:cubicBezTo>
                  <a:cubicBezTo>
                    <a:pt x="362430" y="202567"/>
                    <a:pt x="342630" y="184137"/>
                    <a:pt x="313915" y="184137"/>
                  </a:cubicBezTo>
                  <a:cubicBezTo>
                    <a:pt x="303452" y="184137"/>
                    <a:pt x="297687" y="191523"/>
                    <a:pt x="295887" y="184140"/>
                  </a:cubicBezTo>
                  <a:cubicBezTo>
                    <a:pt x="295099" y="180913"/>
                    <a:pt x="299290" y="166466"/>
                    <a:pt x="300865" y="163685"/>
                  </a:cubicBezTo>
                  <a:lnTo>
                    <a:pt x="352643" y="111132"/>
                  </a:lnTo>
                  <a:cubicBezTo>
                    <a:pt x="374130" y="89736"/>
                    <a:pt x="372977" y="89279"/>
                    <a:pt x="397895" y="89279"/>
                  </a:cubicBezTo>
                  <a:cubicBezTo>
                    <a:pt x="411761" y="89279"/>
                    <a:pt x="425823" y="106869"/>
                    <a:pt x="433810" y="114852"/>
                  </a:cubicBezTo>
                  <a:cubicBezTo>
                    <a:pt x="452823" y="133799"/>
                    <a:pt x="457604" y="133557"/>
                    <a:pt x="457604" y="161816"/>
                  </a:cubicBezTo>
                  <a:cubicBezTo>
                    <a:pt x="457604" y="178968"/>
                    <a:pt x="406389" y="222898"/>
                    <a:pt x="392777" y="236690"/>
                  </a:cubicBezTo>
                  <a:cubicBezTo>
                    <a:pt x="387517" y="242030"/>
                    <a:pt x="386195" y="244536"/>
                    <a:pt x="379080" y="247216"/>
                  </a:cubicBezTo>
                  <a:cubicBezTo>
                    <a:pt x="373455" y="249335"/>
                    <a:pt x="366227" y="251095"/>
                    <a:pt x="358717" y="251095"/>
                  </a:cubicBezTo>
                  <a:close/>
                </a:path>
              </a:pathLst>
            </a:custGeom>
            <a:solidFill>
              <a:schemeClr val="accent1"/>
            </a:solidFill>
            <a:ln w="281"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7A4C7412-0A66-8678-EBCF-1DCCF782FF2F}"/>
                </a:ext>
              </a:extLst>
            </p:cNvPr>
            <p:cNvSpPr/>
            <p:nvPr/>
          </p:nvSpPr>
          <p:spPr>
            <a:xfrm>
              <a:off x="5209186" y="791903"/>
              <a:ext cx="118610" cy="155532"/>
            </a:xfrm>
            <a:custGeom>
              <a:avLst/>
              <a:gdLst>
                <a:gd name="connsiteX0" fmla="*/ 39206 w 118610"/>
                <a:gd name="connsiteY0" fmla="*/ 126474 h 155532"/>
                <a:gd name="connsiteX1" fmla="*/ 29869 w 118610"/>
                <a:gd name="connsiteY1" fmla="*/ 126474 h 155532"/>
                <a:gd name="connsiteX2" fmla="*/ 37322 w 118610"/>
                <a:gd name="connsiteY2" fmla="*/ 31616 h 155532"/>
                <a:gd name="connsiteX3" fmla="*/ 50400 w 118610"/>
                <a:gd name="connsiteY3" fmla="*/ 52074 h 155532"/>
                <a:gd name="connsiteX4" fmla="*/ 87721 w 118610"/>
                <a:gd name="connsiteY4" fmla="*/ 115315 h 155532"/>
                <a:gd name="connsiteX5" fmla="*/ 39206 w 118610"/>
                <a:gd name="connsiteY5" fmla="*/ 126474 h 155532"/>
                <a:gd name="connsiteX6" fmla="*/ 0 w 118610"/>
                <a:gd name="connsiteY6" fmla="*/ 130194 h 155532"/>
                <a:gd name="connsiteX7" fmla="*/ 65784 w 118610"/>
                <a:gd name="connsiteY7" fmla="*/ 152969 h 155532"/>
                <a:gd name="connsiteX8" fmla="*/ 84571 w 118610"/>
                <a:gd name="connsiteY8" fmla="*/ 51476 h 155532"/>
                <a:gd name="connsiteX9" fmla="*/ 41062 w 118610"/>
                <a:gd name="connsiteY9" fmla="*/ 0 h 155532"/>
                <a:gd name="connsiteX10" fmla="*/ 3206 w 118610"/>
                <a:gd name="connsiteY10" fmla="*/ 90619 h 155532"/>
                <a:gd name="connsiteX11" fmla="*/ 0 w 118610"/>
                <a:gd name="connsiteY11" fmla="*/ 130196 h 15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8610" h="155532">
                  <a:moveTo>
                    <a:pt x="39206" y="126474"/>
                  </a:moveTo>
                  <a:lnTo>
                    <a:pt x="29869" y="126474"/>
                  </a:lnTo>
                  <a:cubicBezTo>
                    <a:pt x="29869" y="93621"/>
                    <a:pt x="37322" y="63990"/>
                    <a:pt x="37322" y="31616"/>
                  </a:cubicBezTo>
                  <a:lnTo>
                    <a:pt x="50400" y="52074"/>
                  </a:lnTo>
                  <a:cubicBezTo>
                    <a:pt x="55828" y="60261"/>
                    <a:pt x="87046" y="107264"/>
                    <a:pt x="87721" y="115315"/>
                  </a:cubicBezTo>
                  <a:cubicBezTo>
                    <a:pt x="72506" y="118844"/>
                    <a:pt x="66431" y="126474"/>
                    <a:pt x="39206" y="126474"/>
                  </a:cubicBezTo>
                  <a:close/>
                  <a:moveTo>
                    <a:pt x="0" y="130194"/>
                  </a:moveTo>
                  <a:cubicBezTo>
                    <a:pt x="0" y="159921"/>
                    <a:pt x="47671" y="157151"/>
                    <a:pt x="65784" y="152969"/>
                  </a:cubicBezTo>
                  <a:cubicBezTo>
                    <a:pt x="151621" y="133131"/>
                    <a:pt x="113793" y="100402"/>
                    <a:pt x="84571" y="51476"/>
                  </a:cubicBezTo>
                  <a:cubicBezTo>
                    <a:pt x="74109" y="33912"/>
                    <a:pt x="56728" y="0"/>
                    <a:pt x="41062" y="0"/>
                  </a:cubicBezTo>
                  <a:cubicBezTo>
                    <a:pt x="-1097" y="0"/>
                    <a:pt x="10097" y="36886"/>
                    <a:pt x="3206" y="90619"/>
                  </a:cubicBezTo>
                  <a:cubicBezTo>
                    <a:pt x="1716" y="102465"/>
                    <a:pt x="0" y="115732"/>
                    <a:pt x="0" y="130196"/>
                  </a:cubicBezTo>
                  <a:close/>
                </a:path>
              </a:pathLst>
            </a:custGeom>
            <a:grpFill/>
            <a:ln w="281"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F8814A93-65EF-DFEE-6D49-341F4F50E243}"/>
                </a:ext>
              </a:extLst>
            </p:cNvPr>
            <p:cNvSpPr/>
            <p:nvPr/>
          </p:nvSpPr>
          <p:spPr>
            <a:xfrm>
              <a:off x="4711735" y="333267"/>
              <a:ext cx="155946" cy="118261"/>
            </a:xfrm>
            <a:custGeom>
              <a:avLst/>
              <a:gdLst>
                <a:gd name="connsiteX0" fmla="*/ 29048 w 155946"/>
                <a:gd name="connsiteY0" fmla="*/ 88501 h 118261"/>
                <a:gd name="connsiteX1" fmla="*/ 32496 w 155946"/>
                <a:gd name="connsiteY1" fmla="*/ 52885 h 118261"/>
                <a:gd name="connsiteX2" fmla="*/ 40242 w 155946"/>
                <a:gd name="connsiteY2" fmla="*/ 30841 h 118261"/>
                <a:gd name="connsiteX3" fmla="*/ 114094 w 155946"/>
                <a:gd name="connsiteY3" fmla="*/ 74415 h 118261"/>
                <a:gd name="connsiteX4" fmla="*/ 124219 w 155946"/>
                <a:gd name="connsiteY4" fmla="*/ 81064 h 118261"/>
                <a:gd name="connsiteX5" fmla="*/ 29045 w 155946"/>
                <a:gd name="connsiteY5" fmla="*/ 88501 h 118261"/>
                <a:gd name="connsiteX6" fmla="*/ 23451 w 155946"/>
                <a:gd name="connsiteY6" fmla="*/ 118262 h 118261"/>
                <a:gd name="connsiteX7" fmla="*/ 137933 w 155946"/>
                <a:gd name="connsiteY7" fmla="*/ 107747 h 118261"/>
                <a:gd name="connsiteX8" fmla="*/ 155947 w 155946"/>
                <a:gd name="connsiteY8" fmla="*/ 77345 h 118261"/>
                <a:gd name="connsiteX9" fmla="*/ 105474 w 155946"/>
                <a:gd name="connsiteY9" fmla="*/ 34650 h 118261"/>
                <a:gd name="connsiteX10" fmla="*/ 2853 w 155946"/>
                <a:gd name="connsiteY10" fmla="*/ 51236 h 118261"/>
                <a:gd name="connsiteX11" fmla="*/ 7940 w 155946"/>
                <a:gd name="connsiteY11" fmla="*/ 109541 h 118261"/>
                <a:gd name="connsiteX12" fmla="*/ 23451 w 155946"/>
                <a:gd name="connsiteY12" fmla="*/ 118262 h 118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5946" h="118261">
                  <a:moveTo>
                    <a:pt x="29048" y="88501"/>
                  </a:moveTo>
                  <a:cubicBezTo>
                    <a:pt x="29048" y="75094"/>
                    <a:pt x="28950" y="65187"/>
                    <a:pt x="32496" y="52885"/>
                  </a:cubicBezTo>
                  <a:cubicBezTo>
                    <a:pt x="34712" y="45190"/>
                    <a:pt x="38627" y="37762"/>
                    <a:pt x="40242" y="30841"/>
                  </a:cubicBezTo>
                  <a:cubicBezTo>
                    <a:pt x="49419" y="31606"/>
                    <a:pt x="102232" y="67394"/>
                    <a:pt x="114094" y="74415"/>
                  </a:cubicBezTo>
                  <a:lnTo>
                    <a:pt x="124219" y="81064"/>
                  </a:lnTo>
                  <a:cubicBezTo>
                    <a:pt x="91738" y="81064"/>
                    <a:pt x="62010" y="88501"/>
                    <a:pt x="29045" y="88501"/>
                  </a:cubicBezTo>
                  <a:close/>
                  <a:moveTo>
                    <a:pt x="23451" y="118262"/>
                  </a:moveTo>
                  <a:cubicBezTo>
                    <a:pt x="36352" y="118262"/>
                    <a:pt x="129872" y="110368"/>
                    <a:pt x="137933" y="107747"/>
                  </a:cubicBezTo>
                  <a:cubicBezTo>
                    <a:pt x="153013" y="102847"/>
                    <a:pt x="155947" y="91559"/>
                    <a:pt x="155947" y="77345"/>
                  </a:cubicBezTo>
                  <a:cubicBezTo>
                    <a:pt x="155947" y="61642"/>
                    <a:pt x="122920" y="45123"/>
                    <a:pt x="105474" y="34650"/>
                  </a:cubicBezTo>
                  <a:cubicBezTo>
                    <a:pt x="53626" y="3516"/>
                    <a:pt x="23204" y="-31425"/>
                    <a:pt x="2853" y="51236"/>
                  </a:cubicBezTo>
                  <a:cubicBezTo>
                    <a:pt x="-488" y="64812"/>
                    <a:pt x="-2989" y="97555"/>
                    <a:pt x="7940" y="109541"/>
                  </a:cubicBezTo>
                  <a:cubicBezTo>
                    <a:pt x="10838" y="112720"/>
                    <a:pt x="18501" y="118262"/>
                    <a:pt x="23451" y="118262"/>
                  </a:cubicBezTo>
                  <a:close/>
                </a:path>
              </a:pathLst>
            </a:custGeom>
            <a:grpFill/>
            <a:ln w="281"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3F2CE419-AE36-6502-75ED-349462296794}"/>
                </a:ext>
              </a:extLst>
            </p:cNvPr>
            <p:cNvSpPr/>
            <p:nvPr/>
          </p:nvSpPr>
          <p:spPr>
            <a:xfrm>
              <a:off x="5351020" y="657984"/>
              <a:ext cx="158735" cy="115317"/>
            </a:xfrm>
            <a:custGeom>
              <a:avLst/>
              <a:gdLst>
                <a:gd name="connsiteX0" fmla="*/ 33581 w 158735"/>
                <a:gd name="connsiteY0" fmla="*/ 27899 h 115317"/>
                <a:gd name="connsiteX1" fmla="*/ 128755 w 158735"/>
                <a:gd name="connsiteY1" fmla="*/ 27899 h 115317"/>
                <a:gd name="connsiteX2" fmla="*/ 108252 w 158735"/>
                <a:gd name="connsiteY2" fmla="*/ 83701 h 115317"/>
                <a:gd name="connsiteX3" fmla="*/ 89296 w 158735"/>
                <a:gd name="connsiteY3" fmla="*/ 70950 h 115317"/>
                <a:gd name="connsiteX4" fmla="*/ 33581 w 158735"/>
                <a:gd name="connsiteY4" fmla="*/ 27899 h 115317"/>
                <a:gd name="connsiteX5" fmla="*/ 0 w 158735"/>
                <a:gd name="connsiteY5" fmla="*/ 26041 h 115317"/>
                <a:gd name="connsiteX6" fmla="*/ 48262 w 158735"/>
                <a:gd name="connsiteY6" fmla="*/ 76517 h 115317"/>
                <a:gd name="connsiteX7" fmla="*/ 108252 w 158735"/>
                <a:gd name="connsiteY7" fmla="*/ 115318 h 115317"/>
                <a:gd name="connsiteX8" fmla="*/ 132495 w 158735"/>
                <a:gd name="connsiteY8" fmla="*/ 0 h 115317"/>
                <a:gd name="connsiteX9" fmla="*/ 24272 w 158735"/>
                <a:gd name="connsiteY9" fmla="*/ 0 h 115317"/>
                <a:gd name="connsiteX10" fmla="*/ 0 w 158735"/>
                <a:gd name="connsiteY10" fmla="*/ 26041 h 115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735" h="115317">
                  <a:moveTo>
                    <a:pt x="33581" y="27899"/>
                  </a:moveTo>
                  <a:lnTo>
                    <a:pt x="128755" y="27899"/>
                  </a:lnTo>
                  <a:cubicBezTo>
                    <a:pt x="128755" y="49200"/>
                    <a:pt x="121049" y="75140"/>
                    <a:pt x="108252" y="83701"/>
                  </a:cubicBezTo>
                  <a:cubicBezTo>
                    <a:pt x="102346" y="82134"/>
                    <a:pt x="94386" y="74740"/>
                    <a:pt x="89296" y="70950"/>
                  </a:cubicBezTo>
                  <a:lnTo>
                    <a:pt x="33581" y="27899"/>
                  </a:lnTo>
                  <a:close/>
                  <a:moveTo>
                    <a:pt x="0" y="26041"/>
                  </a:moveTo>
                  <a:cubicBezTo>
                    <a:pt x="0" y="46058"/>
                    <a:pt x="26803" y="59418"/>
                    <a:pt x="48262" y="76517"/>
                  </a:cubicBezTo>
                  <a:cubicBezTo>
                    <a:pt x="59231" y="85268"/>
                    <a:pt x="95652" y="115318"/>
                    <a:pt x="108252" y="115318"/>
                  </a:cubicBezTo>
                  <a:cubicBezTo>
                    <a:pt x="149089" y="115318"/>
                    <a:pt x="185032" y="0"/>
                    <a:pt x="132495" y="0"/>
                  </a:cubicBezTo>
                  <a:lnTo>
                    <a:pt x="24272" y="0"/>
                  </a:lnTo>
                  <a:cubicBezTo>
                    <a:pt x="8915" y="0"/>
                    <a:pt x="0" y="18470"/>
                    <a:pt x="0" y="26041"/>
                  </a:cubicBezTo>
                  <a:close/>
                </a:path>
              </a:pathLst>
            </a:custGeom>
            <a:grpFill/>
            <a:ln w="281"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F08AA2DB-B57E-FDB9-1826-7AC34FD58EEF}"/>
                </a:ext>
              </a:extLst>
            </p:cNvPr>
            <p:cNvSpPr/>
            <p:nvPr/>
          </p:nvSpPr>
          <p:spPr>
            <a:xfrm>
              <a:off x="4886343" y="151995"/>
              <a:ext cx="115702" cy="157884"/>
            </a:xfrm>
            <a:custGeom>
              <a:avLst/>
              <a:gdLst>
                <a:gd name="connsiteX0" fmla="*/ 31727 w 115702"/>
                <a:gd name="connsiteY0" fmla="*/ 50300 h 157884"/>
                <a:gd name="connsiteX1" fmla="*/ 55712 w 115702"/>
                <a:gd name="connsiteY1" fmla="*/ 35146 h 157884"/>
                <a:gd name="connsiteX2" fmla="*/ 87710 w 115702"/>
                <a:gd name="connsiteY2" fmla="*/ 27981 h 157884"/>
                <a:gd name="connsiteX3" fmla="*/ 87710 w 115702"/>
                <a:gd name="connsiteY3" fmla="*/ 124700 h 157884"/>
                <a:gd name="connsiteX4" fmla="*/ 31727 w 115702"/>
                <a:gd name="connsiteY4" fmla="*/ 50300 h 157884"/>
                <a:gd name="connsiteX5" fmla="*/ 0 w 115702"/>
                <a:gd name="connsiteY5" fmla="*/ 48441 h 157884"/>
                <a:gd name="connsiteX6" fmla="*/ 38109 w 115702"/>
                <a:gd name="connsiteY6" fmla="*/ 109034 h 157884"/>
                <a:gd name="connsiteX7" fmla="*/ 59185 w 115702"/>
                <a:gd name="connsiteY7" fmla="*/ 136387 h 157884"/>
                <a:gd name="connsiteX8" fmla="*/ 69848 w 115702"/>
                <a:gd name="connsiteY8" fmla="*/ 149937 h 157884"/>
                <a:gd name="connsiteX9" fmla="*/ 115702 w 115702"/>
                <a:gd name="connsiteY9" fmla="*/ 133995 h 157884"/>
                <a:gd name="connsiteX10" fmla="*/ 115702 w 115702"/>
                <a:gd name="connsiteY10" fmla="*/ 26120 h 157884"/>
                <a:gd name="connsiteX11" fmla="*/ 32312 w 115702"/>
                <a:gd name="connsiteY11" fmla="*/ 13683 h 157884"/>
                <a:gd name="connsiteX12" fmla="*/ 0 w 115702"/>
                <a:gd name="connsiteY12" fmla="*/ 48441 h 157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702" h="157884">
                  <a:moveTo>
                    <a:pt x="31727" y="50300"/>
                  </a:moveTo>
                  <a:cubicBezTo>
                    <a:pt x="36138" y="43735"/>
                    <a:pt x="47137" y="38230"/>
                    <a:pt x="55712" y="35146"/>
                  </a:cubicBezTo>
                  <a:cubicBezTo>
                    <a:pt x="74016" y="28559"/>
                    <a:pt x="81353" y="31023"/>
                    <a:pt x="87710" y="27981"/>
                  </a:cubicBezTo>
                  <a:lnTo>
                    <a:pt x="87710" y="124700"/>
                  </a:lnTo>
                  <a:cubicBezTo>
                    <a:pt x="84498" y="122354"/>
                    <a:pt x="38339" y="62844"/>
                    <a:pt x="31727" y="50300"/>
                  </a:cubicBezTo>
                  <a:close/>
                  <a:moveTo>
                    <a:pt x="0" y="48441"/>
                  </a:moveTo>
                  <a:cubicBezTo>
                    <a:pt x="0" y="64896"/>
                    <a:pt x="28358" y="96588"/>
                    <a:pt x="38109" y="109034"/>
                  </a:cubicBezTo>
                  <a:cubicBezTo>
                    <a:pt x="45745" y="118772"/>
                    <a:pt x="51769" y="126525"/>
                    <a:pt x="59185" y="136387"/>
                  </a:cubicBezTo>
                  <a:cubicBezTo>
                    <a:pt x="62223" y="140426"/>
                    <a:pt x="66327" y="146764"/>
                    <a:pt x="69848" y="149937"/>
                  </a:cubicBezTo>
                  <a:cubicBezTo>
                    <a:pt x="90927" y="168953"/>
                    <a:pt x="115702" y="149889"/>
                    <a:pt x="115702" y="133995"/>
                  </a:cubicBezTo>
                  <a:lnTo>
                    <a:pt x="115702" y="26120"/>
                  </a:lnTo>
                  <a:cubicBezTo>
                    <a:pt x="115702" y="-16011"/>
                    <a:pt x="52495" y="2938"/>
                    <a:pt x="32312" y="13683"/>
                  </a:cubicBezTo>
                  <a:cubicBezTo>
                    <a:pt x="19724" y="20377"/>
                    <a:pt x="0" y="32590"/>
                    <a:pt x="0" y="48441"/>
                  </a:cubicBezTo>
                  <a:close/>
                </a:path>
              </a:pathLst>
            </a:custGeom>
            <a:grpFill/>
            <a:ln w="281"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C2EE73E4-13DD-5758-6334-7BC352EA0B64}"/>
                </a:ext>
              </a:extLst>
            </p:cNvPr>
            <p:cNvSpPr/>
            <p:nvPr/>
          </p:nvSpPr>
          <p:spPr>
            <a:xfrm>
              <a:off x="5061444" y="176707"/>
              <a:ext cx="46971" cy="72089"/>
            </a:xfrm>
            <a:custGeom>
              <a:avLst/>
              <a:gdLst>
                <a:gd name="connsiteX0" fmla="*/ 13391 w 46971"/>
                <a:gd name="connsiteY0" fmla="*/ 72089 h 72089"/>
                <a:gd name="connsiteX1" fmla="*/ 33950 w 46971"/>
                <a:gd name="connsiteY1" fmla="*/ 47957 h 72089"/>
                <a:gd name="connsiteX2" fmla="*/ 46972 w 46971"/>
                <a:gd name="connsiteY2" fmla="*/ 14426 h 72089"/>
                <a:gd name="connsiteX3" fmla="*/ 17835 w 46971"/>
                <a:gd name="connsiteY3" fmla="*/ 11424 h 72089"/>
                <a:gd name="connsiteX4" fmla="*/ 13391 w 46971"/>
                <a:gd name="connsiteY4" fmla="*/ 72089 h 72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1" h="72089">
                  <a:moveTo>
                    <a:pt x="13391" y="72089"/>
                  </a:moveTo>
                  <a:cubicBezTo>
                    <a:pt x="27088" y="72089"/>
                    <a:pt x="29591" y="57942"/>
                    <a:pt x="33950" y="47957"/>
                  </a:cubicBezTo>
                  <a:cubicBezTo>
                    <a:pt x="36819" y="41432"/>
                    <a:pt x="46972" y="21426"/>
                    <a:pt x="46972" y="14426"/>
                  </a:cubicBezTo>
                  <a:cubicBezTo>
                    <a:pt x="46972" y="-298"/>
                    <a:pt x="26103" y="-7558"/>
                    <a:pt x="17835" y="11424"/>
                  </a:cubicBezTo>
                  <a:cubicBezTo>
                    <a:pt x="8694" y="32394"/>
                    <a:pt x="-14694" y="72089"/>
                    <a:pt x="13391" y="72089"/>
                  </a:cubicBezTo>
                  <a:close/>
                </a:path>
              </a:pathLst>
            </a:custGeom>
            <a:grpFill/>
            <a:ln w="281"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8D1D781C-8E08-111C-9D58-B1CAB610B06B}"/>
                </a:ext>
              </a:extLst>
            </p:cNvPr>
            <p:cNvSpPr/>
            <p:nvPr/>
          </p:nvSpPr>
          <p:spPr>
            <a:xfrm>
              <a:off x="5412584" y="552105"/>
              <a:ext cx="71869" cy="47056"/>
            </a:xfrm>
            <a:custGeom>
              <a:avLst/>
              <a:gdLst>
                <a:gd name="connsiteX0" fmla="*/ 0 w 71869"/>
                <a:gd name="connsiteY0" fmla="*/ 33340 h 47056"/>
                <a:gd name="connsiteX1" fmla="*/ 46406 w 71869"/>
                <a:gd name="connsiteY1" fmla="*/ 34938 h 47056"/>
                <a:gd name="connsiteX2" fmla="*/ 70227 w 71869"/>
                <a:gd name="connsiteY2" fmla="*/ 21337 h 47056"/>
                <a:gd name="connsiteX3" fmla="*/ 42300 w 71869"/>
                <a:gd name="connsiteY3" fmla="*/ 4807 h 47056"/>
                <a:gd name="connsiteX4" fmla="*/ 25509 w 71869"/>
                <a:gd name="connsiteY4" fmla="*/ 12249 h 47056"/>
                <a:gd name="connsiteX5" fmla="*/ 28 w 71869"/>
                <a:gd name="connsiteY5" fmla="*/ 33343 h 47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69" h="47056">
                  <a:moveTo>
                    <a:pt x="0" y="33340"/>
                  </a:moveTo>
                  <a:cubicBezTo>
                    <a:pt x="0" y="61009"/>
                    <a:pt x="36703" y="38924"/>
                    <a:pt x="46406" y="34938"/>
                  </a:cubicBezTo>
                  <a:cubicBezTo>
                    <a:pt x="55209" y="31319"/>
                    <a:pt x="66431" y="28143"/>
                    <a:pt x="70227" y="21337"/>
                  </a:cubicBezTo>
                  <a:cubicBezTo>
                    <a:pt x="74306" y="14099"/>
                    <a:pt x="72759" y="-10210"/>
                    <a:pt x="42300" y="4807"/>
                  </a:cubicBezTo>
                  <a:cubicBezTo>
                    <a:pt x="36140" y="7848"/>
                    <a:pt x="31865" y="9424"/>
                    <a:pt x="25509" y="12249"/>
                  </a:cubicBezTo>
                  <a:cubicBezTo>
                    <a:pt x="14794" y="17000"/>
                    <a:pt x="28" y="19529"/>
                    <a:pt x="28" y="33343"/>
                  </a:cubicBezTo>
                  <a:close/>
                </a:path>
              </a:pathLst>
            </a:custGeom>
            <a:grpFill/>
            <a:ln w="281"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DD376194-237C-19D7-263A-4E54A50E192C}"/>
                </a:ext>
              </a:extLst>
            </p:cNvPr>
            <p:cNvSpPr/>
            <p:nvPr/>
          </p:nvSpPr>
          <p:spPr>
            <a:xfrm>
              <a:off x="4733316" y="504155"/>
              <a:ext cx="72377" cy="46876"/>
            </a:xfrm>
            <a:custGeom>
              <a:avLst/>
              <a:gdLst>
                <a:gd name="connsiteX0" fmla="*/ 0 w 72377"/>
                <a:gd name="connsiteY0" fmla="*/ 32934 h 46876"/>
                <a:gd name="connsiteX1" fmla="*/ 20281 w 72377"/>
                <a:gd name="connsiteY1" fmla="*/ 45881 h 46876"/>
                <a:gd name="connsiteX2" fmla="*/ 59521 w 72377"/>
                <a:gd name="connsiteY2" fmla="*/ 29015 h 46876"/>
                <a:gd name="connsiteX3" fmla="*/ 42286 w 72377"/>
                <a:gd name="connsiteY3" fmla="*/ 4395 h 46876"/>
                <a:gd name="connsiteX4" fmla="*/ 25490 w 72377"/>
                <a:gd name="connsiteY4" fmla="*/ 11837 h 46876"/>
                <a:gd name="connsiteX5" fmla="*/ 0 w 72377"/>
                <a:gd name="connsiteY5" fmla="*/ 32934 h 4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77" h="46876">
                  <a:moveTo>
                    <a:pt x="0" y="32934"/>
                  </a:moveTo>
                  <a:cubicBezTo>
                    <a:pt x="0" y="43221"/>
                    <a:pt x="10238" y="49405"/>
                    <a:pt x="20281" y="45881"/>
                  </a:cubicBezTo>
                  <a:lnTo>
                    <a:pt x="59521" y="29015"/>
                  </a:lnTo>
                  <a:cubicBezTo>
                    <a:pt x="81896" y="19860"/>
                    <a:pt x="74384" y="-11426"/>
                    <a:pt x="42286" y="4395"/>
                  </a:cubicBezTo>
                  <a:cubicBezTo>
                    <a:pt x="36112" y="7436"/>
                    <a:pt x="31857" y="9017"/>
                    <a:pt x="25490" y="11837"/>
                  </a:cubicBezTo>
                  <a:cubicBezTo>
                    <a:pt x="14763" y="16583"/>
                    <a:pt x="0" y="19120"/>
                    <a:pt x="0" y="32934"/>
                  </a:cubicBezTo>
                  <a:close/>
                </a:path>
              </a:pathLst>
            </a:custGeom>
            <a:grpFill/>
            <a:ln w="281"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17D8DE9-CC95-09AA-6F74-2F7C44DC03E5}"/>
                </a:ext>
              </a:extLst>
            </p:cNvPr>
            <p:cNvSpPr/>
            <p:nvPr/>
          </p:nvSpPr>
          <p:spPr>
            <a:xfrm>
              <a:off x="5109220" y="853151"/>
              <a:ext cx="47710" cy="72671"/>
            </a:xfrm>
            <a:custGeom>
              <a:avLst/>
              <a:gdLst>
                <a:gd name="connsiteX0" fmla="*/ 12274 w 47710"/>
                <a:gd name="connsiteY0" fmla="*/ 72672 h 72671"/>
                <a:gd name="connsiteX1" fmla="*/ 34717 w 47710"/>
                <a:gd name="connsiteY1" fmla="*/ 48539 h 72671"/>
                <a:gd name="connsiteX2" fmla="*/ 47711 w 47710"/>
                <a:gd name="connsiteY2" fmla="*/ 15009 h 72671"/>
                <a:gd name="connsiteX3" fmla="*/ 17533 w 47710"/>
                <a:gd name="connsiteY3" fmla="*/ 14692 h 72671"/>
                <a:gd name="connsiteX4" fmla="*/ 68 w 47710"/>
                <a:gd name="connsiteY4" fmla="*/ 56472 h 72671"/>
                <a:gd name="connsiteX5" fmla="*/ 12274 w 47710"/>
                <a:gd name="connsiteY5" fmla="*/ 72672 h 72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710" h="72671">
                  <a:moveTo>
                    <a:pt x="12274" y="72672"/>
                  </a:moveTo>
                  <a:cubicBezTo>
                    <a:pt x="28136" y="72672"/>
                    <a:pt x="29064" y="61392"/>
                    <a:pt x="34717" y="48539"/>
                  </a:cubicBezTo>
                  <a:cubicBezTo>
                    <a:pt x="37586" y="42014"/>
                    <a:pt x="47711" y="22005"/>
                    <a:pt x="47711" y="15009"/>
                  </a:cubicBezTo>
                  <a:cubicBezTo>
                    <a:pt x="47711" y="2714"/>
                    <a:pt x="28080" y="-11346"/>
                    <a:pt x="17533" y="14692"/>
                  </a:cubicBezTo>
                  <a:lnTo>
                    <a:pt x="68" y="56472"/>
                  </a:lnTo>
                  <a:cubicBezTo>
                    <a:pt x="-692" y="63189"/>
                    <a:pt x="5018" y="72672"/>
                    <a:pt x="12274" y="72672"/>
                  </a:cubicBezTo>
                  <a:close/>
                </a:path>
              </a:pathLst>
            </a:custGeom>
            <a:grpFill/>
            <a:ln w="281"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D7E2542A-3A38-328F-5C1B-DDA3D2E7A4D6}"/>
                </a:ext>
              </a:extLst>
            </p:cNvPr>
            <p:cNvSpPr/>
            <p:nvPr/>
          </p:nvSpPr>
          <p:spPr>
            <a:xfrm>
              <a:off x="5377618" y="819800"/>
              <a:ext cx="57406" cy="53943"/>
            </a:xfrm>
            <a:custGeom>
              <a:avLst/>
              <a:gdLst>
                <a:gd name="connsiteX0" fmla="*/ 42448 w 57406"/>
                <a:gd name="connsiteY0" fmla="*/ 53940 h 53943"/>
                <a:gd name="connsiteX1" fmla="*/ 51336 w 57406"/>
                <a:gd name="connsiteY1" fmla="*/ 26498 h 53943"/>
                <a:gd name="connsiteX2" fmla="*/ 29173 w 57406"/>
                <a:gd name="connsiteY2" fmla="*/ 7666 h 53943"/>
                <a:gd name="connsiteX3" fmla="*/ 14464 w 57406"/>
                <a:gd name="connsiteY3" fmla="*/ 0 h 53943"/>
                <a:gd name="connsiteX4" fmla="*/ 8 w 57406"/>
                <a:gd name="connsiteY4" fmla="*/ 13225 h 53943"/>
                <a:gd name="connsiteX5" fmla="*/ 42448 w 57406"/>
                <a:gd name="connsiteY5" fmla="*/ 53943 h 53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06" h="53943">
                  <a:moveTo>
                    <a:pt x="42448" y="53940"/>
                  </a:moveTo>
                  <a:cubicBezTo>
                    <a:pt x="50604" y="53940"/>
                    <a:pt x="65960" y="39639"/>
                    <a:pt x="51336" y="26498"/>
                  </a:cubicBezTo>
                  <a:lnTo>
                    <a:pt x="29173" y="7666"/>
                  </a:lnTo>
                  <a:cubicBezTo>
                    <a:pt x="24617" y="3972"/>
                    <a:pt x="22480" y="0"/>
                    <a:pt x="14464" y="0"/>
                  </a:cubicBezTo>
                  <a:cubicBezTo>
                    <a:pt x="5436" y="0"/>
                    <a:pt x="345" y="5732"/>
                    <a:pt x="8" y="13225"/>
                  </a:cubicBezTo>
                  <a:cubicBezTo>
                    <a:pt x="-639" y="27173"/>
                    <a:pt x="38623" y="53943"/>
                    <a:pt x="42448" y="53943"/>
                  </a:cubicBezTo>
                  <a:close/>
                </a:path>
              </a:pathLst>
            </a:custGeom>
            <a:grpFill/>
            <a:ln w="281"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5E84EBD-A85C-2ABF-8A97-6FE111A8C19D}"/>
                </a:ext>
              </a:extLst>
            </p:cNvPr>
            <p:cNvSpPr/>
            <p:nvPr/>
          </p:nvSpPr>
          <p:spPr>
            <a:xfrm>
              <a:off x="4785569" y="226472"/>
              <a:ext cx="54280" cy="57185"/>
            </a:xfrm>
            <a:custGeom>
              <a:avLst/>
              <a:gdLst>
                <a:gd name="connsiteX0" fmla="*/ 3 w 54280"/>
                <a:gd name="connsiteY0" fmla="*/ 14882 h 57185"/>
                <a:gd name="connsiteX1" fmla="*/ 40851 w 54280"/>
                <a:gd name="connsiteY1" fmla="*/ 57178 h 57185"/>
                <a:gd name="connsiteX2" fmla="*/ 48147 w 54280"/>
                <a:gd name="connsiteY2" fmla="*/ 30131 h 57185"/>
                <a:gd name="connsiteX3" fmla="*/ 16796 w 54280"/>
                <a:gd name="connsiteY3" fmla="*/ 0 h 57185"/>
                <a:gd name="connsiteX4" fmla="*/ 0 w 54280"/>
                <a:gd name="connsiteY4" fmla="*/ 14882 h 57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80" h="57185">
                  <a:moveTo>
                    <a:pt x="3" y="14882"/>
                  </a:moveTo>
                  <a:cubicBezTo>
                    <a:pt x="3" y="18691"/>
                    <a:pt x="26856" y="57812"/>
                    <a:pt x="40851" y="57178"/>
                  </a:cubicBezTo>
                  <a:cubicBezTo>
                    <a:pt x="50650" y="56738"/>
                    <a:pt x="61304" y="45542"/>
                    <a:pt x="48147" y="30131"/>
                  </a:cubicBezTo>
                  <a:cubicBezTo>
                    <a:pt x="42421" y="23423"/>
                    <a:pt x="25014" y="0"/>
                    <a:pt x="16796" y="0"/>
                  </a:cubicBezTo>
                  <a:cubicBezTo>
                    <a:pt x="8474" y="0"/>
                    <a:pt x="0" y="7535"/>
                    <a:pt x="0" y="14882"/>
                  </a:cubicBezTo>
                  <a:close/>
                </a:path>
              </a:pathLst>
            </a:custGeom>
            <a:grpFill/>
            <a:ln w="281" cap="flat">
              <a:noFill/>
              <a:prstDash val="solid"/>
              <a:miter/>
            </a:ln>
          </p:spPr>
          <p:txBody>
            <a:bodyPr rtlCol="0" anchor="ctr"/>
            <a:lstStyle/>
            <a:p>
              <a:endParaRPr lang="en-US"/>
            </a:p>
          </p:txBody>
        </p:sp>
      </p:grpSp>
      <p:grpSp>
        <p:nvGrpSpPr>
          <p:cNvPr id="81" name="Graphic 33">
            <a:extLst>
              <a:ext uri="{FF2B5EF4-FFF2-40B4-BE49-F238E27FC236}">
                <a16:creationId xmlns:a16="http://schemas.microsoft.com/office/drawing/2014/main" id="{1FDC82F7-00BA-702B-DBED-61AB57057427}"/>
              </a:ext>
            </a:extLst>
          </p:cNvPr>
          <p:cNvGrpSpPr/>
          <p:nvPr/>
        </p:nvGrpSpPr>
        <p:grpSpPr>
          <a:xfrm>
            <a:off x="15707308" y="3660157"/>
            <a:ext cx="955480" cy="800492"/>
            <a:chOff x="5866546" y="151724"/>
            <a:chExt cx="955480" cy="800492"/>
          </a:xfrm>
          <a:solidFill>
            <a:schemeClr val="accent2"/>
          </a:solidFill>
        </p:grpSpPr>
        <p:sp>
          <p:nvSpPr>
            <p:cNvPr id="82" name="Freeform: Shape 81">
              <a:extLst>
                <a:ext uri="{FF2B5EF4-FFF2-40B4-BE49-F238E27FC236}">
                  <a16:creationId xmlns:a16="http://schemas.microsoft.com/office/drawing/2014/main" id="{4AD79D50-50C5-D107-B662-A79424A0DA04}"/>
                </a:ext>
              </a:extLst>
            </p:cNvPr>
            <p:cNvSpPr/>
            <p:nvPr/>
          </p:nvSpPr>
          <p:spPr>
            <a:xfrm>
              <a:off x="6013975" y="151741"/>
              <a:ext cx="808051" cy="800475"/>
            </a:xfrm>
            <a:custGeom>
              <a:avLst/>
              <a:gdLst>
                <a:gd name="connsiteX0" fmla="*/ 0 w 808051"/>
                <a:gd name="connsiteY0" fmla="*/ 11142 h 800475"/>
                <a:gd name="connsiteX1" fmla="*/ 29840 w 808051"/>
                <a:gd name="connsiteY1" fmla="*/ 27885 h 800475"/>
                <a:gd name="connsiteX2" fmla="*/ 223929 w 808051"/>
                <a:gd name="connsiteY2" fmla="*/ 27883 h 800475"/>
                <a:gd name="connsiteX3" fmla="*/ 303100 w 808051"/>
                <a:gd name="connsiteY3" fmla="*/ 94047 h 800475"/>
                <a:gd name="connsiteX4" fmla="*/ 338425 w 808051"/>
                <a:gd name="connsiteY4" fmla="*/ 155579 h 800475"/>
                <a:gd name="connsiteX5" fmla="*/ 409046 w 808051"/>
                <a:gd name="connsiteY5" fmla="*/ 278622 h 800475"/>
                <a:gd name="connsiteX6" fmla="*/ 460936 w 808051"/>
                <a:gd name="connsiteY6" fmla="*/ 323615 h 800475"/>
                <a:gd name="connsiteX7" fmla="*/ 585978 w 808051"/>
                <a:gd name="connsiteY7" fmla="*/ 323615 h 800475"/>
                <a:gd name="connsiteX8" fmla="*/ 600913 w 808051"/>
                <a:gd name="connsiteY8" fmla="*/ 293868 h 800475"/>
                <a:gd name="connsiteX9" fmla="*/ 600913 w 808051"/>
                <a:gd name="connsiteY9" fmla="*/ 247356 h 800475"/>
                <a:gd name="connsiteX10" fmla="*/ 612106 w 808051"/>
                <a:gd name="connsiteY10" fmla="*/ 241777 h 800475"/>
                <a:gd name="connsiteX11" fmla="*/ 634944 w 808051"/>
                <a:gd name="connsiteY11" fmla="*/ 258072 h 800475"/>
                <a:gd name="connsiteX12" fmla="*/ 677834 w 808051"/>
                <a:gd name="connsiteY12" fmla="*/ 297147 h 800475"/>
                <a:gd name="connsiteX13" fmla="*/ 689056 w 808051"/>
                <a:gd name="connsiteY13" fmla="*/ 306426 h 800475"/>
                <a:gd name="connsiteX14" fmla="*/ 742240 w 808051"/>
                <a:gd name="connsiteY14" fmla="*/ 355707 h 800475"/>
                <a:gd name="connsiteX15" fmla="*/ 780039 w 808051"/>
                <a:gd name="connsiteY15" fmla="*/ 399873 h 800475"/>
                <a:gd name="connsiteX16" fmla="*/ 743168 w 808051"/>
                <a:gd name="connsiteY16" fmla="*/ 443103 h 800475"/>
                <a:gd name="connsiteX17" fmla="*/ 657331 w 808051"/>
                <a:gd name="connsiteY17" fmla="*/ 521215 h 800475"/>
                <a:gd name="connsiteX18" fmla="*/ 647122 w 808051"/>
                <a:gd name="connsiteY18" fmla="*/ 531505 h 800475"/>
                <a:gd name="connsiteX19" fmla="*/ 635900 w 808051"/>
                <a:gd name="connsiteY19" fmla="*/ 540783 h 800475"/>
                <a:gd name="connsiteX20" fmla="*/ 610222 w 808051"/>
                <a:gd name="connsiteY20" fmla="*/ 557972 h 800475"/>
                <a:gd name="connsiteX21" fmla="*/ 600913 w 808051"/>
                <a:gd name="connsiteY21" fmla="*/ 552394 h 800475"/>
                <a:gd name="connsiteX22" fmla="*/ 600913 w 808051"/>
                <a:gd name="connsiteY22" fmla="*/ 507749 h 800475"/>
                <a:gd name="connsiteX23" fmla="*/ 585978 w 808051"/>
                <a:gd name="connsiteY23" fmla="*/ 476138 h 800475"/>
                <a:gd name="connsiteX24" fmla="*/ 460936 w 808051"/>
                <a:gd name="connsiteY24" fmla="*/ 476138 h 800475"/>
                <a:gd name="connsiteX25" fmla="*/ 435849 w 808051"/>
                <a:gd name="connsiteY25" fmla="*/ 484595 h 800475"/>
                <a:gd name="connsiteX26" fmla="*/ 393409 w 808051"/>
                <a:gd name="connsiteY26" fmla="*/ 548318 h 800475"/>
                <a:gd name="connsiteX27" fmla="*/ 290050 w 808051"/>
                <a:gd name="connsiteY27" fmla="*/ 728026 h 800475"/>
                <a:gd name="connsiteX28" fmla="*/ 260632 w 808051"/>
                <a:gd name="connsiteY28" fmla="*/ 769386 h 800475"/>
                <a:gd name="connsiteX29" fmla="*/ 205282 w 808051"/>
                <a:gd name="connsiteY29" fmla="*/ 784893 h 800475"/>
                <a:gd name="connsiteX30" fmla="*/ 257538 w 808051"/>
                <a:gd name="connsiteY30" fmla="*/ 799772 h 800475"/>
                <a:gd name="connsiteX31" fmla="*/ 296378 w 808051"/>
                <a:gd name="connsiteY31" fmla="*/ 775276 h 800475"/>
                <a:gd name="connsiteX32" fmla="*/ 307994 w 808051"/>
                <a:gd name="connsiteY32" fmla="*/ 755231 h 800475"/>
                <a:gd name="connsiteX33" fmla="*/ 411830 w 808051"/>
                <a:gd name="connsiteY33" fmla="*/ 574146 h 800475"/>
                <a:gd name="connsiteX34" fmla="*/ 434893 w 808051"/>
                <a:gd name="connsiteY34" fmla="*/ 533896 h 800475"/>
                <a:gd name="connsiteX35" fmla="*/ 468389 w 808051"/>
                <a:gd name="connsiteY35" fmla="*/ 504043 h 800475"/>
                <a:gd name="connsiteX36" fmla="*/ 571044 w 808051"/>
                <a:gd name="connsiteY36" fmla="*/ 504043 h 800475"/>
                <a:gd name="connsiteX37" fmla="*/ 594135 w 808051"/>
                <a:gd name="connsiteY37" fmla="*/ 583329 h 800475"/>
                <a:gd name="connsiteX38" fmla="*/ 643269 w 808051"/>
                <a:gd name="connsiteY38" fmla="*/ 574180 h 800475"/>
                <a:gd name="connsiteX39" fmla="*/ 768395 w 808051"/>
                <a:gd name="connsiteY39" fmla="*/ 458952 h 800475"/>
                <a:gd name="connsiteX40" fmla="*/ 808051 w 808051"/>
                <a:gd name="connsiteY40" fmla="*/ 398026 h 800475"/>
                <a:gd name="connsiteX41" fmla="*/ 769408 w 808051"/>
                <a:gd name="connsiteY41" fmla="*/ 341681 h 800475"/>
                <a:gd name="connsiteX42" fmla="*/ 645237 w 808051"/>
                <a:gd name="connsiteY42" fmla="*/ 227350 h 800475"/>
                <a:gd name="connsiteX43" fmla="*/ 571044 w 808051"/>
                <a:gd name="connsiteY43" fmla="*/ 252948 h 800475"/>
                <a:gd name="connsiteX44" fmla="*/ 571044 w 808051"/>
                <a:gd name="connsiteY44" fmla="*/ 295729 h 800475"/>
                <a:gd name="connsiteX45" fmla="*/ 468389 w 808051"/>
                <a:gd name="connsiteY45" fmla="*/ 295729 h 800475"/>
                <a:gd name="connsiteX46" fmla="*/ 434921 w 808051"/>
                <a:gd name="connsiteY46" fmla="*/ 265873 h 800475"/>
                <a:gd name="connsiteX47" fmla="*/ 307994 w 808051"/>
                <a:gd name="connsiteY47" fmla="*/ 44539 h 800475"/>
                <a:gd name="connsiteX48" fmla="*/ 257538 w 808051"/>
                <a:gd name="connsiteY48" fmla="*/ 0 h 800475"/>
                <a:gd name="connsiteX49" fmla="*/ 14934 w 808051"/>
                <a:gd name="connsiteY49" fmla="*/ 0 h 800475"/>
                <a:gd name="connsiteX50" fmla="*/ 5147 w 808051"/>
                <a:gd name="connsiteY50" fmla="*/ 3268 h 800475"/>
                <a:gd name="connsiteX51" fmla="*/ 0 w 808051"/>
                <a:gd name="connsiteY51" fmla="*/ 11159 h 80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8051" h="800475">
                  <a:moveTo>
                    <a:pt x="0" y="11142"/>
                  </a:moveTo>
                  <a:cubicBezTo>
                    <a:pt x="0" y="29180"/>
                    <a:pt x="11953" y="27967"/>
                    <a:pt x="29840" y="27885"/>
                  </a:cubicBezTo>
                  <a:lnTo>
                    <a:pt x="223929" y="27883"/>
                  </a:lnTo>
                  <a:cubicBezTo>
                    <a:pt x="277169" y="27880"/>
                    <a:pt x="263613" y="27499"/>
                    <a:pt x="303100" y="94047"/>
                  </a:cubicBezTo>
                  <a:cubicBezTo>
                    <a:pt x="315447" y="114849"/>
                    <a:pt x="326781" y="134384"/>
                    <a:pt x="338425" y="155579"/>
                  </a:cubicBezTo>
                  <a:lnTo>
                    <a:pt x="409046" y="278622"/>
                  </a:lnTo>
                  <a:cubicBezTo>
                    <a:pt x="419058" y="295208"/>
                    <a:pt x="430364" y="323615"/>
                    <a:pt x="460936" y="323615"/>
                  </a:cubicBezTo>
                  <a:lnTo>
                    <a:pt x="585978" y="323615"/>
                  </a:lnTo>
                  <a:cubicBezTo>
                    <a:pt x="601672" y="323615"/>
                    <a:pt x="600997" y="309661"/>
                    <a:pt x="600913" y="293868"/>
                  </a:cubicBezTo>
                  <a:cubicBezTo>
                    <a:pt x="600828" y="278372"/>
                    <a:pt x="600913" y="262854"/>
                    <a:pt x="600913" y="247356"/>
                  </a:cubicBezTo>
                  <a:cubicBezTo>
                    <a:pt x="606481" y="243630"/>
                    <a:pt x="604681" y="241777"/>
                    <a:pt x="612106" y="241777"/>
                  </a:cubicBezTo>
                  <a:cubicBezTo>
                    <a:pt x="622597" y="241777"/>
                    <a:pt x="628728" y="252342"/>
                    <a:pt x="634944" y="258072"/>
                  </a:cubicBezTo>
                  <a:lnTo>
                    <a:pt x="677834" y="297147"/>
                  </a:lnTo>
                  <a:cubicBezTo>
                    <a:pt x="682474" y="301708"/>
                    <a:pt x="684500" y="302406"/>
                    <a:pt x="689056" y="306426"/>
                  </a:cubicBezTo>
                  <a:lnTo>
                    <a:pt x="742240" y="355707"/>
                  </a:lnTo>
                  <a:cubicBezTo>
                    <a:pt x="751746" y="365305"/>
                    <a:pt x="780039" y="384725"/>
                    <a:pt x="780039" y="399873"/>
                  </a:cubicBezTo>
                  <a:cubicBezTo>
                    <a:pt x="780039" y="415036"/>
                    <a:pt x="752561" y="433634"/>
                    <a:pt x="743168" y="443103"/>
                  </a:cubicBezTo>
                  <a:cubicBezTo>
                    <a:pt x="721821" y="464659"/>
                    <a:pt x="681181" y="499219"/>
                    <a:pt x="657331" y="521215"/>
                  </a:cubicBezTo>
                  <a:cubicBezTo>
                    <a:pt x="653450" y="524792"/>
                    <a:pt x="650919" y="527769"/>
                    <a:pt x="647122" y="531505"/>
                  </a:cubicBezTo>
                  <a:cubicBezTo>
                    <a:pt x="642509" y="536066"/>
                    <a:pt x="640484" y="536769"/>
                    <a:pt x="635900" y="540783"/>
                  </a:cubicBezTo>
                  <a:cubicBezTo>
                    <a:pt x="627237" y="548394"/>
                    <a:pt x="623891" y="557972"/>
                    <a:pt x="610222" y="557972"/>
                  </a:cubicBezTo>
                  <a:cubicBezTo>
                    <a:pt x="605750" y="557972"/>
                    <a:pt x="604738" y="554959"/>
                    <a:pt x="600913" y="552394"/>
                  </a:cubicBezTo>
                  <a:cubicBezTo>
                    <a:pt x="600913" y="537512"/>
                    <a:pt x="600857" y="522628"/>
                    <a:pt x="600913" y="507749"/>
                  </a:cubicBezTo>
                  <a:cubicBezTo>
                    <a:pt x="600969" y="491415"/>
                    <a:pt x="602291" y="476138"/>
                    <a:pt x="585978" y="476138"/>
                  </a:cubicBezTo>
                  <a:lnTo>
                    <a:pt x="460936" y="476138"/>
                  </a:lnTo>
                  <a:cubicBezTo>
                    <a:pt x="452245" y="476138"/>
                    <a:pt x="441558" y="480701"/>
                    <a:pt x="435849" y="484595"/>
                  </a:cubicBezTo>
                  <a:cubicBezTo>
                    <a:pt x="420183" y="495250"/>
                    <a:pt x="405671" y="527973"/>
                    <a:pt x="393409" y="548318"/>
                  </a:cubicBezTo>
                  <a:cubicBezTo>
                    <a:pt x="359828" y="603988"/>
                    <a:pt x="324391" y="670170"/>
                    <a:pt x="290050" y="728026"/>
                  </a:cubicBezTo>
                  <a:cubicBezTo>
                    <a:pt x="282822" y="740203"/>
                    <a:pt x="272585" y="764223"/>
                    <a:pt x="260632" y="769386"/>
                  </a:cubicBezTo>
                  <a:cubicBezTo>
                    <a:pt x="244544" y="776330"/>
                    <a:pt x="205282" y="763236"/>
                    <a:pt x="205282" y="784893"/>
                  </a:cubicBezTo>
                  <a:cubicBezTo>
                    <a:pt x="205282" y="805387"/>
                    <a:pt x="227726" y="799772"/>
                    <a:pt x="257538" y="799772"/>
                  </a:cubicBezTo>
                  <a:cubicBezTo>
                    <a:pt x="274666" y="799772"/>
                    <a:pt x="289375" y="786124"/>
                    <a:pt x="296378" y="775276"/>
                  </a:cubicBezTo>
                  <a:cubicBezTo>
                    <a:pt x="300822" y="768442"/>
                    <a:pt x="304000" y="762179"/>
                    <a:pt x="307994" y="755231"/>
                  </a:cubicBezTo>
                  <a:lnTo>
                    <a:pt x="411830" y="574146"/>
                  </a:lnTo>
                  <a:cubicBezTo>
                    <a:pt x="419677" y="560187"/>
                    <a:pt x="427074" y="547474"/>
                    <a:pt x="434893" y="533896"/>
                  </a:cubicBezTo>
                  <a:cubicBezTo>
                    <a:pt x="442683" y="520422"/>
                    <a:pt x="447492" y="504043"/>
                    <a:pt x="468389" y="504043"/>
                  </a:cubicBezTo>
                  <a:lnTo>
                    <a:pt x="571044" y="504043"/>
                  </a:lnTo>
                  <a:cubicBezTo>
                    <a:pt x="571044" y="530546"/>
                    <a:pt x="564632" y="570454"/>
                    <a:pt x="594135" y="583329"/>
                  </a:cubicBezTo>
                  <a:cubicBezTo>
                    <a:pt x="614638" y="592280"/>
                    <a:pt x="628531" y="586671"/>
                    <a:pt x="643269" y="574180"/>
                  </a:cubicBezTo>
                  <a:lnTo>
                    <a:pt x="768395" y="458952"/>
                  </a:lnTo>
                  <a:cubicBezTo>
                    <a:pt x="791120" y="439025"/>
                    <a:pt x="808051" y="428541"/>
                    <a:pt x="808051" y="398026"/>
                  </a:cubicBezTo>
                  <a:cubicBezTo>
                    <a:pt x="808051" y="370715"/>
                    <a:pt x="785158" y="354796"/>
                    <a:pt x="769408" y="341681"/>
                  </a:cubicBezTo>
                  <a:lnTo>
                    <a:pt x="645237" y="227350"/>
                  </a:lnTo>
                  <a:cubicBezTo>
                    <a:pt x="607128" y="191966"/>
                    <a:pt x="571044" y="225200"/>
                    <a:pt x="571044" y="252948"/>
                  </a:cubicBezTo>
                  <a:lnTo>
                    <a:pt x="571044" y="295729"/>
                  </a:lnTo>
                  <a:lnTo>
                    <a:pt x="468389" y="295729"/>
                  </a:lnTo>
                  <a:cubicBezTo>
                    <a:pt x="447492" y="295729"/>
                    <a:pt x="442683" y="279350"/>
                    <a:pt x="434921" y="265873"/>
                  </a:cubicBezTo>
                  <a:lnTo>
                    <a:pt x="307994" y="44539"/>
                  </a:lnTo>
                  <a:cubicBezTo>
                    <a:pt x="298347" y="27796"/>
                    <a:pt x="285185" y="0"/>
                    <a:pt x="257538" y="0"/>
                  </a:cubicBezTo>
                  <a:lnTo>
                    <a:pt x="14934" y="0"/>
                  </a:lnTo>
                  <a:cubicBezTo>
                    <a:pt x="10350" y="0"/>
                    <a:pt x="7960" y="984"/>
                    <a:pt x="5147" y="3268"/>
                  </a:cubicBezTo>
                  <a:cubicBezTo>
                    <a:pt x="3431" y="4645"/>
                    <a:pt x="0" y="9612"/>
                    <a:pt x="0" y="11159"/>
                  </a:cubicBezTo>
                  <a:close/>
                </a:path>
              </a:pathLst>
            </a:custGeom>
            <a:grpFill/>
            <a:ln w="281"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CC936DA0-3E02-7741-0445-FF7FC62F3414}"/>
                </a:ext>
              </a:extLst>
            </p:cNvPr>
            <p:cNvSpPr/>
            <p:nvPr/>
          </p:nvSpPr>
          <p:spPr>
            <a:xfrm>
              <a:off x="5866546" y="433818"/>
              <a:ext cx="492660" cy="235849"/>
            </a:xfrm>
            <a:custGeom>
              <a:avLst/>
              <a:gdLst>
                <a:gd name="connsiteX0" fmla="*/ 339634 w 492660"/>
                <a:gd name="connsiteY0" fmla="*/ 73160 h 235849"/>
                <a:gd name="connsiteX1" fmla="*/ 212735 w 492660"/>
                <a:gd name="connsiteY1" fmla="*/ 73146 h 235849"/>
                <a:gd name="connsiteX2" fmla="*/ 184751 w 492660"/>
                <a:gd name="connsiteY2" fmla="*/ 89897 h 235849"/>
                <a:gd name="connsiteX3" fmla="*/ 201542 w 492660"/>
                <a:gd name="connsiteY3" fmla="*/ 102918 h 235849"/>
                <a:gd name="connsiteX4" fmla="*/ 369502 w 492660"/>
                <a:gd name="connsiteY4" fmla="*/ 102918 h 235849"/>
                <a:gd name="connsiteX5" fmla="*/ 382159 w 492660"/>
                <a:gd name="connsiteY5" fmla="*/ 75416 h 235849"/>
                <a:gd name="connsiteX6" fmla="*/ 358309 w 492660"/>
                <a:gd name="connsiteY6" fmla="*/ 41538 h 235849"/>
                <a:gd name="connsiteX7" fmla="*/ 373243 w 492660"/>
                <a:gd name="connsiteY7" fmla="*/ 28517 h 235849"/>
                <a:gd name="connsiteX8" fmla="*/ 421280 w 492660"/>
                <a:gd name="connsiteY8" fmla="*/ 69903 h 235849"/>
                <a:gd name="connsiteX9" fmla="*/ 443695 w 492660"/>
                <a:gd name="connsiteY9" fmla="*/ 92221 h 235849"/>
                <a:gd name="connsiteX10" fmla="*/ 444623 w 492660"/>
                <a:gd name="connsiteY10" fmla="*/ 142442 h 235849"/>
                <a:gd name="connsiteX11" fmla="*/ 375099 w 492660"/>
                <a:gd name="connsiteY11" fmla="*/ 207071 h 235849"/>
                <a:gd name="connsiteX12" fmla="*/ 358309 w 492660"/>
                <a:gd name="connsiteY12" fmla="*/ 192192 h 235849"/>
                <a:gd name="connsiteX13" fmla="*/ 387502 w 492660"/>
                <a:gd name="connsiteY13" fmla="*/ 140948 h 235849"/>
                <a:gd name="connsiteX14" fmla="*/ 365846 w 492660"/>
                <a:gd name="connsiteY14" fmla="*/ 132586 h 235849"/>
                <a:gd name="connsiteX15" fmla="*/ 72787 w 492660"/>
                <a:gd name="connsiteY15" fmla="*/ 132676 h 235849"/>
                <a:gd name="connsiteX16" fmla="*/ 27984 w 492660"/>
                <a:gd name="connsiteY16" fmla="*/ 117794 h 235849"/>
                <a:gd name="connsiteX17" fmla="*/ 33271 w 492660"/>
                <a:gd name="connsiteY17" fmla="*/ 106318 h 235849"/>
                <a:gd name="connsiteX18" fmla="*/ 147430 w 492660"/>
                <a:gd name="connsiteY18" fmla="*/ 91759 h 235849"/>
                <a:gd name="connsiteX19" fmla="*/ 132495 w 492660"/>
                <a:gd name="connsiteY19" fmla="*/ 73160 h 235849"/>
                <a:gd name="connsiteX20" fmla="*/ 42918 w 492660"/>
                <a:gd name="connsiteY20" fmla="*/ 73160 h 235849"/>
                <a:gd name="connsiteX21" fmla="*/ 0 w 492660"/>
                <a:gd name="connsiteY21" fmla="*/ 114321 h 235849"/>
                <a:gd name="connsiteX22" fmla="*/ 0 w 492660"/>
                <a:gd name="connsiteY22" fmla="*/ 123843 h 235849"/>
                <a:gd name="connsiteX23" fmla="*/ 54112 w 492660"/>
                <a:gd name="connsiteY23" fmla="*/ 162448 h 235849"/>
                <a:gd name="connsiteX24" fmla="*/ 339634 w 492660"/>
                <a:gd name="connsiteY24" fmla="*/ 162434 h 235849"/>
                <a:gd name="connsiteX25" fmla="*/ 329059 w 492660"/>
                <a:gd name="connsiteY25" fmla="*/ 195166 h 235849"/>
                <a:gd name="connsiteX26" fmla="*/ 334571 w 492660"/>
                <a:gd name="connsiteY26" fmla="*/ 212122 h 235849"/>
                <a:gd name="connsiteX27" fmla="*/ 409158 w 492660"/>
                <a:gd name="connsiteY27" fmla="*/ 218709 h 235849"/>
                <a:gd name="connsiteX28" fmla="*/ 454889 w 492660"/>
                <a:gd name="connsiteY28" fmla="*/ 173130 h 235849"/>
                <a:gd name="connsiteX29" fmla="*/ 492660 w 492660"/>
                <a:gd name="connsiteY29" fmla="*/ 117797 h 235849"/>
                <a:gd name="connsiteX30" fmla="*/ 455817 w 492660"/>
                <a:gd name="connsiteY30" fmla="*/ 63397 h 235849"/>
                <a:gd name="connsiteX31" fmla="*/ 409158 w 492660"/>
                <a:gd name="connsiteY31" fmla="*/ 16896 h 235849"/>
                <a:gd name="connsiteX32" fmla="*/ 380696 w 492660"/>
                <a:gd name="connsiteY32" fmla="*/ 481 h 235849"/>
                <a:gd name="connsiteX33" fmla="*/ 339634 w 492660"/>
                <a:gd name="connsiteY33" fmla="*/ 73160 h 235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2660" h="235849">
                  <a:moveTo>
                    <a:pt x="339634" y="73160"/>
                  </a:moveTo>
                  <a:lnTo>
                    <a:pt x="212735" y="73146"/>
                  </a:lnTo>
                  <a:cubicBezTo>
                    <a:pt x="193807" y="73020"/>
                    <a:pt x="184751" y="72969"/>
                    <a:pt x="184751" y="89897"/>
                  </a:cubicBezTo>
                  <a:cubicBezTo>
                    <a:pt x="184751" y="96667"/>
                    <a:pt x="193864" y="102918"/>
                    <a:pt x="201542" y="102918"/>
                  </a:cubicBezTo>
                  <a:lnTo>
                    <a:pt x="369502" y="102918"/>
                  </a:lnTo>
                  <a:cubicBezTo>
                    <a:pt x="385843" y="102918"/>
                    <a:pt x="397543" y="90511"/>
                    <a:pt x="382159" y="75416"/>
                  </a:cubicBezTo>
                  <a:cubicBezTo>
                    <a:pt x="372456" y="65880"/>
                    <a:pt x="358309" y="56638"/>
                    <a:pt x="358309" y="41538"/>
                  </a:cubicBezTo>
                  <a:cubicBezTo>
                    <a:pt x="358309" y="35388"/>
                    <a:pt x="366999" y="28517"/>
                    <a:pt x="373243" y="28517"/>
                  </a:cubicBezTo>
                  <a:cubicBezTo>
                    <a:pt x="384268" y="28517"/>
                    <a:pt x="412505" y="61137"/>
                    <a:pt x="421280" y="69903"/>
                  </a:cubicBezTo>
                  <a:cubicBezTo>
                    <a:pt x="429211" y="77796"/>
                    <a:pt x="435764" y="84330"/>
                    <a:pt x="443695" y="92221"/>
                  </a:cubicBezTo>
                  <a:cubicBezTo>
                    <a:pt x="469429" y="117884"/>
                    <a:pt x="469823" y="117326"/>
                    <a:pt x="444623" y="142442"/>
                  </a:cubicBezTo>
                  <a:cubicBezTo>
                    <a:pt x="435005" y="152026"/>
                    <a:pt x="383958" y="207071"/>
                    <a:pt x="375099" y="207071"/>
                  </a:cubicBezTo>
                  <a:cubicBezTo>
                    <a:pt x="367449" y="207071"/>
                    <a:pt x="358309" y="201787"/>
                    <a:pt x="358309" y="192192"/>
                  </a:cubicBezTo>
                  <a:cubicBezTo>
                    <a:pt x="358309" y="170083"/>
                    <a:pt x="398021" y="159984"/>
                    <a:pt x="387502" y="140948"/>
                  </a:cubicBezTo>
                  <a:cubicBezTo>
                    <a:pt x="383480" y="133671"/>
                    <a:pt x="376393" y="132628"/>
                    <a:pt x="365846" y="132586"/>
                  </a:cubicBezTo>
                  <a:lnTo>
                    <a:pt x="72787" y="132676"/>
                  </a:lnTo>
                  <a:cubicBezTo>
                    <a:pt x="59596" y="132676"/>
                    <a:pt x="27984" y="138952"/>
                    <a:pt x="27984" y="117794"/>
                  </a:cubicBezTo>
                  <a:cubicBezTo>
                    <a:pt x="27984" y="114926"/>
                    <a:pt x="31584" y="107952"/>
                    <a:pt x="33271" y="106318"/>
                  </a:cubicBezTo>
                  <a:cubicBezTo>
                    <a:pt x="45871" y="94152"/>
                    <a:pt x="147430" y="116280"/>
                    <a:pt x="147430" y="91759"/>
                  </a:cubicBezTo>
                  <a:cubicBezTo>
                    <a:pt x="147430" y="85564"/>
                    <a:pt x="148302" y="73160"/>
                    <a:pt x="132495" y="73160"/>
                  </a:cubicBezTo>
                  <a:lnTo>
                    <a:pt x="42918" y="73160"/>
                  </a:lnTo>
                  <a:cubicBezTo>
                    <a:pt x="18534" y="73160"/>
                    <a:pt x="2165" y="93219"/>
                    <a:pt x="0" y="114321"/>
                  </a:cubicBezTo>
                  <a:lnTo>
                    <a:pt x="0" y="123843"/>
                  </a:lnTo>
                  <a:cubicBezTo>
                    <a:pt x="2137" y="144093"/>
                    <a:pt x="18337" y="162652"/>
                    <a:pt x="54112" y="162448"/>
                  </a:cubicBezTo>
                  <a:lnTo>
                    <a:pt x="339634" y="162434"/>
                  </a:lnTo>
                  <a:cubicBezTo>
                    <a:pt x="334431" y="170209"/>
                    <a:pt x="327287" y="181753"/>
                    <a:pt x="329059" y="195166"/>
                  </a:cubicBezTo>
                  <a:cubicBezTo>
                    <a:pt x="329987" y="202249"/>
                    <a:pt x="331731" y="206956"/>
                    <a:pt x="334571" y="212122"/>
                  </a:cubicBezTo>
                  <a:cubicBezTo>
                    <a:pt x="349196" y="238690"/>
                    <a:pt x="382355" y="245770"/>
                    <a:pt x="409158" y="218709"/>
                  </a:cubicBezTo>
                  <a:cubicBezTo>
                    <a:pt x="424768" y="202972"/>
                    <a:pt x="439195" y="188769"/>
                    <a:pt x="454889" y="173130"/>
                  </a:cubicBezTo>
                  <a:cubicBezTo>
                    <a:pt x="468501" y="159555"/>
                    <a:pt x="492660" y="142834"/>
                    <a:pt x="492660" y="117797"/>
                  </a:cubicBezTo>
                  <a:cubicBezTo>
                    <a:pt x="492660" y="92953"/>
                    <a:pt x="469289" y="76821"/>
                    <a:pt x="455817" y="63397"/>
                  </a:cubicBezTo>
                  <a:cubicBezTo>
                    <a:pt x="439814" y="47441"/>
                    <a:pt x="425105" y="32901"/>
                    <a:pt x="409158" y="16896"/>
                  </a:cubicBezTo>
                  <a:cubicBezTo>
                    <a:pt x="400215" y="7914"/>
                    <a:pt x="396305" y="2737"/>
                    <a:pt x="380696" y="481"/>
                  </a:cubicBezTo>
                  <a:cubicBezTo>
                    <a:pt x="345512" y="-4618"/>
                    <a:pt x="311734" y="31612"/>
                    <a:pt x="339634" y="73160"/>
                  </a:cubicBezTo>
                  <a:close/>
                </a:path>
              </a:pathLst>
            </a:custGeom>
            <a:solidFill>
              <a:schemeClr val="accent1"/>
            </a:solidFill>
            <a:ln w="281"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6A41C2F9-E65D-29E6-3663-BB0115637E3F}"/>
                </a:ext>
              </a:extLst>
            </p:cNvPr>
            <p:cNvSpPr/>
            <p:nvPr/>
          </p:nvSpPr>
          <p:spPr>
            <a:xfrm>
              <a:off x="5866546" y="640888"/>
              <a:ext cx="360553" cy="236410"/>
            </a:xfrm>
            <a:custGeom>
              <a:avLst/>
              <a:gdLst>
                <a:gd name="connsiteX0" fmla="*/ 225813 w 360553"/>
                <a:gd name="connsiteY0" fmla="*/ 46501 h 236410"/>
                <a:gd name="connsiteX1" fmla="*/ 242604 w 360553"/>
                <a:gd name="connsiteY1" fmla="*/ 29761 h 236410"/>
                <a:gd name="connsiteX2" fmla="*/ 267325 w 360553"/>
                <a:gd name="connsiteY2" fmla="*/ 47897 h 236410"/>
                <a:gd name="connsiteX3" fmla="*/ 311172 w 360553"/>
                <a:gd name="connsiteY3" fmla="*/ 91606 h 236410"/>
                <a:gd name="connsiteX4" fmla="*/ 268253 w 360553"/>
                <a:gd name="connsiteY4" fmla="*/ 187391 h 236410"/>
                <a:gd name="connsiteX5" fmla="*/ 240748 w 360553"/>
                <a:gd name="connsiteY5" fmla="*/ 206455 h 236410"/>
                <a:gd name="connsiteX6" fmla="*/ 225813 w 360553"/>
                <a:gd name="connsiteY6" fmla="*/ 191576 h 236410"/>
                <a:gd name="connsiteX7" fmla="*/ 257538 w 360553"/>
                <a:gd name="connsiteY7" fmla="*/ 148795 h 236410"/>
                <a:gd name="connsiteX8" fmla="*/ 209023 w 360553"/>
                <a:gd name="connsiteY8" fmla="*/ 133916 h 236410"/>
                <a:gd name="connsiteX9" fmla="*/ 78383 w 360553"/>
                <a:gd name="connsiteY9" fmla="*/ 133916 h 236410"/>
                <a:gd name="connsiteX10" fmla="*/ 28490 w 360553"/>
                <a:gd name="connsiteY10" fmla="*/ 118821 h 236410"/>
                <a:gd name="connsiteX11" fmla="*/ 74643 w 360553"/>
                <a:gd name="connsiteY11" fmla="*/ 102297 h 236410"/>
                <a:gd name="connsiteX12" fmla="*/ 205282 w 360553"/>
                <a:gd name="connsiteY12" fmla="*/ 102297 h 236410"/>
                <a:gd name="connsiteX13" fmla="*/ 257538 w 360553"/>
                <a:gd name="connsiteY13" fmla="*/ 89277 h 236410"/>
                <a:gd name="connsiteX14" fmla="*/ 225813 w 360553"/>
                <a:gd name="connsiteY14" fmla="*/ 46495 h 236410"/>
                <a:gd name="connsiteX15" fmla="*/ 0 w 360553"/>
                <a:gd name="connsiteY15" fmla="*/ 121602 h 236410"/>
                <a:gd name="connsiteX16" fmla="*/ 0 w 360553"/>
                <a:gd name="connsiteY16" fmla="*/ 114079 h 236410"/>
                <a:gd name="connsiteX17" fmla="*/ 26803 w 360553"/>
                <a:gd name="connsiteY17" fmla="*/ 76923 h 236410"/>
                <a:gd name="connsiteX18" fmla="*/ 207139 w 360553"/>
                <a:gd name="connsiteY18" fmla="*/ 72539 h 236410"/>
                <a:gd name="connsiteX19" fmla="*/ 197801 w 360553"/>
                <a:gd name="connsiteY19" fmla="*/ 37200 h 236410"/>
                <a:gd name="connsiteX20" fmla="*/ 238863 w 360553"/>
                <a:gd name="connsiteY20" fmla="*/ 0 h 236410"/>
                <a:gd name="connsiteX21" fmla="*/ 310244 w 360553"/>
                <a:gd name="connsiteY21" fmla="*/ 49755 h 236410"/>
                <a:gd name="connsiteX22" fmla="*/ 338228 w 360553"/>
                <a:gd name="connsiteY22" fmla="*/ 158564 h 236410"/>
                <a:gd name="connsiteX23" fmla="*/ 279447 w 360553"/>
                <a:gd name="connsiteY23" fmla="*/ 217161 h 236410"/>
                <a:gd name="connsiteX24" fmla="*/ 197801 w 360553"/>
                <a:gd name="connsiteY24" fmla="*/ 195299 h 236410"/>
                <a:gd name="connsiteX25" fmla="*/ 207139 w 360553"/>
                <a:gd name="connsiteY25" fmla="*/ 161819 h 236410"/>
                <a:gd name="connsiteX26" fmla="*/ 82096 w 360553"/>
                <a:gd name="connsiteY26" fmla="*/ 161819 h 236410"/>
                <a:gd name="connsiteX27" fmla="*/ 24300 w 360553"/>
                <a:gd name="connsiteY27" fmla="*/ 158074 h 236410"/>
                <a:gd name="connsiteX28" fmla="*/ 0 w 360553"/>
                <a:gd name="connsiteY28" fmla="*/ 121605 h 23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0553" h="236410">
                  <a:moveTo>
                    <a:pt x="225813" y="46501"/>
                  </a:moveTo>
                  <a:cubicBezTo>
                    <a:pt x="225813" y="34719"/>
                    <a:pt x="231607" y="29761"/>
                    <a:pt x="242604" y="29761"/>
                  </a:cubicBezTo>
                  <a:cubicBezTo>
                    <a:pt x="252813" y="29761"/>
                    <a:pt x="261335" y="41915"/>
                    <a:pt x="267325" y="47897"/>
                  </a:cubicBezTo>
                  <a:lnTo>
                    <a:pt x="311172" y="91606"/>
                  </a:lnTo>
                  <a:cubicBezTo>
                    <a:pt x="344050" y="124346"/>
                    <a:pt x="337806" y="118073"/>
                    <a:pt x="268253" y="187391"/>
                  </a:cubicBezTo>
                  <a:cubicBezTo>
                    <a:pt x="259872" y="195761"/>
                    <a:pt x="253600" y="206455"/>
                    <a:pt x="240748" y="206455"/>
                  </a:cubicBezTo>
                  <a:cubicBezTo>
                    <a:pt x="231888" y="206455"/>
                    <a:pt x="225813" y="198895"/>
                    <a:pt x="225813" y="191576"/>
                  </a:cubicBezTo>
                  <a:cubicBezTo>
                    <a:pt x="225813" y="177418"/>
                    <a:pt x="257538" y="160395"/>
                    <a:pt x="257538" y="148795"/>
                  </a:cubicBezTo>
                  <a:cubicBezTo>
                    <a:pt x="257538" y="128355"/>
                    <a:pt x="229976" y="133916"/>
                    <a:pt x="209023" y="133916"/>
                  </a:cubicBezTo>
                  <a:lnTo>
                    <a:pt x="78383" y="133916"/>
                  </a:lnTo>
                  <a:cubicBezTo>
                    <a:pt x="56727" y="133916"/>
                    <a:pt x="29475" y="138530"/>
                    <a:pt x="28490" y="118821"/>
                  </a:cubicBezTo>
                  <a:cubicBezTo>
                    <a:pt x="27450" y="97874"/>
                    <a:pt x="53887" y="102297"/>
                    <a:pt x="74643" y="102297"/>
                  </a:cubicBezTo>
                  <a:lnTo>
                    <a:pt x="205282" y="102297"/>
                  </a:lnTo>
                  <a:cubicBezTo>
                    <a:pt x="223844" y="102297"/>
                    <a:pt x="257538" y="107973"/>
                    <a:pt x="257538" y="89277"/>
                  </a:cubicBezTo>
                  <a:cubicBezTo>
                    <a:pt x="257538" y="74353"/>
                    <a:pt x="225813" y="57994"/>
                    <a:pt x="225813" y="46495"/>
                  </a:cubicBezTo>
                  <a:close/>
                  <a:moveTo>
                    <a:pt x="0" y="121602"/>
                  </a:moveTo>
                  <a:lnTo>
                    <a:pt x="0" y="114079"/>
                  </a:lnTo>
                  <a:cubicBezTo>
                    <a:pt x="1266" y="98176"/>
                    <a:pt x="10631" y="83163"/>
                    <a:pt x="26803" y="76923"/>
                  </a:cubicBezTo>
                  <a:cubicBezTo>
                    <a:pt x="47165" y="69058"/>
                    <a:pt x="179576" y="72539"/>
                    <a:pt x="207139" y="72539"/>
                  </a:cubicBezTo>
                  <a:cubicBezTo>
                    <a:pt x="196929" y="57329"/>
                    <a:pt x="197801" y="55502"/>
                    <a:pt x="197801" y="37200"/>
                  </a:cubicBezTo>
                  <a:cubicBezTo>
                    <a:pt x="197801" y="21318"/>
                    <a:pt x="218416" y="0"/>
                    <a:pt x="238863" y="0"/>
                  </a:cubicBezTo>
                  <a:cubicBezTo>
                    <a:pt x="268675" y="0"/>
                    <a:pt x="282935" y="22520"/>
                    <a:pt x="310244" y="49755"/>
                  </a:cubicBezTo>
                  <a:cubicBezTo>
                    <a:pt x="348128" y="87494"/>
                    <a:pt x="385843" y="111189"/>
                    <a:pt x="338228" y="158564"/>
                  </a:cubicBezTo>
                  <a:lnTo>
                    <a:pt x="279447" y="217161"/>
                  </a:lnTo>
                  <a:cubicBezTo>
                    <a:pt x="236641" y="260242"/>
                    <a:pt x="197801" y="221189"/>
                    <a:pt x="197801" y="195299"/>
                  </a:cubicBezTo>
                  <a:cubicBezTo>
                    <a:pt x="197801" y="168411"/>
                    <a:pt x="203482" y="175447"/>
                    <a:pt x="207139" y="161819"/>
                  </a:cubicBezTo>
                  <a:cubicBezTo>
                    <a:pt x="165458" y="161819"/>
                    <a:pt x="123777" y="161819"/>
                    <a:pt x="82096" y="161819"/>
                  </a:cubicBezTo>
                  <a:cubicBezTo>
                    <a:pt x="63506" y="161819"/>
                    <a:pt x="36984" y="164776"/>
                    <a:pt x="24300" y="158074"/>
                  </a:cubicBezTo>
                  <a:cubicBezTo>
                    <a:pt x="8944" y="149970"/>
                    <a:pt x="1153" y="135926"/>
                    <a:pt x="0" y="121605"/>
                  </a:cubicBezTo>
                  <a:close/>
                </a:path>
              </a:pathLst>
            </a:custGeom>
            <a:solidFill>
              <a:schemeClr val="accent1"/>
            </a:solidFill>
            <a:ln w="281"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5C5A5DF0-9329-98D7-D6BF-0E17292790C0}"/>
                </a:ext>
              </a:extLst>
            </p:cNvPr>
            <p:cNvSpPr/>
            <p:nvPr/>
          </p:nvSpPr>
          <p:spPr>
            <a:xfrm>
              <a:off x="5866546" y="225709"/>
              <a:ext cx="360562" cy="236620"/>
            </a:xfrm>
            <a:custGeom>
              <a:avLst/>
              <a:gdLst>
                <a:gd name="connsiteX0" fmla="*/ 225813 w 360562"/>
                <a:gd name="connsiteY0" fmla="*/ 45049 h 236620"/>
                <a:gd name="connsiteX1" fmla="*/ 242604 w 360562"/>
                <a:gd name="connsiteY1" fmla="*/ 30170 h 236620"/>
                <a:gd name="connsiteX2" fmla="*/ 289713 w 360562"/>
                <a:gd name="connsiteY2" fmla="*/ 70622 h 236620"/>
                <a:gd name="connsiteX3" fmla="*/ 268253 w 360562"/>
                <a:gd name="connsiteY3" fmla="*/ 187801 h 236620"/>
                <a:gd name="connsiteX4" fmla="*/ 229976 w 360562"/>
                <a:gd name="connsiteY4" fmla="*/ 202708 h 236620"/>
                <a:gd name="connsiteX5" fmla="*/ 257538 w 360562"/>
                <a:gd name="connsiteY5" fmla="*/ 149208 h 236620"/>
                <a:gd name="connsiteX6" fmla="*/ 208995 w 360562"/>
                <a:gd name="connsiteY6" fmla="*/ 134326 h 236620"/>
                <a:gd name="connsiteX7" fmla="*/ 78383 w 360562"/>
                <a:gd name="connsiteY7" fmla="*/ 134326 h 236620"/>
                <a:gd name="connsiteX8" fmla="*/ 28490 w 360562"/>
                <a:gd name="connsiteY8" fmla="*/ 119237 h 236620"/>
                <a:gd name="connsiteX9" fmla="*/ 74643 w 360562"/>
                <a:gd name="connsiteY9" fmla="*/ 102712 h 236620"/>
                <a:gd name="connsiteX10" fmla="*/ 205282 w 360562"/>
                <a:gd name="connsiteY10" fmla="*/ 102712 h 236620"/>
                <a:gd name="connsiteX11" fmla="*/ 257538 w 360562"/>
                <a:gd name="connsiteY11" fmla="*/ 89692 h 236620"/>
                <a:gd name="connsiteX12" fmla="*/ 225813 w 360562"/>
                <a:gd name="connsiteY12" fmla="*/ 45049 h 236620"/>
                <a:gd name="connsiteX13" fmla="*/ 0 w 360562"/>
                <a:gd name="connsiteY13" fmla="*/ 122376 h 236620"/>
                <a:gd name="connsiteX14" fmla="*/ 0 w 360562"/>
                <a:gd name="connsiteY14" fmla="*/ 115155 h 236620"/>
                <a:gd name="connsiteX15" fmla="*/ 25509 w 360562"/>
                <a:gd name="connsiteY15" fmla="*/ 77922 h 236620"/>
                <a:gd name="connsiteX16" fmla="*/ 83980 w 360562"/>
                <a:gd name="connsiteY16" fmla="*/ 74810 h 236620"/>
                <a:gd name="connsiteX17" fmla="*/ 207139 w 360562"/>
                <a:gd name="connsiteY17" fmla="*/ 74810 h 236620"/>
                <a:gd name="connsiteX18" fmla="*/ 197801 w 360562"/>
                <a:gd name="connsiteY18" fmla="*/ 41330 h 236620"/>
                <a:gd name="connsiteX19" fmla="*/ 211357 w 360562"/>
                <a:gd name="connsiteY19" fmla="*/ 12057 h 236620"/>
                <a:gd name="connsiteX20" fmla="*/ 281331 w 360562"/>
                <a:gd name="connsiteY20" fmla="*/ 21335 h 236620"/>
                <a:gd name="connsiteX21" fmla="*/ 339184 w 360562"/>
                <a:gd name="connsiteY21" fmla="*/ 78992 h 236620"/>
                <a:gd name="connsiteX22" fmla="*/ 339184 w 360562"/>
                <a:gd name="connsiteY22" fmla="*/ 158040 h 236620"/>
                <a:gd name="connsiteX23" fmla="*/ 281331 w 360562"/>
                <a:gd name="connsiteY23" fmla="*/ 215698 h 236620"/>
                <a:gd name="connsiteX24" fmla="*/ 244460 w 360562"/>
                <a:gd name="connsiteY24" fmla="*/ 236620 h 236620"/>
                <a:gd name="connsiteX25" fmla="*/ 207139 w 360562"/>
                <a:gd name="connsiteY25" fmla="*/ 164084 h 236620"/>
                <a:gd name="connsiteX26" fmla="*/ 25481 w 360562"/>
                <a:gd name="connsiteY26" fmla="*/ 159159 h 236620"/>
                <a:gd name="connsiteX27" fmla="*/ 0 w 360562"/>
                <a:gd name="connsiteY27" fmla="*/ 122373 h 236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0562" h="236620">
                  <a:moveTo>
                    <a:pt x="225813" y="45049"/>
                  </a:moveTo>
                  <a:cubicBezTo>
                    <a:pt x="225813" y="36895"/>
                    <a:pt x="231888" y="30170"/>
                    <a:pt x="242604" y="30170"/>
                  </a:cubicBezTo>
                  <a:cubicBezTo>
                    <a:pt x="253629" y="30170"/>
                    <a:pt x="281050" y="61991"/>
                    <a:pt x="289713" y="70622"/>
                  </a:cubicBezTo>
                  <a:cubicBezTo>
                    <a:pt x="346384" y="127097"/>
                    <a:pt x="347987" y="108347"/>
                    <a:pt x="268253" y="187801"/>
                  </a:cubicBezTo>
                  <a:cubicBezTo>
                    <a:pt x="265047" y="191008"/>
                    <a:pt x="243757" y="217794"/>
                    <a:pt x="229976" y="202708"/>
                  </a:cubicBezTo>
                  <a:cubicBezTo>
                    <a:pt x="212285" y="183324"/>
                    <a:pt x="257538" y="163260"/>
                    <a:pt x="257538" y="149208"/>
                  </a:cubicBezTo>
                  <a:cubicBezTo>
                    <a:pt x="257538" y="128767"/>
                    <a:pt x="229976" y="134326"/>
                    <a:pt x="208995" y="134326"/>
                  </a:cubicBezTo>
                  <a:lnTo>
                    <a:pt x="78383" y="134326"/>
                  </a:lnTo>
                  <a:cubicBezTo>
                    <a:pt x="56390" y="134326"/>
                    <a:pt x="29503" y="139330"/>
                    <a:pt x="28490" y="119237"/>
                  </a:cubicBezTo>
                  <a:cubicBezTo>
                    <a:pt x="27450" y="98816"/>
                    <a:pt x="54252" y="102712"/>
                    <a:pt x="74643" y="102712"/>
                  </a:cubicBezTo>
                  <a:lnTo>
                    <a:pt x="205282" y="102712"/>
                  </a:lnTo>
                  <a:cubicBezTo>
                    <a:pt x="223844" y="102712"/>
                    <a:pt x="257538" y="108389"/>
                    <a:pt x="257538" y="89692"/>
                  </a:cubicBezTo>
                  <a:cubicBezTo>
                    <a:pt x="257538" y="73966"/>
                    <a:pt x="225813" y="60517"/>
                    <a:pt x="225813" y="45049"/>
                  </a:cubicBezTo>
                  <a:close/>
                  <a:moveTo>
                    <a:pt x="0" y="122376"/>
                  </a:moveTo>
                  <a:lnTo>
                    <a:pt x="0" y="115155"/>
                  </a:lnTo>
                  <a:cubicBezTo>
                    <a:pt x="1153" y="100237"/>
                    <a:pt x="9422" y="85658"/>
                    <a:pt x="25509" y="77922"/>
                  </a:cubicBezTo>
                  <a:cubicBezTo>
                    <a:pt x="39206" y="71345"/>
                    <a:pt x="65784" y="74810"/>
                    <a:pt x="83980" y="74810"/>
                  </a:cubicBezTo>
                  <a:cubicBezTo>
                    <a:pt x="125042" y="74810"/>
                    <a:pt x="166104" y="74810"/>
                    <a:pt x="207139" y="74810"/>
                  </a:cubicBezTo>
                  <a:cubicBezTo>
                    <a:pt x="203510" y="61181"/>
                    <a:pt x="197801" y="68217"/>
                    <a:pt x="197801" y="41330"/>
                  </a:cubicBezTo>
                  <a:cubicBezTo>
                    <a:pt x="197801" y="30515"/>
                    <a:pt x="205423" y="17416"/>
                    <a:pt x="211357" y="12057"/>
                  </a:cubicBezTo>
                  <a:cubicBezTo>
                    <a:pt x="235966" y="-10144"/>
                    <a:pt x="261504" y="1497"/>
                    <a:pt x="281331" y="21335"/>
                  </a:cubicBezTo>
                  <a:lnTo>
                    <a:pt x="339184" y="78992"/>
                  </a:lnTo>
                  <a:cubicBezTo>
                    <a:pt x="368012" y="107640"/>
                    <a:pt x="367365" y="129981"/>
                    <a:pt x="339184" y="158040"/>
                  </a:cubicBezTo>
                  <a:lnTo>
                    <a:pt x="281331" y="215698"/>
                  </a:lnTo>
                  <a:cubicBezTo>
                    <a:pt x="272135" y="224853"/>
                    <a:pt x="261925" y="236620"/>
                    <a:pt x="244460" y="236620"/>
                  </a:cubicBezTo>
                  <a:cubicBezTo>
                    <a:pt x="203876" y="236620"/>
                    <a:pt x="184723" y="197455"/>
                    <a:pt x="207139" y="164084"/>
                  </a:cubicBezTo>
                  <a:cubicBezTo>
                    <a:pt x="179126" y="164084"/>
                    <a:pt x="46096" y="167938"/>
                    <a:pt x="25481" y="159159"/>
                  </a:cubicBezTo>
                  <a:cubicBezTo>
                    <a:pt x="9928" y="152543"/>
                    <a:pt x="1181" y="137841"/>
                    <a:pt x="0" y="122373"/>
                  </a:cubicBezTo>
                  <a:close/>
                </a:path>
              </a:pathLst>
            </a:custGeom>
            <a:solidFill>
              <a:schemeClr val="accent1"/>
            </a:solidFill>
            <a:ln w="281"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DB4742D4-1ECA-9D83-760F-7DA5AAD558F8}"/>
                </a:ext>
              </a:extLst>
            </p:cNvPr>
            <p:cNvSpPr/>
            <p:nvPr/>
          </p:nvSpPr>
          <p:spPr>
            <a:xfrm>
              <a:off x="5866546" y="923605"/>
              <a:ext cx="316170" cy="27899"/>
            </a:xfrm>
            <a:custGeom>
              <a:avLst/>
              <a:gdLst>
                <a:gd name="connsiteX0" fmla="*/ 0 w 316170"/>
                <a:gd name="connsiteY0" fmla="*/ 11162 h 27899"/>
                <a:gd name="connsiteX1" fmla="*/ 11194 w 316170"/>
                <a:gd name="connsiteY1" fmla="*/ 27899 h 27899"/>
                <a:gd name="connsiteX2" fmla="*/ 302312 w 316170"/>
                <a:gd name="connsiteY2" fmla="*/ 27899 h 27899"/>
                <a:gd name="connsiteX3" fmla="*/ 302312 w 316170"/>
                <a:gd name="connsiteY3" fmla="*/ 0 h 27899"/>
                <a:gd name="connsiteX4" fmla="*/ 11194 w 316170"/>
                <a:gd name="connsiteY4" fmla="*/ 0 h 27899"/>
                <a:gd name="connsiteX5" fmla="*/ 0 w 316170"/>
                <a:gd name="connsiteY5" fmla="*/ 11162 h 27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6170" h="27899">
                  <a:moveTo>
                    <a:pt x="0" y="11162"/>
                  </a:moveTo>
                  <a:cubicBezTo>
                    <a:pt x="0" y="18366"/>
                    <a:pt x="2475" y="27899"/>
                    <a:pt x="11194" y="27899"/>
                  </a:cubicBezTo>
                  <a:lnTo>
                    <a:pt x="302312" y="27899"/>
                  </a:lnTo>
                  <a:cubicBezTo>
                    <a:pt x="320790" y="27899"/>
                    <a:pt x="320790" y="0"/>
                    <a:pt x="302312" y="0"/>
                  </a:cubicBezTo>
                  <a:lnTo>
                    <a:pt x="11194" y="0"/>
                  </a:lnTo>
                  <a:cubicBezTo>
                    <a:pt x="6722" y="0"/>
                    <a:pt x="0" y="6680"/>
                    <a:pt x="0" y="11162"/>
                  </a:cubicBezTo>
                  <a:close/>
                </a:path>
              </a:pathLst>
            </a:custGeom>
            <a:grpFill/>
            <a:ln w="281"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4976F5C3-36B7-5ADD-879E-04B8F0AD0535}"/>
                </a:ext>
              </a:extLst>
            </p:cNvPr>
            <p:cNvSpPr/>
            <p:nvPr/>
          </p:nvSpPr>
          <p:spPr>
            <a:xfrm>
              <a:off x="5866546" y="151724"/>
              <a:ext cx="111749" cy="27899"/>
            </a:xfrm>
            <a:custGeom>
              <a:avLst/>
              <a:gdLst>
                <a:gd name="connsiteX0" fmla="*/ 0 w 111749"/>
                <a:gd name="connsiteY0" fmla="*/ 11159 h 27899"/>
                <a:gd name="connsiteX1" fmla="*/ 11194 w 111749"/>
                <a:gd name="connsiteY1" fmla="*/ 27899 h 27899"/>
                <a:gd name="connsiteX2" fmla="*/ 97030 w 111749"/>
                <a:gd name="connsiteY2" fmla="*/ 27899 h 27899"/>
                <a:gd name="connsiteX3" fmla="*/ 97030 w 111749"/>
                <a:gd name="connsiteY3" fmla="*/ 0 h 27899"/>
                <a:gd name="connsiteX4" fmla="*/ 11194 w 111749"/>
                <a:gd name="connsiteY4" fmla="*/ 0 h 27899"/>
                <a:gd name="connsiteX5" fmla="*/ 0 w 111749"/>
                <a:gd name="connsiteY5" fmla="*/ 11159 h 27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749" h="27899">
                  <a:moveTo>
                    <a:pt x="0" y="11159"/>
                  </a:moveTo>
                  <a:cubicBezTo>
                    <a:pt x="0" y="18363"/>
                    <a:pt x="2475" y="27899"/>
                    <a:pt x="11194" y="27899"/>
                  </a:cubicBezTo>
                  <a:lnTo>
                    <a:pt x="97030" y="27899"/>
                  </a:lnTo>
                  <a:cubicBezTo>
                    <a:pt x="115789" y="27899"/>
                    <a:pt x="117505" y="0"/>
                    <a:pt x="97030" y="0"/>
                  </a:cubicBezTo>
                  <a:lnTo>
                    <a:pt x="11194" y="0"/>
                  </a:lnTo>
                  <a:cubicBezTo>
                    <a:pt x="6722" y="0"/>
                    <a:pt x="0" y="6677"/>
                    <a:pt x="0" y="11159"/>
                  </a:cubicBezTo>
                  <a:close/>
                </a:path>
              </a:pathLst>
            </a:custGeom>
            <a:grpFill/>
            <a:ln w="281" cap="flat">
              <a:noFill/>
              <a:prstDash val="solid"/>
              <a:miter/>
            </a:ln>
          </p:spPr>
          <p:txBody>
            <a:bodyPr rtlCol="0" anchor="ctr"/>
            <a:lstStyle/>
            <a:p>
              <a:endParaRPr lang="en-US"/>
            </a:p>
          </p:txBody>
        </p:sp>
      </p:grpSp>
      <p:sp>
        <p:nvSpPr>
          <p:cNvPr id="20" name="Flowchart: Connector 19">
            <a:extLst>
              <a:ext uri="{FF2B5EF4-FFF2-40B4-BE49-F238E27FC236}">
                <a16:creationId xmlns:a16="http://schemas.microsoft.com/office/drawing/2014/main" id="{CFF6D5EB-C28C-DE18-D321-10F4287FD846}"/>
              </a:ext>
            </a:extLst>
          </p:cNvPr>
          <p:cNvSpPr/>
          <p:nvPr/>
        </p:nvSpPr>
        <p:spPr>
          <a:xfrm>
            <a:off x="11340448" y="6598908"/>
            <a:ext cx="2007904" cy="2007904"/>
          </a:xfrm>
          <a:prstGeom prst="flowChartConnector">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21" name="Flowchart: Connector 20">
            <a:extLst>
              <a:ext uri="{FF2B5EF4-FFF2-40B4-BE49-F238E27FC236}">
                <a16:creationId xmlns:a16="http://schemas.microsoft.com/office/drawing/2014/main" id="{FDC95CCE-8995-9E1A-5812-3DFACB8AB708}"/>
              </a:ext>
            </a:extLst>
          </p:cNvPr>
          <p:cNvSpPr/>
          <p:nvPr/>
        </p:nvSpPr>
        <p:spPr>
          <a:xfrm>
            <a:off x="11537771" y="6796231"/>
            <a:ext cx="1613258" cy="1613258"/>
          </a:xfrm>
          <a:prstGeom prst="flowChartConnector">
            <a:avLst/>
          </a:prstGeom>
          <a:gradFill>
            <a:gsLst>
              <a:gs pos="0">
                <a:schemeClr val="accent2"/>
              </a:gs>
              <a:gs pos="100000">
                <a:schemeClr val="accent2">
                  <a:lumMod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23" name="TextBox 22">
            <a:extLst>
              <a:ext uri="{FF2B5EF4-FFF2-40B4-BE49-F238E27FC236}">
                <a16:creationId xmlns:a16="http://schemas.microsoft.com/office/drawing/2014/main" id="{75F090C3-DE23-F70D-0F84-76D1134B67F6}"/>
              </a:ext>
            </a:extLst>
          </p:cNvPr>
          <p:cNvSpPr txBox="1"/>
          <p:nvPr/>
        </p:nvSpPr>
        <p:spPr>
          <a:xfrm>
            <a:off x="11340445" y="7273204"/>
            <a:ext cx="2007910" cy="611193"/>
          </a:xfrm>
          <a:prstGeom prst="rect">
            <a:avLst/>
          </a:prstGeom>
          <a:noFill/>
        </p:spPr>
        <p:txBody>
          <a:bodyPr wrap="square" rtlCol="0" anchor="ctr">
            <a:spAutoFit/>
          </a:bodyPr>
          <a:lstStyle/>
          <a:p>
            <a:pPr algn="ctr">
              <a:lnSpc>
                <a:spcPct val="130000"/>
              </a:lnSpc>
            </a:pPr>
            <a:r>
              <a:rPr lang="en-US" sz="2800" b="1" dirty="0">
                <a:solidFill>
                  <a:schemeClr val="bg1"/>
                </a:solidFill>
                <a:latin typeface="Poppins" panose="00000500000000000000" pitchFamily="2" charset="0"/>
              </a:rPr>
              <a:t>Three</a:t>
            </a:r>
            <a:endParaRPr lang="id-ID" sz="2800" b="1" dirty="0">
              <a:solidFill>
                <a:schemeClr val="bg1"/>
              </a:solidFill>
              <a:latin typeface="Poppins" panose="00000500000000000000" pitchFamily="2" charset="0"/>
            </a:endParaRPr>
          </a:p>
        </p:txBody>
      </p:sp>
      <p:cxnSp>
        <p:nvCxnSpPr>
          <p:cNvPr id="24" name="Straight Arrow Connector 23">
            <a:extLst>
              <a:ext uri="{FF2B5EF4-FFF2-40B4-BE49-F238E27FC236}">
                <a16:creationId xmlns:a16="http://schemas.microsoft.com/office/drawing/2014/main" id="{F28B4103-140F-4710-ABAA-40AD5B9C817E}"/>
              </a:ext>
            </a:extLst>
          </p:cNvPr>
          <p:cNvCxnSpPr>
            <a:cxnSpLocks/>
          </p:cNvCxnSpPr>
          <p:nvPr/>
        </p:nvCxnSpPr>
        <p:spPr>
          <a:xfrm>
            <a:off x="12344400" y="8629538"/>
            <a:ext cx="1" cy="873494"/>
          </a:xfrm>
          <a:prstGeom prst="straightConnector1">
            <a:avLst/>
          </a:prstGeom>
          <a:ln w="38100">
            <a:solidFill>
              <a:schemeClr val="bg2">
                <a:lumMod val="75000"/>
              </a:schemeClr>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940834B-6DA3-F977-5E27-8459F52A7D7F}"/>
              </a:ext>
            </a:extLst>
          </p:cNvPr>
          <p:cNvSpPr txBox="1"/>
          <p:nvPr/>
        </p:nvSpPr>
        <p:spPr>
          <a:xfrm>
            <a:off x="11036564" y="10940859"/>
            <a:ext cx="2615672" cy="769441"/>
          </a:xfrm>
          <a:prstGeom prst="rect">
            <a:avLst/>
          </a:prstGeom>
          <a:noFill/>
        </p:spPr>
        <p:txBody>
          <a:bodyPr wrap="square" rtlCol="0" anchor="ctr">
            <a:spAutoFit/>
          </a:bodyPr>
          <a:lstStyle/>
          <a:p>
            <a:pPr algn="ctr"/>
            <a:r>
              <a:rPr lang="id-ID" sz="2200" spc="80" dirty="0">
                <a:solidFill>
                  <a:schemeClr val="tx1">
                    <a:lumMod val="75000"/>
                    <a:lumOff val="25000"/>
                  </a:schemeClr>
                </a:solidFill>
                <a:latin typeface="Poppins" panose="00000500000000000000" pitchFamily="2" charset="0"/>
              </a:rPr>
              <a:t>Improve Service Levels </a:t>
            </a:r>
          </a:p>
        </p:txBody>
      </p:sp>
      <p:grpSp>
        <p:nvGrpSpPr>
          <p:cNvPr id="88" name="Graphic 33">
            <a:extLst>
              <a:ext uri="{FF2B5EF4-FFF2-40B4-BE49-F238E27FC236}">
                <a16:creationId xmlns:a16="http://schemas.microsoft.com/office/drawing/2014/main" id="{C8C5EDDD-09B8-ED6B-AEC8-4E19675D0685}"/>
              </a:ext>
            </a:extLst>
          </p:cNvPr>
          <p:cNvGrpSpPr/>
          <p:nvPr/>
        </p:nvGrpSpPr>
        <p:grpSpPr>
          <a:xfrm>
            <a:off x="11866536" y="9635365"/>
            <a:ext cx="955728" cy="952553"/>
            <a:chOff x="2244111" y="75687"/>
            <a:chExt cx="955728" cy="952553"/>
          </a:xfrm>
          <a:solidFill>
            <a:schemeClr val="accent2"/>
          </a:solidFill>
        </p:grpSpPr>
        <p:sp>
          <p:nvSpPr>
            <p:cNvPr id="89" name="Freeform: Shape 88">
              <a:extLst>
                <a:ext uri="{FF2B5EF4-FFF2-40B4-BE49-F238E27FC236}">
                  <a16:creationId xmlns:a16="http://schemas.microsoft.com/office/drawing/2014/main" id="{DE0DA035-250E-D271-B00D-EA79667E0867}"/>
                </a:ext>
              </a:extLst>
            </p:cNvPr>
            <p:cNvSpPr/>
            <p:nvPr/>
          </p:nvSpPr>
          <p:spPr>
            <a:xfrm>
              <a:off x="2805972" y="280467"/>
              <a:ext cx="210188" cy="465421"/>
            </a:xfrm>
            <a:custGeom>
              <a:avLst/>
              <a:gdLst>
                <a:gd name="connsiteX0" fmla="*/ 0 w 210188"/>
                <a:gd name="connsiteY0" fmla="*/ 133822 h 465421"/>
                <a:gd name="connsiteX1" fmla="*/ 50399 w 210188"/>
                <a:gd name="connsiteY1" fmla="*/ 159869 h 465421"/>
                <a:gd name="connsiteX2" fmla="*/ 50399 w 210188"/>
                <a:gd name="connsiteY2" fmla="*/ 437078 h 465421"/>
                <a:gd name="connsiteX3" fmla="*/ 59366 w 210188"/>
                <a:gd name="connsiteY3" fmla="*/ 457908 h 465421"/>
                <a:gd name="connsiteX4" fmla="*/ 125065 w 210188"/>
                <a:gd name="connsiteY4" fmla="*/ 464983 h 465421"/>
                <a:gd name="connsiteX5" fmla="*/ 158666 w 210188"/>
                <a:gd name="connsiteY5" fmla="*/ 440797 h 465421"/>
                <a:gd name="connsiteX6" fmla="*/ 158666 w 210188"/>
                <a:gd name="connsiteY6" fmla="*/ 301266 h 465421"/>
                <a:gd name="connsiteX7" fmla="*/ 130667 w 210188"/>
                <a:gd name="connsiteY7" fmla="*/ 301266 h 465421"/>
                <a:gd name="connsiteX8" fmla="*/ 130667 w 210188"/>
                <a:gd name="connsiteY8" fmla="*/ 435219 h 465421"/>
                <a:gd name="connsiteX9" fmla="*/ 78400 w 210188"/>
                <a:gd name="connsiteY9" fmla="*/ 435219 h 465421"/>
                <a:gd name="connsiteX10" fmla="*/ 78400 w 210188"/>
                <a:gd name="connsiteY10" fmla="*/ 152429 h 465421"/>
                <a:gd name="connsiteX11" fmla="*/ 65410 w 210188"/>
                <a:gd name="connsiteY11" fmla="*/ 133752 h 465421"/>
                <a:gd name="connsiteX12" fmla="*/ 33603 w 210188"/>
                <a:gd name="connsiteY12" fmla="*/ 131966 h 465421"/>
                <a:gd name="connsiteX13" fmla="*/ 85870 w 210188"/>
                <a:gd name="connsiteY13" fmla="*/ 59408 h 465421"/>
                <a:gd name="connsiteX14" fmla="*/ 104534 w 210188"/>
                <a:gd name="connsiteY14" fmla="*/ 35222 h 465421"/>
                <a:gd name="connsiteX15" fmla="*/ 113885 w 210188"/>
                <a:gd name="connsiteY15" fmla="*/ 46370 h 465421"/>
                <a:gd name="connsiteX16" fmla="*/ 175464 w 210188"/>
                <a:gd name="connsiteY16" fmla="*/ 131966 h 465421"/>
                <a:gd name="connsiteX17" fmla="*/ 144944 w 210188"/>
                <a:gd name="connsiteY17" fmla="*/ 133172 h 465421"/>
                <a:gd name="connsiteX18" fmla="*/ 130667 w 210188"/>
                <a:gd name="connsiteY18" fmla="*/ 152432 h 465421"/>
                <a:gd name="connsiteX19" fmla="*/ 130667 w 210188"/>
                <a:gd name="connsiteY19" fmla="*/ 241734 h 465421"/>
                <a:gd name="connsiteX20" fmla="*/ 158666 w 210188"/>
                <a:gd name="connsiteY20" fmla="*/ 241734 h 465421"/>
                <a:gd name="connsiteX21" fmla="*/ 158666 w 210188"/>
                <a:gd name="connsiteY21" fmla="*/ 159871 h 465421"/>
                <a:gd name="connsiteX22" fmla="*/ 207839 w 210188"/>
                <a:gd name="connsiteY22" fmla="*/ 147437 h 465421"/>
                <a:gd name="connsiteX23" fmla="*/ 205305 w 210188"/>
                <a:gd name="connsiteY23" fmla="*/ 122699 h 465421"/>
                <a:gd name="connsiteX24" fmla="*/ 198988 w 210188"/>
                <a:gd name="connsiteY24" fmla="*/ 114108 h 465421"/>
                <a:gd name="connsiteX25" fmla="*/ 136270 w 210188"/>
                <a:gd name="connsiteY25" fmla="*/ 27783 h 465421"/>
                <a:gd name="connsiteX26" fmla="*/ 81593 w 210188"/>
                <a:gd name="connsiteY26" fmla="*/ 16080 h 465421"/>
                <a:gd name="connsiteX27" fmla="*/ 53341 w 210188"/>
                <a:gd name="connsiteY27" fmla="*/ 54900 h 465421"/>
                <a:gd name="connsiteX28" fmla="*/ 25872 w 210188"/>
                <a:gd name="connsiteY28" fmla="*/ 92636 h 465421"/>
                <a:gd name="connsiteX29" fmla="*/ 11725 w 210188"/>
                <a:gd name="connsiteY29" fmla="*/ 112025 h 465421"/>
                <a:gd name="connsiteX30" fmla="*/ 0 w 210188"/>
                <a:gd name="connsiteY30" fmla="*/ 133828 h 46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0188" h="465421">
                  <a:moveTo>
                    <a:pt x="0" y="133822"/>
                  </a:moveTo>
                  <a:cubicBezTo>
                    <a:pt x="0" y="165119"/>
                    <a:pt x="21704" y="159869"/>
                    <a:pt x="50399" y="159869"/>
                  </a:cubicBezTo>
                  <a:lnTo>
                    <a:pt x="50399" y="437078"/>
                  </a:lnTo>
                  <a:cubicBezTo>
                    <a:pt x="50399" y="445907"/>
                    <a:pt x="54433" y="453762"/>
                    <a:pt x="59366" y="457908"/>
                  </a:cubicBezTo>
                  <a:cubicBezTo>
                    <a:pt x="71465" y="468063"/>
                    <a:pt x="106129" y="464983"/>
                    <a:pt x="125065" y="464983"/>
                  </a:cubicBezTo>
                  <a:cubicBezTo>
                    <a:pt x="141884" y="464983"/>
                    <a:pt x="158666" y="456809"/>
                    <a:pt x="158666" y="440797"/>
                  </a:cubicBezTo>
                  <a:lnTo>
                    <a:pt x="158666" y="301266"/>
                  </a:lnTo>
                  <a:cubicBezTo>
                    <a:pt x="158666" y="286435"/>
                    <a:pt x="130667" y="286435"/>
                    <a:pt x="130667" y="301266"/>
                  </a:cubicBezTo>
                  <a:lnTo>
                    <a:pt x="130667" y="435219"/>
                  </a:lnTo>
                  <a:lnTo>
                    <a:pt x="78400" y="435219"/>
                  </a:lnTo>
                  <a:lnTo>
                    <a:pt x="78400" y="152429"/>
                  </a:lnTo>
                  <a:cubicBezTo>
                    <a:pt x="78400" y="143818"/>
                    <a:pt x="71355" y="136521"/>
                    <a:pt x="65410" y="133752"/>
                  </a:cubicBezTo>
                  <a:cubicBezTo>
                    <a:pt x="58328" y="130458"/>
                    <a:pt x="43728" y="131966"/>
                    <a:pt x="33603" y="131966"/>
                  </a:cubicBezTo>
                  <a:lnTo>
                    <a:pt x="85870" y="59408"/>
                  </a:lnTo>
                  <a:cubicBezTo>
                    <a:pt x="90283" y="53588"/>
                    <a:pt x="99621" y="38810"/>
                    <a:pt x="104534" y="35222"/>
                  </a:cubicBezTo>
                  <a:cubicBezTo>
                    <a:pt x="109220" y="38351"/>
                    <a:pt x="110733" y="41827"/>
                    <a:pt x="113885" y="46370"/>
                  </a:cubicBezTo>
                  <a:lnTo>
                    <a:pt x="175464" y="131966"/>
                  </a:lnTo>
                  <a:cubicBezTo>
                    <a:pt x="166141" y="131966"/>
                    <a:pt x="152861" y="130060"/>
                    <a:pt x="144944" y="133172"/>
                  </a:cubicBezTo>
                  <a:cubicBezTo>
                    <a:pt x="138826" y="135571"/>
                    <a:pt x="130667" y="144485"/>
                    <a:pt x="130667" y="152432"/>
                  </a:cubicBezTo>
                  <a:lnTo>
                    <a:pt x="130667" y="241734"/>
                  </a:lnTo>
                  <a:cubicBezTo>
                    <a:pt x="130667" y="256562"/>
                    <a:pt x="158666" y="256562"/>
                    <a:pt x="158666" y="241734"/>
                  </a:cubicBezTo>
                  <a:lnTo>
                    <a:pt x="158666" y="159871"/>
                  </a:lnTo>
                  <a:cubicBezTo>
                    <a:pt x="178524" y="159871"/>
                    <a:pt x="200425" y="163824"/>
                    <a:pt x="207839" y="147437"/>
                  </a:cubicBezTo>
                  <a:cubicBezTo>
                    <a:pt x="212223" y="137749"/>
                    <a:pt x="209951" y="130147"/>
                    <a:pt x="205305" y="122699"/>
                  </a:cubicBezTo>
                  <a:cubicBezTo>
                    <a:pt x="203108" y="119179"/>
                    <a:pt x="201896" y="118273"/>
                    <a:pt x="198988" y="114108"/>
                  </a:cubicBezTo>
                  <a:lnTo>
                    <a:pt x="136270" y="27783"/>
                  </a:lnTo>
                  <a:cubicBezTo>
                    <a:pt x="124092" y="11727"/>
                    <a:pt x="107529" y="-18897"/>
                    <a:pt x="81593" y="16080"/>
                  </a:cubicBezTo>
                  <a:cubicBezTo>
                    <a:pt x="71611" y="29540"/>
                    <a:pt x="63283" y="41201"/>
                    <a:pt x="53341" y="54900"/>
                  </a:cubicBezTo>
                  <a:cubicBezTo>
                    <a:pt x="43807" y="68041"/>
                    <a:pt x="35454" y="79999"/>
                    <a:pt x="25872" y="92636"/>
                  </a:cubicBezTo>
                  <a:cubicBezTo>
                    <a:pt x="20770" y="99363"/>
                    <a:pt x="16917" y="105132"/>
                    <a:pt x="11725" y="112025"/>
                  </a:cubicBezTo>
                  <a:cubicBezTo>
                    <a:pt x="7878" y="117135"/>
                    <a:pt x="0" y="126615"/>
                    <a:pt x="0" y="133828"/>
                  </a:cubicBezTo>
                  <a:close/>
                </a:path>
              </a:pathLst>
            </a:custGeom>
            <a:solidFill>
              <a:schemeClr val="accent1"/>
            </a:solidFill>
            <a:ln w="281" cap="flat">
              <a:no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58C8F06D-44B2-269D-9968-688EFBA2D6E3}"/>
                </a:ext>
              </a:extLst>
            </p:cNvPr>
            <p:cNvSpPr/>
            <p:nvPr/>
          </p:nvSpPr>
          <p:spPr>
            <a:xfrm>
              <a:off x="2707396" y="602231"/>
              <a:ext cx="492442" cy="394384"/>
            </a:xfrm>
            <a:custGeom>
              <a:avLst/>
              <a:gdLst>
                <a:gd name="connsiteX0" fmla="*/ 363643 w 492442"/>
                <a:gd name="connsiteY0" fmla="*/ 76247 h 394384"/>
                <a:gd name="connsiteX1" fmla="*/ 453243 w 492442"/>
                <a:gd name="connsiteY1" fmla="*/ 29735 h 394384"/>
                <a:gd name="connsiteX2" fmla="*/ 459003 w 492442"/>
                <a:gd name="connsiteY2" fmla="*/ 81663 h 394384"/>
                <a:gd name="connsiteX3" fmla="*/ 462574 w 492442"/>
                <a:gd name="connsiteY3" fmla="*/ 132057 h 394384"/>
                <a:gd name="connsiteX4" fmla="*/ 372249 w 492442"/>
                <a:gd name="connsiteY4" fmla="*/ 88132 h 394384"/>
                <a:gd name="connsiteX5" fmla="*/ 363643 w 492442"/>
                <a:gd name="connsiteY5" fmla="*/ 76247 h 394384"/>
                <a:gd name="connsiteX6" fmla="*/ 333777 w 492442"/>
                <a:gd name="connsiteY6" fmla="*/ 81825 h 394384"/>
                <a:gd name="connsiteX7" fmla="*/ 354930 w 492442"/>
                <a:gd name="connsiteY7" fmla="*/ 110975 h 394384"/>
                <a:gd name="connsiteX8" fmla="*/ 389776 w 492442"/>
                <a:gd name="connsiteY8" fmla="*/ 128338 h 394384"/>
                <a:gd name="connsiteX9" fmla="*/ 307180 w 492442"/>
                <a:gd name="connsiteY9" fmla="*/ 245079 h 394384"/>
                <a:gd name="connsiteX10" fmla="*/ 264202 w 492442"/>
                <a:gd name="connsiteY10" fmla="*/ 282249 h 394384"/>
                <a:gd name="connsiteX11" fmla="*/ 239849 w 492442"/>
                <a:gd name="connsiteY11" fmla="*/ 298907 h 394384"/>
                <a:gd name="connsiteX12" fmla="*/ 228478 w 492442"/>
                <a:gd name="connsiteY12" fmla="*/ 306176 h 394384"/>
                <a:gd name="connsiteX13" fmla="*/ 188153 w 492442"/>
                <a:gd name="connsiteY13" fmla="*/ 327384 h 394384"/>
                <a:gd name="connsiteX14" fmla="*/ 25730 w 492442"/>
                <a:gd name="connsiteY14" fmla="*/ 364571 h 394384"/>
                <a:gd name="connsiteX15" fmla="*/ 12714 w 492442"/>
                <a:gd name="connsiteY15" fmla="*/ 394385 h 394384"/>
                <a:gd name="connsiteX16" fmla="*/ 287132 w 492442"/>
                <a:gd name="connsiteY16" fmla="*/ 301380 h 394384"/>
                <a:gd name="connsiteX17" fmla="*/ 359925 w 492442"/>
                <a:gd name="connsiteY17" fmla="*/ 230680 h 394384"/>
                <a:gd name="connsiteX18" fmla="*/ 368987 w 492442"/>
                <a:gd name="connsiteY18" fmla="*/ 219246 h 394384"/>
                <a:gd name="connsiteX19" fmla="*/ 386047 w 492442"/>
                <a:gd name="connsiteY19" fmla="*/ 195315 h 394384"/>
                <a:gd name="connsiteX20" fmla="*/ 415910 w 492442"/>
                <a:gd name="connsiteY20" fmla="*/ 143222 h 394384"/>
                <a:gd name="connsiteX21" fmla="*/ 464445 w 492442"/>
                <a:gd name="connsiteY21" fmla="*/ 159971 h 394384"/>
                <a:gd name="connsiteX22" fmla="*/ 492443 w 492442"/>
                <a:gd name="connsiteY22" fmla="*/ 132063 h 394384"/>
                <a:gd name="connsiteX23" fmla="*/ 479098 w 492442"/>
                <a:gd name="connsiteY23" fmla="*/ 16992 h 394384"/>
                <a:gd name="connsiteX24" fmla="*/ 383536 w 492442"/>
                <a:gd name="connsiteY24" fmla="*/ 32821 h 394384"/>
                <a:gd name="connsiteX25" fmla="*/ 368016 w 492442"/>
                <a:gd name="connsiteY25" fmla="*/ 41539 h 394384"/>
                <a:gd name="connsiteX26" fmla="*/ 333775 w 492442"/>
                <a:gd name="connsiteY26" fmla="*/ 81828 h 39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2442" h="394384">
                  <a:moveTo>
                    <a:pt x="363643" y="76247"/>
                  </a:moveTo>
                  <a:cubicBezTo>
                    <a:pt x="381401" y="72121"/>
                    <a:pt x="436371" y="30108"/>
                    <a:pt x="453243" y="29735"/>
                  </a:cubicBezTo>
                  <a:cubicBezTo>
                    <a:pt x="456519" y="43756"/>
                    <a:pt x="457641" y="65441"/>
                    <a:pt x="459003" y="81663"/>
                  </a:cubicBezTo>
                  <a:cubicBezTo>
                    <a:pt x="460198" y="95892"/>
                    <a:pt x="465213" y="120769"/>
                    <a:pt x="462574" y="132057"/>
                  </a:cubicBezTo>
                  <a:cubicBezTo>
                    <a:pt x="454820" y="131415"/>
                    <a:pt x="384270" y="93772"/>
                    <a:pt x="372249" y="88132"/>
                  </a:cubicBezTo>
                  <a:cubicBezTo>
                    <a:pt x="365243" y="84842"/>
                    <a:pt x="363902" y="85685"/>
                    <a:pt x="363643" y="76247"/>
                  </a:cubicBezTo>
                  <a:close/>
                  <a:moveTo>
                    <a:pt x="333777" y="81825"/>
                  </a:moveTo>
                  <a:cubicBezTo>
                    <a:pt x="333777" y="96169"/>
                    <a:pt x="343568" y="105335"/>
                    <a:pt x="354930" y="110975"/>
                  </a:cubicBezTo>
                  <a:cubicBezTo>
                    <a:pt x="365420" y="116183"/>
                    <a:pt x="378476" y="125714"/>
                    <a:pt x="389776" y="128338"/>
                  </a:cubicBezTo>
                  <a:cubicBezTo>
                    <a:pt x="382422" y="159805"/>
                    <a:pt x="331620" y="220723"/>
                    <a:pt x="307180" y="245079"/>
                  </a:cubicBezTo>
                  <a:lnTo>
                    <a:pt x="264202" y="282249"/>
                  </a:lnTo>
                  <a:cubicBezTo>
                    <a:pt x="256060" y="288264"/>
                    <a:pt x="248703" y="293719"/>
                    <a:pt x="239849" y="298907"/>
                  </a:cubicBezTo>
                  <a:cubicBezTo>
                    <a:pt x="235130" y="301674"/>
                    <a:pt x="233060" y="303429"/>
                    <a:pt x="228478" y="306176"/>
                  </a:cubicBezTo>
                  <a:lnTo>
                    <a:pt x="188153" y="327384"/>
                  </a:lnTo>
                  <a:cubicBezTo>
                    <a:pt x="140479" y="348548"/>
                    <a:pt x="78917" y="365179"/>
                    <a:pt x="25730" y="364571"/>
                  </a:cubicBezTo>
                  <a:cubicBezTo>
                    <a:pt x="-15298" y="364097"/>
                    <a:pt x="2598" y="394385"/>
                    <a:pt x="12714" y="394385"/>
                  </a:cubicBezTo>
                  <a:cubicBezTo>
                    <a:pt x="125224" y="394385"/>
                    <a:pt x="217600" y="354392"/>
                    <a:pt x="287132" y="301380"/>
                  </a:cubicBezTo>
                  <a:cubicBezTo>
                    <a:pt x="310693" y="283415"/>
                    <a:pt x="341866" y="253909"/>
                    <a:pt x="359925" y="230680"/>
                  </a:cubicBezTo>
                  <a:cubicBezTo>
                    <a:pt x="363142" y="226539"/>
                    <a:pt x="365612" y="223742"/>
                    <a:pt x="368987" y="219246"/>
                  </a:cubicBezTo>
                  <a:cubicBezTo>
                    <a:pt x="375208" y="210962"/>
                    <a:pt x="380343" y="203817"/>
                    <a:pt x="386047" y="195315"/>
                  </a:cubicBezTo>
                  <a:cubicBezTo>
                    <a:pt x="397570" y="178124"/>
                    <a:pt x="405945" y="162000"/>
                    <a:pt x="415910" y="143222"/>
                  </a:cubicBezTo>
                  <a:cubicBezTo>
                    <a:pt x="435839" y="147850"/>
                    <a:pt x="432616" y="159971"/>
                    <a:pt x="464445" y="159971"/>
                  </a:cubicBezTo>
                  <a:cubicBezTo>
                    <a:pt x="477014" y="159971"/>
                    <a:pt x="492443" y="144590"/>
                    <a:pt x="492443" y="132063"/>
                  </a:cubicBezTo>
                  <a:cubicBezTo>
                    <a:pt x="492443" y="115191"/>
                    <a:pt x="484942" y="26741"/>
                    <a:pt x="479098" y="16992"/>
                  </a:cubicBezTo>
                  <a:cubicBezTo>
                    <a:pt x="456325" y="-20987"/>
                    <a:pt x="418309" y="13889"/>
                    <a:pt x="383536" y="32821"/>
                  </a:cubicBezTo>
                  <a:cubicBezTo>
                    <a:pt x="377199" y="36269"/>
                    <a:pt x="374353" y="38091"/>
                    <a:pt x="368016" y="41539"/>
                  </a:cubicBezTo>
                  <a:cubicBezTo>
                    <a:pt x="351400" y="50585"/>
                    <a:pt x="333775" y="58142"/>
                    <a:pt x="333775" y="81828"/>
                  </a:cubicBezTo>
                  <a:close/>
                </a:path>
              </a:pathLst>
            </a:custGeom>
            <a:grpFill/>
            <a:ln w="281"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BAAA7C00-786D-CF06-0147-FC45CFA3A8E5}"/>
                </a:ext>
              </a:extLst>
            </p:cNvPr>
            <p:cNvSpPr/>
            <p:nvPr/>
          </p:nvSpPr>
          <p:spPr>
            <a:xfrm>
              <a:off x="2244111" y="107314"/>
              <a:ext cx="492440" cy="394260"/>
            </a:xfrm>
            <a:custGeom>
              <a:avLst/>
              <a:gdLst>
                <a:gd name="connsiteX0" fmla="*/ 29866 w 492440"/>
                <a:gd name="connsiteY0" fmla="*/ 262327 h 394260"/>
                <a:gd name="connsiteX1" fmla="*/ 81508 w 492440"/>
                <a:gd name="connsiteY1" fmla="*/ 287132 h 394260"/>
                <a:gd name="connsiteX2" fmla="*/ 107642 w 492440"/>
                <a:gd name="connsiteY2" fmla="*/ 300155 h 394260"/>
                <a:gd name="connsiteX3" fmla="*/ 128797 w 492440"/>
                <a:gd name="connsiteY3" fmla="*/ 318137 h 394260"/>
                <a:gd name="connsiteX4" fmla="*/ 106756 w 492440"/>
                <a:gd name="connsiteY4" fmla="*/ 329661 h 394260"/>
                <a:gd name="connsiteX5" fmla="*/ 53395 w 492440"/>
                <a:gd name="connsiteY5" fmla="*/ 360192 h 394260"/>
                <a:gd name="connsiteX6" fmla="*/ 39197 w 492440"/>
                <a:gd name="connsiteY6" fmla="*/ 364649 h 394260"/>
                <a:gd name="connsiteX7" fmla="*/ 29866 w 492440"/>
                <a:gd name="connsiteY7" fmla="*/ 262327 h 394260"/>
                <a:gd name="connsiteX8" fmla="*/ 76530 w 492440"/>
                <a:gd name="connsiteY8" fmla="*/ 251165 h 394260"/>
                <a:gd name="connsiteX9" fmla="*/ 27998 w 492440"/>
                <a:gd name="connsiteY9" fmla="*/ 234416 h 394260"/>
                <a:gd name="connsiteX10" fmla="*/ 0 w 492440"/>
                <a:gd name="connsiteY10" fmla="*/ 262324 h 394260"/>
                <a:gd name="connsiteX11" fmla="*/ 14074 w 492440"/>
                <a:gd name="connsiteY11" fmla="*/ 378528 h 394260"/>
                <a:gd name="connsiteX12" fmla="*/ 108905 w 492440"/>
                <a:gd name="connsiteY12" fmla="*/ 361566 h 394260"/>
                <a:gd name="connsiteX13" fmla="*/ 152349 w 492440"/>
                <a:gd name="connsiteY13" fmla="*/ 294664 h 394260"/>
                <a:gd name="connsiteX14" fmla="*/ 102661 w 492440"/>
                <a:gd name="connsiteY14" fmla="*/ 266044 h 394260"/>
                <a:gd name="connsiteX15" fmla="*/ 185260 w 492440"/>
                <a:gd name="connsiteY15" fmla="*/ 149303 h 394260"/>
                <a:gd name="connsiteX16" fmla="*/ 228238 w 492440"/>
                <a:gd name="connsiteY16" fmla="*/ 112136 h 394260"/>
                <a:gd name="connsiteX17" fmla="*/ 240247 w 492440"/>
                <a:gd name="connsiteY17" fmla="*/ 103640 h 394260"/>
                <a:gd name="connsiteX18" fmla="*/ 362893 w 492440"/>
                <a:gd name="connsiteY18" fmla="*/ 45413 h 394260"/>
                <a:gd name="connsiteX19" fmla="*/ 466710 w 492440"/>
                <a:gd name="connsiteY19" fmla="*/ 29814 h 394260"/>
                <a:gd name="connsiteX20" fmla="*/ 479726 w 492440"/>
                <a:gd name="connsiteY20" fmla="*/ 0 h 394260"/>
                <a:gd name="connsiteX21" fmla="*/ 205308 w 492440"/>
                <a:gd name="connsiteY21" fmla="*/ 93002 h 394260"/>
                <a:gd name="connsiteX22" fmla="*/ 182929 w 492440"/>
                <a:gd name="connsiteY22" fmla="*/ 111626 h 394260"/>
                <a:gd name="connsiteX23" fmla="*/ 76527 w 492440"/>
                <a:gd name="connsiteY23" fmla="*/ 251160 h 39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2440" h="394260">
                  <a:moveTo>
                    <a:pt x="29866" y="262327"/>
                  </a:moveTo>
                  <a:cubicBezTo>
                    <a:pt x="39996" y="263171"/>
                    <a:pt x="70725" y="281775"/>
                    <a:pt x="81508" y="287132"/>
                  </a:cubicBezTo>
                  <a:cubicBezTo>
                    <a:pt x="90964" y="291833"/>
                    <a:pt x="98186" y="295446"/>
                    <a:pt x="107642" y="300155"/>
                  </a:cubicBezTo>
                  <a:cubicBezTo>
                    <a:pt x="126122" y="309361"/>
                    <a:pt x="128552" y="307132"/>
                    <a:pt x="128797" y="318137"/>
                  </a:cubicBezTo>
                  <a:cubicBezTo>
                    <a:pt x="123065" y="319472"/>
                    <a:pt x="112178" y="326409"/>
                    <a:pt x="106756" y="329661"/>
                  </a:cubicBezTo>
                  <a:lnTo>
                    <a:pt x="53395" y="360192"/>
                  </a:lnTo>
                  <a:cubicBezTo>
                    <a:pt x="48394" y="363270"/>
                    <a:pt x="46515" y="364490"/>
                    <a:pt x="39197" y="364649"/>
                  </a:cubicBezTo>
                  <a:cubicBezTo>
                    <a:pt x="36616" y="353605"/>
                    <a:pt x="27858" y="270675"/>
                    <a:pt x="29866" y="262327"/>
                  </a:cubicBezTo>
                  <a:close/>
                  <a:moveTo>
                    <a:pt x="76530" y="251165"/>
                  </a:moveTo>
                  <a:cubicBezTo>
                    <a:pt x="57867" y="246831"/>
                    <a:pt x="59236" y="234416"/>
                    <a:pt x="27998" y="234416"/>
                  </a:cubicBezTo>
                  <a:cubicBezTo>
                    <a:pt x="15429" y="234416"/>
                    <a:pt x="0" y="249797"/>
                    <a:pt x="0" y="262324"/>
                  </a:cubicBezTo>
                  <a:cubicBezTo>
                    <a:pt x="0" y="278882"/>
                    <a:pt x="6502" y="366898"/>
                    <a:pt x="14074" y="378528"/>
                  </a:cubicBezTo>
                  <a:cubicBezTo>
                    <a:pt x="37403" y="414382"/>
                    <a:pt x="74477" y="380310"/>
                    <a:pt x="108905" y="361566"/>
                  </a:cubicBezTo>
                  <a:cubicBezTo>
                    <a:pt x="132324" y="348817"/>
                    <a:pt x="176449" y="330216"/>
                    <a:pt x="152349" y="294664"/>
                  </a:cubicBezTo>
                  <a:cubicBezTo>
                    <a:pt x="146204" y="285604"/>
                    <a:pt x="112299" y="268284"/>
                    <a:pt x="102661" y="266044"/>
                  </a:cubicBezTo>
                  <a:cubicBezTo>
                    <a:pt x="110015" y="234576"/>
                    <a:pt x="160823" y="173659"/>
                    <a:pt x="185260" y="149303"/>
                  </a:cubicBezTo>
                  <a:lnTo>
                    <a:pt x="228238" y="112136"/>
                  </a:lnTo>
                  <a:cubicBezTo>
                    <a:pt x="232676" y="108854"/>
                    <a:pt x="235769" y="106922"/>
                    <a:pt x="240247" y="103640"/>
                  </a:cubicBezTo>
                  <a:cubicBezTo>
                    <a:pt x="271839" y="80478"/>
                    <a:pt x="321291" y="57186"/>
                    <a:pt x="362893" y="45413"/>
                  </a:cubicBezTo>
                  <a:cubicBezTo>
                    <a:pt x="392562" y="37018"/>
                    <a:pt x="434696" y="29444"/>
                    <a:pt x="466710" y="29814"/>
                  </a:cubicBezTo>
                  <a:cubicBezTo>
                    <a:pt x="507738" y="30285"/>
                    <a:pt x="489843" y="0"/>
                    <a:pt x="479726" y="0"/>
                  </a:cubicBezTo>
                  <a:cubicBezTo>
                    <a:pt x="367216" y="0"/>
                    <a:pt x="274838" y="39989"/>
                    <a:pt x="205308" y="93002"/>
                  </a:cubicBezTo>
                  <a:cubicBezTo>
                    <a:pt x="197503" y="98950"/>
                    <a:pt x="190407" y="105919"/>
                    <a:pt x="182929" y="111626"/>
                  </a:cubicBezTo>
                  <a:cubicBezTo>
                    <a:pt x="139693" y="144619"/>
                    <a:pt x="101612" y="203919"/>
                    <a:pt x="76527" y="251160"/>
                  </a:cubicBezTo>
                  <a:close/>
                </a:path>
              </a:pathLst>
            </a:custGeom>
            <a:grpFill/>
            <a:ln w="281"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2DB8B7F2-FC22-D511-A449-1D05CCDB11B9}"/>
                </a:ext>
              </a:extLst>
            </p:cNvPr>
            <p:cNvSpPr/>
            <p:nvPr/>
          </p:nvSpPr>
          <p:spPr>
            <a:xfrm>
              <a:off x="2275844" y="537080"/>
              <a:ext cx="395576" cy="491159"/>
            </a:xfrm>
            <a:custGeom>
              <a:avLst/>
              <a:gdLst>
                <a:gd name="connsiteX0" fmla="*/ 263197 w 395576"/>
                <a:gd name="connsiteY0" fmla="*/ 461393 h 491159"/>
                <a:gd name="connsiteX1" fmla="*/ 307271 w 395576"/>
                <a:gd name="connsiteY1" fmla="*/ 371369 h 491159"/>
                <a:gd name="connsiteX2" fmla="*/ 319196 w 395576"/>
                <a:gd name="connsiteY2" fmla="*/ 362791 h 491159"/>
                <a:gd name="connsiteX3" fmla="*/ 342885 w 395576"/>
                <a:gd name="connsiteY3" fmla="*/ 406152 h 491159"/>
                <a:gd name="connsiteX4" fmla="*/ 365863 w 395576"/>
                <a:gd name="connsiteY4" fmla="*/ 452093 h 491159"/>
                <a:gd name="connsiteX5" fmla="*/ 263197 w 395576"/>
                <a:gd name="connsiteY5" fmla="*/ 461393 h 491159"/>
                <a:gd name="connsiteX6" fmla="*/ 0 w 395576"/>
                <a:gd name="connsiteY6" fmla="*/ 13026 h 491159"/>
                <a:gd name="connsiteX7" fmla="*/ 76159 w 395576"/>
                <a:gd name="connsiteY7" fmla="*/ 262697 h 491159"/>
                <a:gd name="connsiteX8" fmla="*/ 93312 w 395576"/>
                <a:gd name="connsiteY8" fmla="*/ 286535 h 491159"/>
                <a:gd name="connsiteX9" fmla="*/ 153339 w 395576"/>
                <a:gd name="connsiteY9" fmla="*/ 349496 h 491159"/>
                <a:gd name="connsiteX10" fmla="*/ 252000 w 395576"/>
                <a:gd name="connsiteY10" fmla="*/ 414881 h 491159"/>
                <a:gd name="connsiteX11" fmla="*/ 235201 w 395576"/>
                <a:gd name="connsiteY11" fmla="*/ 463255 h 491159"/>
                <a:gd name="connsiteX12" fmla="*/ 263200 w 395576"/>
                <a:gd name="connsiteY12" fmla="*/ 491160 h 491159"/>
                <a:gd name="connsiteX13" fmla="*/ 379791 w 395576"/>
                <a:gd name="connsiteY13" fmla="*/ 477133 h 491159"/>
                <a:gd name="connsiteX14" fmla="*/ 362775 w 395576"/>
                <a:gd name="connsiteY14" fmla="*/ 382617 h 491159"/>
                <a:gd name="connsiteX15" fmla="*/ 354028 w 395576"/>
                <a:gd name="connsiteY15" fmla="*/ 367147 h 491159"/>
                <a:gd name="connsiteX16" fmla="*/ 295647 w 395576"/>
                <a:gd name="connsiteY16" fmla="*/ 339318 h 491159"/>
                <a:gd name="connsiteX17" fmla="*/ 266934 w 395576"/>
                <a:gd name="connsiteY17" fmla="*/ 388835 h 491159"/>
                <a:gd name="connsiteX18" fmla="*/ 149801 w 395576"/>
                <a:gd name="connsiteY18" fmla="*/ 306513 h 491159"/>
                <a:gd name="connsiteX19" fmla="*/ 139496 w 395576"/>
                <a:gd name="connsiteY19" fmla="*/ 296315 h 491159"/>
                <a:gd name="connsiteX20" fmla="*/ 112513 w 395576"/>
                <a:gd name="connsiteY20" fmla="*/ 263678 h 491159"/>
                <a:gd name="connsiteX21" fmla="*/ 32279 w 395576"/>
                <a:gd name="connsiteY21" fmla="*/ 62717 h 491159"/>
                <a:gd name="connsiteX22" fmla="*/ 14934 w 395576"/>
                <a:gd name="connsiteY22" fmla="*/ 0 h 491159"/>
                <a:gd name="connsiteX23" fmla="*/ 3 w 395576"/>
                <a:gd name="connsiteY23" fmla="*/ 13023 h 491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5576" h="491159">
                  <a:moveTo>
                    <a:pt x="263197" y="461393"/>
                  </a:moveTo>
                  <a:cubicBezTo>
                    <a:pt x="263883" y="453161"/>
                    <a:pt x="298797" y="389300"/>
                    <a:pt x="307271" y="371369"/>
                  </a:cubicBezTo>
                  <a:cubicBezTo>
                    <a:pt x="310547" y="364431"/>
                    <a:pt x="309737" y="362998"/>
                    <a:pt x="319196" y="362791"/>
                  </a:cubicBezTo>
                  <a:lnTo>
                    <a:pt x="342885" y="406152"/>
                  </a:lnTo>
                  <a:cubicBezTo>
                    <a:pt x="348971" y="417001"/>
                    <a:pt x="365585" y="439756"/>
                    <a:pt x="365863" y="452093"/>
                  </a:cubicBezTo>
                  <a:cubicBezTo>
                    <a:pt x="354824" y="454655"/>
                    <a:pt x="271603" y="463344"/>
                    <a:pt x="263197" y="461393"/>
                  </a:cubicBezTo>
                  <a:close/>
                  <a:moveTo>
                    <a:pt x="0" y="13026"/>
                  </a:moveTo>
                  <a:cubicBezTo>
                    <a:pt x="0" y="117117"/>
                    <a:pt x="34157" y="199773"/>
                    <a:pt x="76159" y="262697"/>
                  </a:cubicBezTo>
                  <a:cubicBezTo>
                    <a:pt x="82000" y="271449"/>
                    <a:pt x="87240" y="278619"/>
                    <a:pt x="93312" y="286535"/>
                  </a:cubicBezTo>
                  <a:cubicBezTo>
                    <a:pt x="109152" y="307171"/>
                    <a:pt x="133024" y="333193"/>
                    <a:pt x="153339" y="349496"/>
                  </a:cubicBezTo>
                  <a:cubicBezTo>
                    <a:pt x="196198" y="383882"/>
                    <a:pt x="194977" y="384809"/>
                    <a:pt x="252000" y="414881"/>
                  </a:cubicBezTo>
                  <a:cubicBezTo>
                    <a:pt x="247652" y="433483"/>
                    <a:pt x="235201" y="432118"/>
                    <a:pt x="235201" y="463255"/>
                  </a:cubicBezTo>
                  <a:cubicBezTo>
                    <a:pt x="235201" y="475782"/>
                    <a:pt x="250631" y="491160"/>
                    <a:pt x="263200" y="491160"/>
                  </a:cubicBezTo>
                  <a:cubicBezTo>
                    <a:pt x="279813" y="491160"/>
                    <a:pt x="368122" y="484676"/>
                    <a:pt x="379791" y="477133"/>
                  </a:cubicBezTo>
                  <a:cubicBezTo>
                    <a:pt x="415765" y="453878"/>
                    <a:pt x="381579" y="416928"/>
                    <a:pt x="362775" y="382617"/>
                  </a:cubicBezTo>
                  <a:cubicBezTo>
                    <a:pt x="359316" y="376302"/>
                    <a:pt x="357488" y="373462"/>
                    <a:pt x="354028" y="367147"/>
                  </a:cubicBezTo>
                  <a:cubicBezTo>
                    <a:pt x="344263" y="349333"/>
                    <a:pt x="326685" y="318415"/>
                    <a:pt x="295647" y="339318"/>
                  </a:cubicBezTo>
                  <a:cubicBezTo>
                    <a:pt x="286363" y="345569"/>
                    <a:pt x="268524" y="382043"/>
                    <a:pt x="266934" y="388835"/>
                  </a:cubicBezTo>
                  <a:cubicBezTo>
                    <a:pt x="235359" y="381505"/>
                    <a:pt x="174241" y="330866"/>
                    <a:pt x="149801" y="306513"/>
                  </a:cubicBezTo>
                  <a:cubicBezTo>
                    <a:pt x="145956" y="302681"/>
                    <a:pt x="143264" y="300217"/>
                    <a:pt x="139496" y="296315"/>
                  </a:cubicBezTo>
                  <a:lnTo>
                    <a:pt x="112513" y="263678"/>
                  </a:lnTo>
                  <a:cubicBezTo>
                    <a:pt x="68655" y="204743"/>
                    <a:pt x="41734" y="138020"/>
                    <a:pt x="32279" y="62717"/>
                  </a:cubicBezTo>
                  <a:cubicBezTo>
                    <a:pt x="28611" y="33489"/>
                    <a:pt x="35623" y="0"/>
                    <a:pt x="14934" y="0"/>
                  </a:cubicBezTo>
                  <a:cubicBezTo>
                    <a:pt x="6469" y="0"/>
                    <a:pt x="3" y="9937"/>
                    <a:pt x="3" y="13023"/>
                  </a:cubicBezTo>
                  <a:close/>
                </a:path>
              </a:pathLst>
            </a:custGeom>
            <a:grpFill/>
            <a:ln w="281"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17B239B2-AB8E-C345-3915-52C56ED7F062}"/>
                </a:ext>
              </a:extLst>
            </p:cNvPr>
            <p:cNvSpPr/>
            <p:nvPr/>
          </p:nvSpPr>
          <p:spPr>
            <a:xfrm>
              <a:off x="2772371" y="75687"/>
              <a:ext cx="395731" cy="491159"/>
            </a:xfrm>
            <a:custGeom>
              <a:avLst/>
              <a:gdLst>
                <a:gd name="connsiteX0" fmla="*/ 76536 w 395731"/>
                <a:gd name="connsiteY0" fmla="*/ 128377 h 491159"/>
                <a:gd name="connsiteX1" fmla="*/ 29868 w 395731"/>
                <a:gd name="connsiteY1" fmla="*/ 42795 h 491159"/>
                <a:gd name="connsiteX2" fmla="*/ 53080 w 395731"/>
                <a:gd name="connsiteY2" fmla="*/ 36160 h 491159"/>
                <a:gd name="connsiteX3" fmla="*/ 132532 w 395731"/>
                <a:gd name="connsiteY3" fmla="*/ 29769 h 491159"/>
                <a:gd name="connsiteX4" fmla="*/ 88461 w 395731"/>
                <a:gd name="connsiteY4" fmla="*/ 119797 h 491159"/>
                <a:gd name="connsiteX5" fmla="*/ 76536 w 395731"/>
                <a:gd name="connsiteY5" fmla="*/ 128374 h 491159"/>
                <a:gd name="connsiteX6" fmla="*/ 3 w 395731"/>
                <a:gd name="connsiteY6" fmla="*/ 39070 h 491159"/>
                <a:gd name="connsiteX7" fmla="*/ 14577 w 395731"/>
                <a:gd name="connsiteY7" fmla="*/ 76640 h 491159"/>
                <a:gd name="connsiteX8" fmla="*/ 41709 w 395731"/>
                <a:gd name="connsiteY8" fmla="*/ 124016 h 491159"/>
                <a:gd name="connsiteX9" fmla="*/ 50464 w 395731"/>
                <a:gd name="connsiteY9" fmla="*/ 139475 h 491159"/>
                <a:gd name="connsiteX10" fmla="*/ 111385 w 395731"/>
                <a:gd name="connsiteY10" fmla="*/ 137056 h 491159"/>
                <a:gd name="connsiteX11" fmla="*/ 128800 w 395731"/>
                <a:gd name="connsiteY11" fmla="*/ 102325 h 491159"/>
                <a:gd name="connsiteX12" fmla="*/ 180701 w 395731"/>
                <a:gd name="connsiteY12" fmla="*/ 130597 h 491159"/>
                <a:gd name="connsiteX13" fmla="*/ 363459 w 395731"/>
                <a:gd name="connsiteY13" fmla="*/ 428443 h 491159"/>
                <a:gd name="connsiteX14" fmla="*/ 380797 w 395731"/>
                <a:gd name="connsiteY14" fmla="*/ 491160 h 491159"/>
                <a:gd name="connsiteX15" fmla="*/ 395732 w 395731"/>
                <a:gd name="connsiteY15" fmla="*/ 478137 h 491159"/>
                <a:gd name="connsiteX16" fmla="*/ 302419 w 395731"/>
                <a:gd name="connsiteY16" fmla="*/ 204631 h 491159"/>
                <a:gd name="connsiteX17" fmla="*/ 143734 w 395731"/>
                <a:gd name="connsiteY17" fmla="*/ 76278 h 491159"/>
                <a:gd name="connsiteX18" fmla="*/ 160533 w 395731"/>
                <a:gd name="connsiteY18" fmla="*/ 27905 h 491159"/>
                <a:gd name="connsiteX19" fmla="*/ 132532 w 395731"/>
                <a:gd name="connsiteY19" fmla="*/ 0 h 491159"/>
                <a:gd name="connsiteX20" fmla="*/ 17077 w 395731"/>
                <a:gd name="connsiteY20" fmla="*/ 13304 h 491159"/>
                <a:gd name="connsiteX21" fmla="*/ 0 w 395731"/>
                <a:gd name="connsiteY21" fmla="*/ 39067 h 491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5731" h="491159">
                  <a:moveTo>
                    <a:pt x="76536" y="128377"/>
                  </a:moveTo>
                  <a:cubicBezTo>
                    <a:pt x="74314" y="118883"/>
                    <a:pt x="29868" y="49329"/>
                    <a:pt x="29868" y="42795"/>
                  </a:cubicBezTo>
                  <a:cubicBezTo>
                    <a:pt x="29868" y="34422"/>
                    <a:pt x="43374" y="37511"/>
                    <a:pt x="53080" y="36160"/>
                  </a:cubicBezTo>
                  <a:cubicBezTo>
                    <a:pt x="68399" y="34030"/>
                    <a:pt x="124322" y="27863"/>
                    <a:pt x="132532" y="29769"/>
                  </a:cubicBezTo>
                  <a:cubicBezTo>
                    <a:pt x="131849" y="38002"/>
                    <a:pt x="96935" y="101863"/>
                    <a:pt x="88461" y="119797"/>
                  </a:cubicBezTo>
                  <a:cubicBezTo>
                    <a:pt x="85181" y="126732"/>
                    <a:pt x="85991" y="128164"/>
                    <a:pt x="76536" y="128374"/>
                  </a:cubicBezTo>
                  <a:close/>
                  <a:moveTo>
                    <a:pt x="3" y="39070"/>
                  </a:moveTo>
                  <a:cubicBezTo>
                    <a:pt x="3" y="55160"/>
                    <a:pt x="5557" y="61688"/>
                    <a:pt x="14577" y="76640"/>
                  </a:cubicBezTo>
                  <a:lnTo>
                    <a:pt x="41709" y="124016"/>
                  </a:lnTo>
                  <a:cubicBezTo>
                    <a:pt x="44682" y="129440"/>
                    <a:pt x="47505" y="134572"/>
                    <a:pt x="50464" y="139475"/>
                  </a:cubicBezTo>
                  <a:cubicBezTo>
                    <a:pt x="64684" y="163024"/>
                    <a:pt x="96566" y="166707"/>
                    <a:pt x="111385" y="137056"/>
                  </a:cubicBezTo>
                  <a:cubicBezTo>
                    <a:pt x="116608" y="126600"/>
                    <a:pt x="126170" y="113591"/>
                    <a:pt x="128800" y="102325"/>
                  </a:cubicBezTo>
                  <a:cubicBezTo>
                    <a:pt x="141034" y="105162"/>
                    <a:pt x="170031" y="123497"/>
                    <a:pt x="180701" y="130597"/>
                  </a:cubicBezTo>
                  <a:cubicBezTo>
                    <a:pt x="283179" y="198808"/>
                    <a:pt x="348131" y="306288"/>
                    <a:pt x="363459" y="428443"/>
                  </a:cubicBezTo>
                  <a:cubicBezTo>
                    <a:pt x="367126" y="457671"/>
                    <a:pt x="360114" y="491160"/>
                    <a:pt x="380797" y="491160"/>
                  </a:cubicBezTo>
                  <a:cubicBezTo>
                    <a:pt x="386689" y="491160"/>
                    <a:pt x="395732" y="482467"/>
                    <a:pt x="395732" y="478137"/>
                  </a:cubicBezTo>
                  <a:cubicBezTo>
                    <a:pt x="395732" y="365998"/>
                    <a:pt x="355609" y="273929"/>
                    <a:pt x="302419" y="204631"/>
                  </a:cubicBezTo>
                  <a:cubicBezTo>
                    <a:pt x="257001" y="145457"/>
                    <a:pt x="208787" y="110589"/>
                    <a:pt x="143734" y="76278"/>
                  </a:cubicBezTo>
                  <a:cubicBezTo>
                    <a:pt x="148082" y="57677"/>
                    <a:pt x="160533" y="59042"/>
                    <a:pt x="160533" y="27905"/>
                  </a:cubicBezTo>
                  <a:cubicBezTo>
                    <a:pt x="160533" y="15381"/>
                    <a:pt x="145104" y="0"/>
                    <a:pt x="132532" y="0"/>
                  </a:cubicBezTo>
                  <a:cubicBezTo>
                    <a:pt x="115604" y="0"/>
                    <a:pt x="26859" y="7482"/>
                    <a:pt x="17077" y="13304"/>
                  </a:cubicBezTo>
                  <a:cubicBezTo>
                    <a:pt x="9928" y="17562"/>
                    <a:pt x="0" y="28668"/>
                    <a:pt x="0" y="39067"/>
                  </a:cubicBezTo>
                  <a:close/>
                </a:path>
              </a:pathLst>
            </a:custGeom>
            <a:grpFill/>
            <a:ln w="281"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811F1A81-19E1-7252-6077-AC77BC2C7C3E}"/>
                </a:ext>
              </a:extLst>
            </p:cNvPr>
            <p:cNvSpPr/>
            <p:nvPr/>
          </p:nvSpPr>
          <p:spPr>
            <a:xfrm>
              <a:off x="2610724" y="389762"/>
              <a:ext cx="211265" cy="356239"/>
            </a:xfrm>
            <a:custGeom>
              <a:avLst/>
              <a:gdLst>
                <a:gd name="connsiteX0" fmla="*/ 23518 w 211265"/>
                <a:gd name="connsiteY0" fmla="*/ 160345 h 356239"/>
                <a:gd name="connsiteX1" fmla="*/ 51516 w 211265"/>
                <a:gd name="connsiteY1" fmla="*/ 160345 h 356239"/>
                <a:gd name="connsiteX2" fmla="*/ 51516 w 211265"/>
                <a:gd name="connsiteY2" fmla="*/ 327786 h 356239"/>
                <a:gd name="connsiteX3" fmla="*/ 126182 w 211265"/>
                <a:gd name="connsiteY3" fmla="*/ 355691 h 356239"/>
                <a:gd name="connsiteX4" fmla="*/ 159782 w 211265"/>
                <a:gd name="connsiteY4" fmla="*/ 270112 h 356239"/>
                <a:gd name="connsiteX5" fmla="*/ 131784 w 211265"/>
                <a:gd name="connsiteY5" fmla="*/ 270112 h 356239"/>
                <a:gd name="connsiteX6" fmla="*/ 131784 w 211265"/>
                <a:gd name="connsiteY6" fmla="*/ 325928 h 356239"/>
                <a:gd name="connsiteX7" fmla="*/ 79517 w 211265"/>
                <a:gd name="connsiteY7" fmla="*/ 325928 h 356239"/>
                <a:gd name="connsiteX8" fmla="*/ 79517 w 211265"/>
                <a:gd name="connsiteY8" fmla="*/ 152905 h 356239"/>
                <a:gd name="connsiteX9" fmla="*/ 34717 w 211265"/>
                <a:gd name="connsiteY9" fmla="*/ 130578 h 356239"/>
                <a:gd name="connsiteX10" fmla="*/ 107518 w 211265"/>
                <a:gd name="connsiteY10" fmla="*/ 33834 h 356239"/>
                <a:gd name="connsiteX11" fmla="*/ 115348 w 211265"/>
                <a:gd name="connsiteY11" fmla="*/ 46496 h 356239"/>
                <a:gd name="connsiteX12" fmla="*/ 149939 w 211265"/>
                <a:gd name="connsiteY12" fmla="*/ 93883 h 356239"/>
                <a:gd name="connsiteX13" fmla="*/ 158430 w 211265"/>
                <a:gd name="connsiteY13" fmla="*/ 105883 h 356239"/>
                <a:gd name="connsiteX14" fmla="*/ 176587 w 211265"/>
                <a:gd name="connsiteY14" fmla="*/ 130578 h 356239"/>
                <a:gd name="connsiteX15" fmla="*/ 131784 w 211265"/>
                <a:gd name="connsiteY15" fmla="*/ 208715 h 356239"/>
                <a:gd name="connsiteX16" fmla="*/ 159782 w 211265"/>
                <a:gd name="connsiteY16" fmla="*/ 204995 h 356239"/>
                <a:gd name="connsiteX17" fmla="*/ 159782 w 211265"/>
                <a:gd name="connsiteY17" fmla="*/ 160345 h 356239"/>
                <a:gd name="connsiteX18" fmla="*/ 208961 w 211265"/>
                <a:gd name="connsiteY18" fmla="*/ 146015 h 356239"/>
                <a:gd name="connsiteX19" fmla="*/ 205176 w 211265"/>
                <a:gd name="connsiteY19" fmla="*/ 120686 h 356239"/>
                <a:gd name="connsiteX20" fmla="*/ 129138 w 211265"/>
                <a:gd name="connsiteY20" fmla="*/ 16006 h 356239"/>
                <a:gd name="connsiteX21" fmla="*/ 82954 w 211265"/>
                <a:gd name="connsiteY21" fmla="*/ 14933 h 356239"/>
                <a:gd name="connsiteX22" fmla="*/ 6956 w 211265"/>
                <a:gd name="connsiteY22" fmla="*/ 119652 h 356239"/>
                <a:gd name="connsiteX23" fmla="*/ 1789 w 211265"/>
                <a:gd name="connsiteY23" fmla="*/ 144661 h 356239"/>
                <a:gd name="connsiteX24" fmla="*/ 23518 w 211265"/>
                <a:gd name="connsiteY24" fmla="*/ 160345 h 356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1265" h="356239">
                  <a:moveTo>
                    <a:pt x="23518" y="160345"/>
                  </a:moveTo>
                  <a:lnTo>
                    <a:pt x="51516" y="160345"/>
                  </a:lnTo>
                  <a:lnTo>
                    <a:pt x="51516" y="327786"/>
                  </a:lnTo>
                  <a:cubicBezTo>
                    <a:pt x="51516" y="362548"/>
                    <a:pt x="93082" y="355691"/>
                    <a:pt x="126182" y="355691"/>
                  </a:cubicBezTo>
                  <a:cubicBezTo>
                    <a:pt x="169471" y="355691"/>
                    <a:pt x="159782" y="320652"/>
                    <a:pt x="159782" y="270112"/>
                  </a:cubicBezTo>
                  <a:cubicBezTo>
                    <a:pt x="159782" y="251594"/>
                    <a:pt x="131784" y="250941"/>
                    <a:pt x="131784" y="270112"/>
                  </a:cubicBezTo>
                  <a:lnTo>
                    <a:pt x="131784" y="325928"/>
                  </a:lnTo>
                  <a:lnTo>
                    <a:pt x="79517" y="325928"/>
                  </a:lnTo>
                  <a:lnTo>
                    <a:pt x="79517" y="152905"/>
                  </a:lnTo>
                  <a:cubicBezTo>
                    <a:pt x="79517" y="127352"/>
                    <a:pt x="47531" y="130578"/>
                    <a:pt x="34717" y="130578"/>
                  </a:cubicBezTo>
                  <a:lnTo>
                    <a:pt x="107518" y="33834"/>
                  </a:lnTo>
                  <a:cubicBezTo>
                    <a:pt x="108832" y="38745"/>
                    <a:pt x="112215" y="41977"/>
                    <a:pt x="115348" y="46496"/>
                  </a:cubicBezTo>
                  <a:lnTo>
                    <a:pt x="149939" y="93883"/>
                  </a:lnTo>
                  <a:cubicBezTo>
                    <a:pt x="153252" y="98303"/>
                    <a:pt x="155122" y="101459"/>
                    <a:pt x="158430" y="105883"/>
                  </a:cubicBezTo>
                  <a:cubicBezTo>
                    <a:pt x="164679" y="114228"/>
                    <a:pt x="171063" y="122357"/>
                    <a:pt x="176587" y="130578"/>
                  </a:cubicBezTo>
                  <a:cubicBezTo>
                    <a:pt x="124120" y="130578"/>
                    <a:pt x="131784" y="137337"/>
                    <a:pt x="131784" y="208715"/>
                  </a:cubicBezTo>
                  <a:cubicBezTo>
                    <a:pt x="131784" y="221394"/>
                    <a:pt x="159782" y="226380"/>
                    <a:pt x="159782" y="204995"/>
                  </a:cubicBezTo>
                  <a:lnTo>
                    <a:pt x="159782" y="160345"/>
                  </a:lnTo>
                  <a:cubicBezTo>
                    <a:pt x="179166" y="160345"/>
                    <a:pt x="200665" y="164255"/>
                    <a:pt x="208961" y="146015"/>
                  </a:cubicBezTo>
                  <a:cubicBezTo>
                    <a:pt x="213475" y="136092"/>
                    <a:pt x="210902" y="128263"/>
                    <a:pt x="205176" y="120686"/>
                  </a:cubicBezTo>
                  <a:lnTo>
                    <a:pt x="129138" y="16006"/>
                  </a:lnTo>
                  <a:cubicBezTo>
                    <a:pt x="114527" y="-4580"/>
                    <a:pt x="97905" y="-5704"/>
                    <a:pt x="82954" y="14933"/>
                  </a:cubicBezTo>
                  <a:lnTo>
                    <a:pt x="6956" y="119652"/>
                  </a:lnTo>
                  <a:cubicBezTo>
                    <a:pt x="1350" y="127035"/>
                    <a:pt x="-2396" y="133802"/>
                    <a:pt x="1789" y="144661"/>
                  </a:cubicBezTo>
                  <a:cubicBezTo>
                    <a:pt x="4675" y="152157"/>
                    <a:pt x="14209" y="160345"/>
                    <a:pt x="23518" y="160345"/>
                  </a:cubicBezTo>
                  <a:close/>
                </a:path>
              </a:pathLst>
            </a:custGeom>
            <a:solidFill>
              <a:schemeClr val="accent1"/>
            </a:solidFill>
            <a:ln w="281"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7D688950-B1BA-21A1-6831-E7B2F27A3BEC}"/>
                </a:ext>
              </a:extLst>
            </p:cNvPr>
            <p:cNvSpPr/>
            <p:nvPr/>
          </p:nvSpPr>
          <p:spPr>
            <a:xfrm>
              <a:off x="2415843" y="499874"/>
              <a:ext cx="211063" cy="246082"/>
            </a:xfrm>
            <a:custGeom>
              <a:avLst/>
              <a:gdLst>
                <a:gd name="connsiteX0" fmla="*/ 106401 w 211063"/>
                <a:gd name="connsiteY0" fmla="*/ 33487 h 246082"/>
                <a:gd name="connsiteX1" fmla="*/ 159453 w 211063"/>
                <a:gd name="connsiteY1" fmla="*/ 105255 h 246082"/>
                <a:gd name="connsiteX2" fmla="*/ 177329 w 211063"/>
                <a:gd name="connsiteY2" fmla="*/ 130228 h 246082"/>
                <a:gd name="connsiteX3" fmla="*/ 146808 w 211063"/>
                <a:gd name="connsiteY3" fmla="*/ 131433 h 246082"/>
                <a:gd name="connsiteX4" fmla="*/ 132532 w 211063"/>
                <a:gd name="connsiteY4" fmla="*/ 150693 h 246082"/>
                <a:gd name="connsiteX5" fmla="*/ 132532 w 211063"/>
                <a:gd name="connsiteY5" fmla="*/ 215810 h 246082"/>
                <a:gd name="connsiteX6" fmla="*/ 80268 w 211063"/>
                <a:gd name="connsiteY6" fmla="*/ 215810 h 246082"/>
                <a:gd name="connsiteX7" fmla="*/ 80268 w 211063"/>
                <a:gd name="connsiteY7" fmla="*/ 154413 h 246082"/>
                <a:gd name="connsiteX8" fmla="*/ 35465 w 211063"/>
                <a:gd name="connsiteY8" fmla="*/ 130228 h 246082"/>
                <a:gd name="connsiteX9" fmla="*/ 52278 w 211063"/>
                <a:gd name="connsiteY9" fmla="*/ 106054 h 246082"/>
                <a:gd name="connsiteX10" fmla="*/ 61084 w 211063"/>
                <a:gd name="connsiteY10" fmla="*/ 94368 h 246082"/>
                <a:gd name="connsiteX11" fmla="*/ 70407 w 211063"/>
                <a:gd name="connsiteY11" fmla="*/ 81333 h 246082"/>
                <a:gd name="connsiteX12" fmla="*/ 106401 w 211063"/>
                <a:gd name="connsiteY12" fmla="*/ 33484 h 246082"/>
                <a:gd name="connsiteX13" fmla="*/ 0 w 211063"/>
                <a:gd name="connsiteY13" fmla="*/ 135809 h 246082"/>
                <a:gd name="connsiteX14" fmla="*/ 24266 w 211063"/>
                <a:gd name="connsiteY14" fmla="*/ 158136 h 246082"/>
                <a:gd name="connsiteX15" fmla="*/ 52264 w 211063"/>
                <a:gd name="connsiteY15" fmla="*/ 158136 h 246082"/>
                <a:gd name="connsiteX16" fmla="*/ 52264 w 211063"/>
                <a:gd name="connsiteY16" fmla="*/ 221391 h 246082"/>
                <a:gd name="connsiteX17" fmla="*/ 126932 w 211063"/>
                <a:gd name="connsiteY17" fmla="*/ 245576 h 246082"/>
                <a:gd name="connsiteX18" fmla="*/ 160533 w 211063"/>
                <a:gd name="connsiteY18" fmla="*/ 217671 h 246082"/>
                <a:gd name="connsiteX19" fmla="*/ 160533 w 211063"/>
                <a:gd name="connsiteY19" fmla="*/ 158136 h 246082"/>
                <a:gd name="connsiteX20" fmla="*/ 203837 w 211063"/>
                <a:gd name="connsiteY20" fmla="*/ 152927 h 246082"/>
                <a:gd name="connsiteX21" fmla="*/ 164636 w 211063"/>
                <a:gd name="connsiteY21" fmla="*/ 62886 h 246082"/>
                <a:gd name="connsiteX22" fmla="*/ 127765 w 211063"/>
                <a:gd name="connsiteY22" fmla="*/ 12194 h 246082"/>
                <a:gd name="connsiteX23" fmla="*/ 102664 w 211063"/>
                <a:gd name="connsiteY23" fmla="*/ 0 h 246082"/>
                <a:gd name="connsiteX24" fmla="*/ 59745 w 211063"/>
                <a:gd name="connsiteY24" fmla="*/ 46524 h 246082"/>
                <a:gd name="connsiteX25" fmla="*/ 47179 w 211063"/>
                <a:gd name="connsiteY25" fmla="*/ 63771 h 246082"/>
                <a:gd name="connsiteX26" fmla="*/ 9568 w 211063"/>
                <a:gd name="connsiteY26" fmla="*/ 115590 h 246082"/>
                <a:gd name="connsiteX27" fmla="*/ 0 w 211063"/>
                <a:gd name="connsiteY27" fmla="*/ 135814 h 24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1063" h="246082">
                  <a:moveTo>
                    <a:pt x="106401" y="33487"/>
                  </a:moveTo>
                  <a:cubicBezTo>
                    <a:pt x="111318" y="37077"/>
                    <a:pt x="152214" y="95225"/>
                    <a:pt x="159453" y="105255"/>
                  </a:cubicBezTo>
                  <a:cubicBezTo>
                    <a:pt x="165989" y="114320"/>
                    <a:pt x="171299" y="121249"/>
                    <a:pt x="177329" y="130228"/>
                  </a:cubicBezTo>
                  <a:cubicBezTo>
                    <a:pt x="168009" y="130228"/>
                    <a:pt x="154731" y="128322"/>
                    <a:pt x="146808" y="131433"/>
                  </a:cubicBezTo>
                  <a:cubicBezTo>
                    <a:pt x="140691" y="133833"/>
                    <a:pt x="132532" y="142747"/>
                    <a:pt x="132532" y="150693"/>
                  </a:cubicBezTo>
                  <a:lnTo>
                    <a:pt x="132532" y="215810"/>
                  </a:lnTo>
                  <a:lnTo>
                    <a:pt x="80268" y="215810"/>
                  </a:lnTo>
                  <a:lnTo>
                    <a:pt x="80268" y="154413"/>
                  </a:lnTo>
                  <a:cubicBezTo>
                    <a:pt x="80268" y="125807"/>
                    <a:pt x="51856" y="130228"/>
                    <a:pt x="35465" y="130228"/>
                  </a:cubicBezTo>
                  <a:cubicBezTo>
                    <a:pt x="39782" y="122099"/>
                    <a:pt x="46845" y="113762"/>
                    <a:pt x="52278" y="106054"/>
                  </a:cubicBezTo>
                  <a:cubicBezTo>
                    <a:pt x="55043" y="102124"/>
                    <a:pt x="57883" y="98645"/>
                    <a:pt x="61084" y="94368"/>
                  </a:cubicBezTo>
                  <a:cubicBezTo>
                    <a:pt x="64676" y="89574"/>
                    <a:pt x="66796" y="86140"/>
                    <a:pt x="70407" y="81333"/>
                  </a:cubicBezTo>
                  <a:cubicBezTo>
                    <a:pt x="77374" y="72049"/>
                    <a:pt x="101620" y="36974"/>
                    <a:pt x="106401" y="33484"/>
                  </a:cubicBezTo>
                  <a:close/>
                  <a:moveTo>
                    <a:pt x="0" y="135809"/>
                  </a:moveTo>
                  <a:cubicBezTo>
                    <a:pt x="0" y="144255"/>
                    <a:pt x="7509" y="158136"/>
                    <a:pt x="24266" y="158136"/>
                  </a:cubicBezTo>
                  <a:lnTo>
                    <a:pt x="52264" y="158136"/>
                  </a:lnTo>
                  <a:lnTo>
                    <a:pt x="52264" y="221391"/>
                  </a:lnTo>
                  <a:cubicBezTo>
                    <a:pt x="52264" y="251695"/>
                    <a:pt x="101660" y="245576"/>
                    <a:pt x="126932" y="245576"/>
                  </a:cubicBezTo>
                  <a:cubicBezTo>
                    <a:pt x="145250" y="245576"/>
                    <a:pt x="160533" y="237458"/>
                    <a:pt x="160533" y="217671"/>
                  </a:cubicBezTo>
                  <a:lnTo>
                    <a:pt x="160533" y="158136"/>
                  </a:lnTo>
                  <a:cubicBezTo>
                    <a:pt x="176536" y="158136"/>
                    <a:pt x="194609" y="160726"/>
                    <a:pt x="203837" y="152927"/>
                  </a:cubicBezTo>
                  <a:cubicBezTo>
                    <a:pt x="227408" y="133009"/>
                    <a:pt x="187738" y="96683"/>
                    <a:pt x="164636" y="62886"/>
                  </a:cubicBezTo>
                  <a:lnTo>
                    <a:pt x="127765" y="12194"/>
                  </a:lnTo>
                  <a:cubicBezTo>
                    <a:pt x="118503" y="-274"/>
                    <a:pt x="117747" y="0"/>
                    <a:pt x="102664" y="0"/>
                  </a:cubicBezTo>
                  <a:cubicBezTo>
                    <a:pt x="89383" y="0"/>
                    <a:pt x="70475" y="31289"/>
                    <a:pt x="59745" y="46524"/>
                  </a:cubicBezTo>
                  <a:cubicBezTo>
                    <a:pt x="55439" y="52629"/>
                    <a:pt x="51879" y="57487"/>
                    <a:pt x="47179" y="63771"/>
                  </a:cubicBezTo>
                  <a:lnTo>
                    <a:pt x="9568" y="115590"/>
                  </a:lnTo>
                  <a:cubicBezTo>
                    <a:pt x="6446" y="119668"/>
                    <a:pt x="0" y="129463"/>
                    <a:pt x="0" y="135814"/>
                  </a:cubicBezTo>
                  <a:close/>
                </a:path>
              </a:pathLst>
            </a:custGeom>
            <a:solidFill>
              <a:schemeClr val="accent1"/>
            </a:solidFill>
            <a:ln w="281" cap="flat">
              <a:noFill/>
              <a:prstDash val="solid"/>
              <a:miter/>
            </a:ln>
          </p:spPr>
          <p:txBody>
            <a:bodyPr rtlCol="0" anchor="ctr"/>
            <a:lstStyle/>
            <a:p>
              <a:endParaRPr lang="en-US"/>
            </a:p>
          </p:txBody>
        </p:sp>
      </p:grpSp>
      <p:grpSp>
        <p:nvGrpSpPr>
          <p:cNvPr id="96" name="Graphic 33">
            <a:extLst>
              <a:ext uri="{FF2B5EF4-FFF2-40B4-BE49-F238E27FC236}">
                <a16:creationId xmlns:a16="http://schemas.microsoft.com/office/drawing/2014/main" id="{B02A3C19-107D-1FFF-CE0E-C92FE878C38B}"/>
              </a:ext>
            </a:extLst>
          </p:cNvPr>
          <p:cNvGrpSpPr/>
          <p:nvPr/>
        </p:nvGrpSpPr>
        <p:grpSpPr>
          <a:xfrm>
            <a:off x="8029960" y="3584253"/>
            <a:ext cx="656541" cy="952300"/>
            <a:chOff x="7102429" y="75816"/>
            <a:chExt cx="656541" cy="952300"/>
          </a:xfrm>
          <a:solidFill>
            <a:schemeClr val="accent2"/>
          </a:solidFill>
        </p:grpSpPr>
        <p:sp>
          <p:nvSpPr>
            <p:cNvPr id="97" name="Freeform: Shape 96">
              <a:extLst>
                <a:ext uri="{FF2B5EF4-FFF2-40B4-BE49-F238E27FC236}">
                  <a16:creationId xmlns:a16="http://schemas.microsoft.com/office/drawing/2014/main" id="{F603148A-339A-B839-1574-9BE7EEF88ECA}"/>
                </a:ext>
              </a:extLst>
            </p:cNvPr>
            <p:cNvSpPr/>
            <p:nvPr/>
          </p:nvSpPr>
          <p:spPr>
            <a:xfrm>
              <a:off x="7102429" y="373396"/>
              <a:ext cx="656541" cy="654720"/>
            </a:xfrm>
            <a:custGeom>
              <a:avLst/>
              <a:gdLst>
                <a:gd name="connsiteX0" fmla="*/ 0 w 656541"/>
                <a:gd name="connsiteY0" fmla="*/ 319924 h 654720"/>
                <a:gd name="connsiteX1" fmla="*/ 29869 w 656541"/>
                <a:gd name="connsiteY1" fmla="*/ 464980 h 654720"/>
                <a:gd name="connsiteX2" fmla="*/ 97030 w 656541"/>
                <a:gd name="connsiteY2" fmla="*/ 556140 h 654720"/>
                <a:gd name="connsiteX3" fmla="*/ 113821 w 656541"/>
                <a:gd name="connsiteY3" fmla="*/ 539400 h 654720"/>
                <a:gd name="connsiteX4" fmla="*/ 99449 w 656541"/>
                <a:gd name="connsiteY4" fmla="*/ 520246 h 654720"/>
                <a:gd name="connsiteX5" fmla="*/ 29841 w 656541"/>
                <a:gd name="connsiteY5" fmla="*/ 345965 h 654720"/>
                <a:gd name="connsiteX6" fmla="*/ 70987 w 656541"/>
                <a:gd name="connsiteY6" fmla="*/ 174922 h 654720"/>
                <a:gd name="connsiteX7" fmla="*/ 315363 w 656541"/>
                <a:gd name="connsiteY7" fmla="*/ 29773 h 654720"/>
                <a:gd name="connsiteX8" fmla="*/ 459586 w 656541"/>
                <a:gd name="connsiteY8" fmla="*/ 59018 h 654720"/>
                <a:gd name="connsiteX9" fmla="*/ 545367 w 656541"/>
                <a:gd name="connsiteY9" fmla="*/ 122307 h 654720"/>
                <a:gd name="connsiteX10" fmla="*/ 625269 w 656541"/>
                <a:gd name="connsiteY10" fmla="*/ 366540 h 654720"/>
                <a:gd name="connsiteX11" fmla="*/ 556560 w 656541"/>
                <a:gd name="connsiteY11" fmla="*/ 521256 h 654720"/>
                <a:gd name="connsiteX12" fmla="*/ 498651 w 656541"/>
                <a:gd name="connsiteY12" fmla="*/ 573273 h 654720"/>
                <a:gd name="connsiteX13" fmla="*/ 394900 w 656541"/>
                <a:gd name="connsiteY13" fmla="*/ 618670 h 654720"/>
                <a:gd name="connsiteX14" fmla="*/ 363147 w 656541"/>
                <a:gd name="connsiteY14" fmla="*/ 624220 h 654720"/>
                <a:gd name="connsiteX15" fmla="*/ 224183 w 656541"/>
                <a:gd name="connsiteY15" fmla="*/ 607959 h 654720"/>
                <a:gd name="connsiteX16" fmla="*/ 162701 w 656541"/>
                <a:gd name="connsiteY16" fmla="*/ 576236 h 654720"/>
                <a:gd name="connsiteX17" fmla="*/ 141805 w 656541"/>
                <a:gd name="connsiteY17" fmla="*/ 565444 h 654720"/>
                <a:gd name="connsiteX18" fmla="*/ 140680 w 656541"/>
                <a:gd name="connsiteY18" fmla="*/ 596334 h 654720"/>
                <a:gd name="connsiteX19" fmla="*/ 339634 w 656541"/>
                <a:gd name="connsiteY19" fmla="*/ 654721 h 654720"/>
                <a:gd name="connsiteX20" fmla="*/ 550935 w 656541"/>
                <a:gd name="connsiteY20" fmla="*/ 567731 h 654720"/>
                <a:gd name="connsiteX21" fmla="*/ 561960 w 656541"/>
                <a:gd name="connsiteY21" fmla="*/ 558262 h 654720"/>
                <a:gd name="connsiteX22" fmla="*/ 570538 w 656541"/>
                <a:gd name="connsiteY22" fmla="*/ 548213 h 654720"/>
                <a:gd name="connsiteX23" fmla="*/ 613372 w 656541"/>
                <a:gd name="connsiteY23" fmla="*/ 490458 h 654720"/>
                <a:gd name="connsiteX24" fmla="*/ 597144 w 656541"/>
                <a:gd name="connsiteY24" fmla="*/ 139516 h 654720"/>
                <a:gd name="connsiteX25" fmla="*/ 559373 w 656541"/>
                <a:gd name="connsiteY25" fmla="*/ 95338 h 654720"/>
                <a:gd name="connsiteX26" fmla="*/ 98436 w 656541"/>
                <a:gd name="connsiteY26" fmla="*/ 94405 h 654720"/>
                <a:gd name="connsiteX27" fmla="*/ 0 w 656541"/>
                <a:gd name="connsiteY27" fmla="*/ 319924 h 6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6541" h="654720">
                  <a:moveTo>
                    <a:pt x="0" y="319924"/>
                  </a:moveTo>
                  <a:cubicBezTo>
                    <a:pt x="0" y="379348"/>
                    <a:pt x="8831" y="417924"/>
                    <a:pt x="29869" y="464980"/>
                  </a:cubicBezTo>
                  <a:cubicBezTo>
                    <a:pt x="36703" y="480271"/>
                    <a:pt x="81506" y="556140"/>
                    <a:pt x="97030" y="556140"/>
                  </a:cubicBezTo>
                  <a:cubicBezTo>
                    <a:pt x="109658" y="556140"/>
                    <a:pt x="113821" y="551989"/>
                    <a:pt x="113821" y="539400"/>
                  </a:cubicBezTo>
                  <a:cubicBezTo>
                    <a:pt x="113821" y="534590"/>
                    <a:pt x="102684" y="524019"/>
                    <a:pt x="99449" y="520246"/>
                  </a:cubicBezTo>
                  <a:cubicBezTo>
                    <a:pt x="61987" y="476344"/>
                    <a:pt x="29841" y="405924"/>
                    <a:pt x="29841" y="345965"/>
                  </a:cubicBezTo>
                  <a:cubicBezTo>
                    <a:pt x="29841" y="274559"/>
                    <a:pt x="35184" y="237016"/>
                    <a:pt x="70987" y="174922"/>
                  </a:cubicBezTo>
                  <a:cubicBezTo>
                    <a:pt x="117533" y="94136"/>
                    <a:pt x="218923" y="29773"/>
                    <a:pt x="315363" y="29773"/>
                  </a:cubicBezTo>
                  <a:cubicBezTo>
                    <a:pt x="373412" y="29773"/>
                    <a:pt x="409749" y="35063"/>
                    <a:pt x="459586" y="59018"/>
                  </a:cubicBezTo>
                  <a:cubicBezTo>
                    <a:pt x="493195" y="75178"/>
                    <a:pt x="519407" y="96577"/>
                    <a:pt x="545367" y="122307"/>
                  </a:cubicBezTo>
                  <a:cubicBezTo>
                    <a:pt x="606228" y="182611"/>
                    <a:pt x="637587" y="279742"/>
                    <a:pt x="625269" y="366540"/>
                  </a:cubicBezTo>
                  <a:cubicBezTo>
                    <a:pt x="617225" y="423205"/>
                    <a:pt x="594079" y="479074"/>
                    <a:pt x="556560" y="521256"/>
                  </a:cubicBezTo>
                  <a:cubicBezTo>
                    <a:pt x="539517" y="540429"/>
                    <a:pt x="520364" y="558787"/>
                    <a:pt x="498651" y="573273"/>
                  </a:cubicBezTo>
                  <a:cubicBezTo>
                    <a:pt x="465239" y="595563"/>
                    <a:pt x="435652" y="609403"/>
                    <a:pt x="394900" y="618670"/>
                  </a:cubicBezTo>
                  <a:cubicBezTo>
                    <a:pt x="383874" y="621173"/>
                    <a:pt x="375072" y="622524"/>
                    <a:pt x="363147" y="624220"/>
                  </a:cubicBezTo>
                  <a:cubicBezTo>
                    <a:pt x="315278" y="631023"/>
                    <a:pt x="263979" y="622706"/>
                    <a:pt x="224183" y="607959"/>
                  </a:cubicBezTo>
                  <a:cubicBezTo>
                    <a:pt x="202892" y="600068"/>
                    <a:pt x="181602" y="588872"/>
                    <a:pt x="162701" y="576236"/>
                  </a:cubicBezTo>
                  <a:cubicBezTo>
                    <a:pt x="157274" y="572600"/>
                    <a:pt x="149118" y="565444"/>
                    <a:pt x="141805" y="565444"/>
                  </a:cubicBezTo>
                  <a:cubicBezTo>
                    <a:pt x="132243" y="565444"/>
                    <a:pt x="113483" y="578635"/>
                    <a:pt x="140680" y="596334"/>
                  </a:cubicBezTo>
                  <a:cubicBezTo>
                    <a:pt x="206745" y="639323"/>
                    <a:pt x="255007" y="654721"/>
                    <a:pt x="339634" y="654721"/>
                  </a:cubicBezTo>
                  <a:cubicBezTo>
                    <a:pt x="415627" y="654721"/>
                    <a:pt x="498651" y="619205"/>
                    <a:pt x="550935" y="567731"/>
                  </a:cubicBezTo>
                  <a:cubicBezTo>
                    <a:pt x="555238" y="563504"/>
                    <a:pt x="558585" y="561993"/>
                    <a:pt x="561960" y="558262"/>
                  </a:cubicBezTo>
                  <a:cubicBezTo>
                    <a:pt x="565251" y="554638"/>
                    <a:pt x="566348" y="552337"/>
                    <a:pt x="570538" y="548213"/>
                  </a:cubicBezTo>
                  <a:cubicBezTo>
                    <a:pt x="586879" y="532129"/>
                    <a:pt x="601447" y="510251"/>
                    <a:pt x="613372" y="490458"/>
                  </a:cubicBezTo>
                  <a:cubicBezTo>
                    <a:pt x="677806" y="383345"/>
                    <a:pt x="668243" y="239738"/>
                    <a:pt x="597144" y="139516"/>
                  </a:cubicBezTo>
                  <a:cubicBezTo>
                    <a:pt x="585360" y="122879"/>
                    <a:pt x="573913" y="109845"/>
                    <a:pt x="559373" y="95338"/>
                  </a:cubicBezTo>
                  <a:cubicBezTo>
                    <a:pt x="432080" y="-31553"/>
                    <a:pt x="224914" y="-31693"/>
                    <a:pt x="98436" y="94405"/>
                  </a:cubicBezTo>
                  <a:cubicBezTo>
                    <a:pt x="41231" y="151420"/>
                    <a:pt x="0" y="231957"/>
                    <a:pt x="0" y="319924"/>
                  </a:cubicBezTo>
                  <a:close/>
                </a:path>
              </a:pathLst>
            </a:custGeom>
            <a:grpFill/>
            <a:ln w="281"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5D0299F5-C5B4-8153-0EC0-E2CD78380BCB}"/>
                </a:ext>
              </a:extLst>
            </p:cNvPr>
            <p:cNvSpPr/>
            <p:nvPr/>
          </p:nvSpPr>
          <p:spPr>
            <a:xfrm>
              <a:off x="7184526" y="455844"/>
              <a:ext cx="492336" cy="490435"/>
            </a:xfrm>
            <a:custGeom>
              <a:avLst/>
              <a:gdLst>
                <a:gd name="connsiteX0" fmla="*/ 29869 w 492336"/>
                <a:gd name="connsiteY0" fmla="*/ 254222 h 490435"/>
                <a:gd name="connsiteX1" fmla="*/ 80690 w 492336"/>
                <a:gd name="connsiteY1" fmla="*/ 105872 h 490435"/>
                <a:gd name="connsiteX2" fmla="*/ 87159 w 492336"/>
                <a:gd name="connsiteY2" fmla="*/ 99288 h 490435"/>
                <a:gd name="connsiteX3" fmla="*/ 156120 w 492336"/>
                <a:gd name="connsiteY3" fmla="*/ 48989 h 490435"/>
                <a:gd name="connsiteX4" fmla="*/ 368772 w 492336"/>
                <a:gd name="connsiteY4" fmla="*/ 67097 h 490435"/>
                <a:gd name="connsiteX5" fmla="*/ 383874 w 492336"/>
                <a:gd name="connsiteY5" fmla="*/ 78066 h 490435"/>
                <a:gd name="connsiteX6" fmla="*/ 422518 w 492336"/>
                <a:gd name="connsiteY6" fmla="*/ 119543 h 490435"/>
                <a:gd name="connsiteX7" fmla="*/ 257538 w 492336"/>
                <a:gd name="connsiteY7" fmla="*/ 460677 h 490435"/>
                <a:gd name="connsiteX8" fmla="*/ 121302 w 492336"/>
                <a:gd name="connsiteY8" fmla="*/ 421613 h 490435"/>
                <a:gd name="connsiteX9" fmla="*/ 29869 w 492336"/>
                <a:gd name="connsiteY9" fmla="*/ 254222 h 490435"/>
                <a:gd name="connsiteX10" fmla="*/ 0 w 492336"/>
                <a:gd name="connsiteY10" fmla="*/ 244918 h 490435"/>
                <a:gd name="connsiteX11" fmla="*/ 21600 w 492336"/>
                <a:gd name="connsiteY11" fmla="*/ 344300 h 490435"/>
                <a:gd name="connsiteX12" fmla="*/ 248201 w 492336"/>
                <a:gd name="connsiteY12" fmla="*/ 490435 h 490435"/>
                <a:gd name="connsiteX13" fmla="*/ 460346 w 492336"/>
                <a:gd name="connsiteY13" fmla="*/ 124625 h 490435"/>
                <a:gd name="connsiteX14" fmla="*/ 447886 w 492336"/>
                <a:gd name="connsiteY14" fmla="*/ 105416 h 490435"/>
                <a:gd name="connsiteX15" fmla="*/ 411914 w 492336"/>
                <a:gd name="connsiteY15" fmla="*/ 65000 h 490435"/>
                <a:gd name="connsiteX16" fmla="*/ 347144 w 492336"/>
                <a:gd name="connsiteY16" fmla="*/ 21692 h 490435"/>
                <a:gd name="connsiteX17" fmla="*/ 275707 w 492336"/>
                <a:gd name="connsiteY17" fmla="*/ 1734 h 490435"/>
                <a:gd name="connsiteX18" fmla="*/ 232985 w 492336"/>
                <a:gd name="connsiteY18" fmla="*/ 980 h 490435"/>
                <a:gd name="connsiteX19" fmla="*/ 218586 w 492336"/>
                <a:gd name="connsiteY19" fmla="*/ 1521 h 490435"/>
                <a:gd name="connsiteX20" fmla="*/ 0 w 492336"/>
                <a:gd name="connsiteY20" fmla="*/ 244918 h 49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2336" h="490435">
                  <a:moveTo>
                    <a:pt x="29869" y="254222"/>
                  </a:moveTo>
                  <a:cubicBezTo>
                    <a:pt x="29869" y="201145"/>
                    <a:pt x="43509" y="145259"/>
                    <a:pt x="80690" y="105872"/>
                  </a:cubicBezTo>
                  <a:cubicBezTo>
                    <a:pt x="83193" y="103229"/>
                    <a:pt x="84768" y="102147"/>
                    <a:pt x="87159" y="99288"/>
                  </a:cubicBezTo>
                  <a:cubicBezTo>
                    <a:pt x="105890" y="76871"/>
                    <a:pt x="129768" y="62276"/>
                    <a:pt x="156120" y="48989"/>
                  </a:cubicBezTo>
                  <a:cubicBezTo>
                    <a:pt x="223057" y="15256"/>
                    <a:pt x="306897" y="26107"/>
                    <a:pt x="368772" y="67097"/>
                  </a:cubicBezTo>
                  <a:cubicBezTo>
                    <a:pt x="374171" y="70676"/>
                    <a:pt x="379121" y="74018"/>
                    <a:pt x="383874" y="78066"/>
                  </a:cubicBezTo>
                  <a:cubicBezTo>
                    <a:pt x="398640" y="90587"/>
                    <a:pt x="411268" y="103330"/>
                    <a:pt x="422518" y="119543"/>
                  </a:cubicBezTo>
                  <a:cubicBezTo>
                    <a:pt x="531473" y="276776"/>
                    <a:pt x="403674" y="460677"/>
                    <a:pt x="257538" y="460677"/>
                  </a:cubicBezTo>
                  <a:cubicBezTo>
                    <a:pt x="202217" y="460677"/>
                    <a:pt x="164895" y="452282"/>
                    <a:pt x="121302" y="421613"/>
                  </a:cubicBezTo>
                  <a:cubicBezTo>
                    <a:pt x="73603" y="388048"/>
                    <a:pt x="29869" y="324594"/>
                    <a:pt x="29869" y="254222"/>
                  </a:cubicBezTo>
                  <a:close/>
                  <a:moveTo>
                    <a:pt x="0" y="244918"/>
                  </a:moveTo>
                  <a:cubicBezTo>
                    <a:pt x="0" y="284420"/>
                    <a:pt x="9590" y="315686"/>
                    <a:pt x="21600" y="344300"/>
                  </a:cubicBezTo>
                  <a:cubicBezTo>
                    <a:pt x="56953" y="428654"/>
                    <a:pt x="145686" y="490435"/>
                    <a:pt x="248201" y="490435"/>
                  </a:cubicBezTo>
                  <a:cubicBezTo>
                    <a:pt x="419733" y="490435"/>
                    <a:pt x="556982" y="305342"/>
                    <a:pt x="460346" y="124625"/>
                  </a:cubicBezTo>
                  <a:cubicBezTo>
                    <a:pt x="456549" y="117517"/>
                    <a:pt x="452021" y="111650"/>
                    <a:pt x="447886" y="105416"/>
                  </a:cubicBezTo>
                  <a:lnTo>
                    <a:pt x="411914" y="65000"/>
                  </a:lnTo>
                  <a:cubicBezTo>
                    <a:pt x="391496" y="45342"/>
                    <a:pt x="373412" y="34696"/>
                    <a:pt x="347144" y="21692"/>
                  </a:cubicBezTo>
                  <a:cubicBezTo>
                    <a:pt x="328328" y="12388"/>
                    <a:pt x="298207" y="4565"/>
                    <a:pt x="275707" y="1734"/>
                  </a:cubicBezTo>
                  <a:cubicBezTo>
                    <a:pt x="260322" y="-203"/>
                    <a:pt x="247835" y="-607"/>
                    <a:pt x="232985" y="980"/>
                  </a:cubicBezTo>
                  <a:cubicBezTo>
                    <a:pt x="228091" y="1504"/>
                    <a:pt x="223507" y="1041"/>
                    <a:pt x="218586" y="1521"/>
                  </a:cubicBezTo>
                  <a:cubicBezTo>
                    <a:pt x="100040" y="13173"/>
                    <a:pt x="0" y="119526"/>
                    <a:pt x="0" y="244918"/>
                  </a:cubicBezTo>
                  <a:close/>
                </a:path>
              </a:pathLst>
            </a:custGeom>
            <a:grpFill/>
            <a:ln w="281"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D84CCD51-DE00-76FA-2556-2E37C4652E38}"/>
                </a:ext>
              </a:extLst>
            </p:cNvPr>
            <p:cNvSpPr/>
            <p:nvPr/>
          </p:nvSpPr>
          <p:spPr>
            <a:xfrm>
              <a:off x="7360336" y="553823"/>
              <a:ext cx="141437" cy="295958"/>
            </a:xfrm>
            <a:custGeom>
              <a:avLst/>
              <a:gdLst>
                <a:gd name="connsiteX0" fmla="*/ 83584 w 141437"/>
                <a:gd name="connsiteY0" fmla="*/ 232496 h 295958"/>
                <a:gd name="connsiteX1" fmla="*/ 83584 w 141437"/>
                <a:gd name="connsiteY1" fmla="*/ 158102 h 295958"/>
                <a:gd name="connsiteX2" fmla="*/ 102737 w 141437"/>
                <a:gd name="connsiteY2" fmla="*/ 168776 h 295958"/>
                <a:gd name="connsiteX3" fmla="*/ 83584 w 141437"/>
                <a:gd name="connsiteY3" fmla="*/ 232499 h 295958"/>
                <a:gd name="connsiteX4" fmla="*/ 35069 w 141437"/>
                <a:gd name="connsiteY4" fmla="*/ 93002 h 295958"/>
                <a:gd name="connsiteX5" fmla="*/ 53716 w 141437"/>
                <a:gd name="connsiteY5" fmla="*/ 59524 h 295958"/>
                <a:gd name="connsiteX6" fmla="*/ 53716 w 141437"/>
                <a:gd name="connsiteY6" fmla="*/ 113459 h 295958"/>
                <a:gd name="connsiteX7" fmla="*/ 35069 w 141437"/>
                <a:gd name="connsiteY7" fmla="*/ 93002 h 295958"/>
                <a:gd name="connsiteX8" fmla="*/ 53716 w 141437"/>
                <a:gd name="connsiteY8" fmla="*/ 29764 h 295958"/>
                <a:gd name="connsiteX9" fmla="*/ 20528 w 141437"/>
                <a:gd name="connsiteY9" fmla="*/ 126096 h 295958"/>
                <a:gd name="connsiteX10" fmla="*/ 53716 w 141437"/>
                <a:gd name="connsiteY10" fmla="*/ 146940 h 295958"/>
                <a:gd name="connsiteX11" fmla="*/ 53716 w 141437"/>
                <a:gd name="connsiteY11" fmla="*/ 236216 h 295958"/>
                <a:gd name="connsiteX12" fmla="*/ 33776 w 141437"/>
                <a:gd name="connsiteY12" fmla="*/ 230055 h 295958"/>
                <a:gd name="connsiteX13" fmla="*/ 14538 w 141437"/>
                <a:gd name="connsiteY13" fmla="*/ 221337 h 295958"/>
                <a:gd name="connsiteX14" fmla="*/ 53716 w 141437"/>
                <a:gd name="connsiteY14" fmla="*/ 264118 h 295958"/>
                <a:gd name="connsiteX15" fmla="*/ 82431 w 141437"/>
                <a:gd name="connsiteY15" fmla="*/ 287149 h 295958"/>
                <a:gd name="connsiteX16" fmla="*/ 83584 w 141437"/>
                <a:gd name="connsiteY16" fmla="*/ 264118 h 295958"/>
                <a:gd name="connsiteX17" fmla="*/ 106140 w 141437"/>
                <a:gd name="connsiteY17" fmla="*/ 254980 h 295958"/>
                <a:gd name="connsiteX18" fmla="*/ 123296 w 141437"/>
                <a:gd name="connsiteY18" fmla="*/ 240457 h 295958"/>
                <a:gd name="connsiteX19" fmla="*/ 123324 w 141437"/>
                <a:gd name="connsiteY19" fmla="*/ 148251 h 295958"/>
                <a:gd name="connsiteX20" fmla="*/ 83584 w 141437"/>
                <a:gd name="connsiteY20" fmla="*/ 128338 h 295958"/>
                <a:gd name="connsiteX21" fmla="*/ 83584 w 141437"/>
                <a:gd name="connsiteY21" fmla="*/ 57660 h 295958"/>
                <a:gd name="connsiteX22" fmla="*/ 133984 w 141437"/>
                <a:gd name="connsiteY22" fmla="*/ 53940 h 295958"/>
                <a:gd name="connsiteX23" fmla="*/ 83584 w 141437"/>
                <a:gd name="connsiteY23" fmla="*/ 27899 h 295958"/>
                <a:gd name="connsiteX24" fmla="*/ 68650 w 141437"/>
                <a:gd name="connsiteY24" fmla="*/ 0 h 295958"/>
                <a:gd name="connsiteX25" fmla="*/ 53716 w 141437"/>
                <a:gd name="connsiteY25" fmla="*/ 29761 h 295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1437" h="295958">
                  <a:moveTo>
                    <a:pt x="83584" y="232496"/>
                  </a:moveTo>
                  <a:lnTo>
                    <a:pt x="83584" y="158102"/>
                  </a:lnTo>
                  <a:cubicBezTo>
                    <a:pt x="90784" y="161891"/>
                    <a:pt x="96718" y="162802"/>
                    <a:pt x="102737" y="168776"/>
                  </a:cubicBezTo>
                  <a:cubicBezTo>
                    <a:pt x="122087" y="188002"/>
                    <a:pt x="107631" y="230506"/>
                    <a:pt x="83584" y="232499"/>
                  </a:cubicBezTo>
                  <a:close/>
                  <a:moveTo>
                    <a:pt x="35069" y="93002"/>
                  </a:moveTo>
                  <a:cubicBezTo>
                    <a:pt x="35069" y="77066"/>
                    <a:pt x="38979" y="67306"/>
                    <a:pt x="53716" y="59524"/>
                  </a:cubicBezTo>
                  <a:lnTo>
                    <a:pt x="53716" y="113459"/>
                  </a:lnTo>
                  <a:cubicBezTo>
                    <a:pt x="45785" y="111346"/>
                    <a:pt x="35069" y="103023"/>
                    <a:pt x="35069" y="93002"/>
                  </a:cubicBezTo>
                  <a:close/>
                  <a:moveTo>
                    <a:pt x="53716" y="29764"/>
                  </a:moveTo>
                  <a:cubicBezTo>
                    <a:pt x="17379" y="32777"/>
                    <a:pt x="-14543" y="91253"/>
                    <a:pt x="20528" y="126096"/>
                  </a:cubicBezTo>
                  <a:cubicBezTo>
                    <a:pt x="30288" y="135800"/>
                    <a:pt x="41425" y="140450"/>
                    <a:pt x="53716" y="146940"/>
                  </a:cubicBezTo>
                  <a:lnTo>
                    <a:pt x="53716" y="236216"/>
                  </a:lnTo>
                  <a:cubicBezTo>
                    <a:pt x="48007" y="233486"/>
                    <a:pt x="41369" y="233626"/>
                    <a:pt x="33776" y="230055"/>
                  </a:cubicBezTo>
                  <a:cubicBezTo>
                    <a:pt x="26463" y="226596"/>
                    <a:pt x="20304" y="221337"/>
                    <a:pt x="14538" y="221337"/>
                  </a:cubicBezTo>
                  <a:cubicBezTo>
                    <a:pt x="-14430" y="221337"/>
                    <a:pt x="532" y="264118"/>
                    <a:pt x="53716" y="264118"/>
                  </a:cubicBezTo>
                  <a:cubicBezTo>
                    <a:pt x="53716" y="313616"/>
                    <a:pt x="80434" y="291844"/>
                    <a:pt x="82431" y="287149"/>
                  </a:cubicBezTo>
                  <a:cubicBezTo>
                    <a:pt x="84963" y="281161"/>
                    <a:pt x="83584" y="271272"/>
                    <a:pt x="83584" y="264118"/>
                  </a:cubicBezTo>
                  <a:cubicBezTo>
                    <a:pt x="90418" y="260853"/>
                    <a:pt x="92809" y="262616"/>
                    <a:pt x="106140" y="254980"/>
                  </a:cubicBezTo>
                  <a:cubicBezTo>
                    <a:pt x="113931" y="250523"/>
                    <a:pt x="117053" y="246843"/>
                    <a:pt x="123296" y="240457"/>
                  </a:cubicBezTo>
                  <a:cubicBezTo>
                    <a:pt x="145937" y="217275"/>
                    <a:pt x="148974" y="173858"/>
                    <a:pt x="123324" y="148251"/>
                  </a:cubicBezTo>
                  <a:cubicBezTo>
                    <a:pt x="114606" y="139545"/>
                    <a:pt x="97337" y="131534"/>
                    <a:pt x="83584" y="128338"/>
                  </a:cubicBezTo>
                  <a:lnTo>
                    <a:pt x="83584" y="57660"/>
                  </a:lnTo>
                  <a:cubicBezTo>
                    <a:pt x="101387" y="57660"/>
                    <a:pt x="133984" y="82162"/>
                    <a:pt x="133984" y="53940"/>
                  </a:cubicBezTo>
                  <a:cubicBezTo>
                    <a:pt x="133984" y="36513"/>
                    <a:pt x="98772" y="27899"/>
                    <a:pt x="83584" y="27899"/>
                  </a:cubicBezTo>
                  <a:cubicBezTo>
                    <a:pt x="83584" y="14728"/>
                    <a:pt x="85609" y="0"/>
                    <a:pt x="68650" y="0"/>
                  </a:cubicBezTo>
                  <a:cubicBezTo>
                    <a:pt x="53547" y="0"/>
                    <a:pt x="53716" y="14646"/>
                    <a:pt x="53716" y="29761"/>
                  </a:cubicBezTo>
                  <a:close/>
                </a:path>
              </a:pathLst>
            </a:custGeom>
            <a:solidFill>
              <a:schemeClr val="accent1"/>
            </a:solidFill>
            <a:ln w="281"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6DA347F7-5CFD-53E2-A5B4-776AF6B99AAB}"/>
                </a:ext>
              </a:extLst>
            </p:cNvPr>
            <p:cNvSpPr/>
            <p:nvPr/>
          </p:nvSpPr>
          <p:spPr>
            <a:xfrm>
              <a:off x="7380471" y="75816"/>
              <a:ext cx="171701" cy="279513"/>
            </a:xfrm>
            <a:custGeom>
              <a:avLst/>
              <a:gdLst>
                <a:gd name="connsiteX0" fmla="*/ 83980 w 171701"/>
                <a:gd name="connsiteY0" fmla="*/ 16740 h 279513"/>
                <a:gd name="connsiteX1" fmla="*/ 83980 w 171701"/>
                <a:gd name="connsiteY1" fmla="*/ 141359 h 279513"/>
                <a:gd name="connsiteX2" fmla="*/ 121302 w 171701"/>
                <a:gd name="connsiteY2" fmla="*/ 174839 h 279513"/>
                <a:gd name="connsiteX3" fmla="*/ 50399 w 171701"/>
                <a:gd name="connsiteY3" fmla="*/ 243656 h 279513"/>
                <a:gd name="connsiteX4" fmla="*/ 14934 w 171701"/>
                <a:gd name="connsiteY4" fmla="*/ 215756 h 279513"/>
                <a:gd name="connsiteX5" fmla="*/ 0 w 171701"/>
                <a:gd name="connsiteY5" fmla="*/ 228777 h 279513"/>
                <a:gd name="connsiteX6" fmla="*/ 20981 w 171701"/>
                <a:gd name="connsiteY6" fmla="*/ 256214 h 279513"/>
                <a:gd name="connsiteX7" fmla="*/ 84458 w 171701"/>
                <a:gd name="connsiteY7" fmla="*/ 251560 h 279513"/>
                <a:gd name="connsiteX8" fmla="*/ 114298 w 171701"/>
                <a:gd name="connsiteY8" fmla="*/ 221788 h 279513"/>
                <a:gd name="connsiteX9" fmla="*/ 145095 w 171701"/>
                <a:gd name="connsiteY9" fmla="*/ 192972 h 279513"/>
                <a:gd name="connsiteX10" fmla="*/ 171701 w 171701"/>
                <a:gd name="connsiteY10" fmla="*/ 156237 h 279513"/>
                <a:gd name="connsiteX11" fmla="*/ 113849 w 171701"/>
                <a:gd name="connsiteY11" fmla="*/ 145078 h 279513"/>
                <a:gd name="connsiteX12" fmla="*/ 113849 w 171701"/>
                <a:gd name="connsiteY12" fmla="*/ 14882 h 279513"/>
                <a:gd name="connsiteX13" fmla="*/ 102205 w 171701"/>
                <a:gd name="connsiteY13" fmla="*/ 0 h 279513"/>
                <a:gd name="connsiteX14" fmla="*/ 97424 w 171701"/>
                <a:gd name="connsiteY14" fmla="*/ 0 h 279513"/>
                <a:gd name="connsiteX15" fmla="*/ 83980 w 171701"/>
                <a:gd name="connsiteY15" fmla="*/ 16740 h 27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701" h="279513">
                  <a:moveTo>
                    <a:pt x="83980" y="16740"/>
                  </a:moveTo>
                  <a:lnTo>
                    <a:pt x="83980" y="141359"/>
                  </a:lnTo>
                  <a:cubicBezTo>
                    <a:pt x="83980" y="166071"/>
                    <a:pt x="96496" y="174839"/>
                    <a:pt x="121302" y="174839"/>
                  </a:cubicBezTo>
                  <a:lnTo>
                    <a:pt x="50399" y="243656"/>
                  </a:lnTo>
                  <a:cubicBezTo>
                    <a:pt x="40218" y="236866"/>
                    <a:pt x="26493" y="215756"/>
                    <a:pt x="14934" y="215756"/>
                  </a:cubicBezTo>
                  <a:cubicBezTo>
                    <a:pt x="6947" y="215756"/>
                    <a:pt x="0" y="221488"/>
                    <a:pt x="0" y="228777"/>
                  </a:cubicBezTo>
                  <a:cubicBezTo>
                    <a:pt x="0" y="239199"/>
                    <a:pt x="14681" y="249904"/>
                    <a:pt x="20981" y="256214"/>
                  </a:cubicBezTo>
                  <a:cubicBezTo>
                    <a:pt x="53521" y="288626"/>
                    <a:pt x="48543" y="287356"/>
                    <a:pt x="84458" y="251560"/>
                  </a:cubicBezTo>
                  <a:cubicBezTo>
                    <a:pt x="94864" y="241192"/>
                    <a:pt x="103949" y="232208"/>
                    <a:pt x="114298" y="221788"/>
                  </a:cubicBezTo>
                  <a:lnTo>
                    <a:pt x="145095" y="192972"/>
                  </a:lnTo>
                  <a:cubicBezTo>
                    <a:pt x="161407" y="176717"/>
                    <a:pt x="171701" y="171456"/>
                    <a:pt x="171701" y="156237"/>
                  </a:cubicBezTo>
                  <a:cubicBezTo>
                    <a:pt x="171701" y="140218"/>
                    <a:pt x="132664" y="145078"/>
                    <a:pt x="113849" y="145078"/>
                  </a:cubicBezTo>
                  <a:lnTo>
                    <a:pt x="113849" y="14882"/>
                  </a:lnTo>
                  <a:cubicBezTo>
                    <a:pt x="113849" y="5859"/>
                    <a:pt x="108421" y="978"/>
                    <a:pt x="102205" y="0"/>
                  </a:cubicBezTo>
                  <a:lnTo>
                    <a:pt x="97424" y="0"/>
                  </a:lnTo>
                  <a:cubicBezTo>
                    <a:pt x="90477" y="1074"/>
                    <a:pt x="83980" y="6758"/>
                    <a:pt x="83980" y="16740"/>
                  </a:cubicBezTo>
                  <a:close/>
                </a:path>
              </a:pathLst>
            </a:custGeom>
            <a:grpFill/>
            <a:ln w="281"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6001014C-B979-3CE9-10B1-6681AD64FB08}"/>
                </a:ext>
              </a:extLst>
            </p:cNvPr>
            <p:cNvSpPr/>
            <p:nvPr/>
          </p:nvSpPr>
          <p:spPr>
            <a:xfrm>
              <a:off x="7309568" y="75816"/>
              <a:ext cx="87693" cy="204599"/>
            </a:xfrm>
            <a:custGeom>
              <a:avLst/>
              <a:gdLst>
                <a:gd name="connsiteX0" fmla="*/ 57853 w 87693"/>
                <a:gd name="connsiteY0" fmla="*/ 14882 h 204599"/>
                <a:gd name="connsiteX1" fmla="*/ 57853 w 87693"/>
                <a:gd name="connsiteY1" fmla="*/ 145078 h 204599"/>
                <a:gd name="connsiteX2" fmla="*/ 0 w 87693"/>
                <a:gd name="connsiteY2" fmla="*/ 159960 h 204599"/>
                <a:gd name="connsiteX3" fmla="*/ 42919 w 87693"/>
                <a:gd name="connsiteY3" fmla="*/ 204600 h 204599"/>
                <a:gd name="connsiteX4" fmla="*/ 59709 w 87693"/>
                <a:gd name="connsiteY4" fmla="*/ 187859 h 204599"/>
                <a:gd name="connsiteX5" fmla="*/ 50372 w 87693"/>
                <a:gd name="connsiteY5" fmla="*/ 174839 h 204599"/>
                <a:gd name="connsiteX6" fmla="*/ 87693 w 87693"/>
                <a:gd name="connsiteY6" fmla="*/ 141359 h 204599"/>
                <a:gd name="connsiteX7" fmla="*/ 87693 w 87693"/>
                <a:gd name="connsiteY7" fmla="*/ 16740 h 204599"/>
                <a:gd name="connsiteX8" fmla="*/ 74249 w 87693"/>
                <a:gd name="connsiteY8" fmla="*/ 0 h 204599"/>
                <a:gd name="connsiteX9" fmla="*/ 69468 w 87693"/>
                <a:gd name="connsiteY9" fmla="*/ 0 h 204599"/>
                <a:gd name="connsiteX10" fmla="*/ 57853 w 87693"/>
                <a:gd name="connsiteY10" fmla="*/ 14882 h 204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693" h="204599">
                  <a:moveTo>
                    <a:pt x="57853" y="14882"/>
                  </a:moveTo>
                  <a:lnTo>
                    <a:pt x="57853" y="145078"/>
                  </a:lnTo>
                  <a:cubicBezTo>
                    <a:pt x="25706" y="145078"/>
                    <a:pt x="0" y="139391"/>
                    <a:pt x="0" y="159960"/>
                  </a:cubicBezTo>
                  <a:cubicBezTo>
                    <a:pt x="0" y="171966"/>
                    <a:pt x="37856" y="204600"/>
                    <a:pt x="42919" y="204600"/>
                  </a:cubicBezTo>
                  <a:cubicBezTo>
                    <a:pt x="56840" y="204600"/>
                    <a:pt x="59709" y="201724"/>
                    <a:pt x="59709" y="187859"/>
                  </a:cubicBezTo>
                  <a:cubicBezTo>
                    <a:pt x="59709" y="183125"/>
                    <a:pt x="53353" y="179285"/>
                    <a:pt x="50372" y="174839"/>
                  </a:cubicBezTo>
                  <a:cubicBezTo>
                    <a:pt x="74840" y="174839"/>
                    <a:pt x="87693" y="165690"/>
                    <a:pt x="87693" y="141359"/>
                  </a:cubicBezTo>
                  <a:lnTo>
                    <a:pt x="87693" y="16740"/>
                  </a:lnTo>
                  <a:cubicBezTo>
                    <a:pt x="87693" y="6758"/>
                    <a:pt x="81196" y="1074"/>
                    <a:pt x="74249" y="0"/>
                  </a:cubicBezTo>
                  <a:lnTo>
                    <a:pt x="69468" y="0"/>
                  </a:lnTo>
                  <a:cubicBezTo>
                    <a:pt x="63253" y="978"/>
                    <a:pt x="57853" y="5859"/>
                    <a:pt x="57853" y="14882"/>
                  </a:cubicBezTo>
                  <a:close/>
                </a:path>
              </a:pathLst>
            </a:custGeom>
            <a:grpFill/>
            <a:ln w="281"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A961A798-06B3-1B83-CB27-DB34699FA93D}"/>
                </a:ext>
              </a:extLst>
            </p:cNvPr>
            <p:cNvSpPr/>
            <p:nvPr/>
          </p:nvSpPr>
          <p:spPr>
            <a:xfrm>
              <a:off x="7210926" y="243212"/>
              <a:ext cx="109892" cy="146270"/>
            </a:xfrm>
            <a:custGeom>
              <a:avLst/>
              <a:gdLst>
                <a:gd name="connsiteX0" fmla="*/ 40790 w 109892"/>
                <a:gd name="connsiteY0" fmla="*/ 100439 h 146270"/>
                <a:gd name="connsiteX1" fmla="*/ 14662 w 109892"/>
                <a:gd name="connsiteY1" fmla="*/ 85560 h 146270"/>
                <a:gd name="connsiteX2" fmla="*/ 12187 w 109892"/>
                <a:gd name="connsiteY2" fmla="*/ 115909 h 146270"/>
                <a:gd name="connsiteX3" fmla="*/ 96786 w 109892"/>
                <a:gd name="connsiteY3" fmla="*/ 117196 h 146270"/>
                <a:gd name="connsiteX4" fmla="*/ 94902 w 109892"/>
                <a:gd name="connsiteY4" fmla="*/ 85560 h 146270"/>
                <a:gd name="connsiteX5" fmla="*/ 68774 w 109892"/>
                <a:gd name="connsiteY5" fmla="*/ 100439 h 146270"/>
                <a:gd name="connsiteX6" fmla="*/ 68774 w 109892"/>
                <a:gd name="connsiteY6" fmla="*/ 44642 h 146270"/>
                <a:gd name="connsiteX7" fmla="*/ 51984 w 109892"/>
                <a:gd name="connsiteY7" fmla="*/ 0 h 146270"/>
                <a:gd name="connsiteX8" fmla="*/ 40790 w 109892"/>
                <a:gd name="connsiteY8" fmla="*/ 44642 h 146270"/>
                <a:gd name="connsiteX9" fmla="*/ 40790 w 109892"/>
                <a:gd name="connsiteY9" fmla="*/ 100439 h 146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892" h="146270">
                  <a:moveTo>
                    <a:pt x="40790" y="100439"/>
                  </a:moveTo>
                  <a:cubicBezTo>
                    <a:pt x="29259" y="94364"/>
                    <a:pt x="25181" y="85560"/>
                    <a:pt x="14662" y="85560"/>
                  </a:cubicBezTo>
                  <a:cubicBezTo>
                    <a:pt x="7799" y="85560"/>
                    <a:pt x="-13154" y="95903"/>
                    <a:pt x="12187" y="115909"/>
                  </a:cubicBezTo>
                  <a:cubicBezTo>
                    <a:pt x="64218" y="156980"/>
                    <a:pt x="46809" y="155371"/>
                    <a:pt x="96786" y="117196"/>
                  </a:cubicBezTo>
                  <a:cubicBezTo>
                    <a:pt x="120636" y="98967"/>
                    <a:pt x="106939" y="85560"/>
                    <a:pt x="94902" y="85560"/>
                  </a:cubicBezTo>
                  <a:cubicBezTo>
                    <a:pt x="83258" y="85560"/>
                    <a:pt x="79489" y="97591"/>
                    <a:pt x="68774" y="100439"/>
                  </a:cubicBezTo>
                  <a:cubicBezTo>
                    <a:pt x="68774" y="81837"/>
                    <a:pt x="68774" y="63238"/>
                    <a:pt x="68774" y="44642"/>
                  </a:cubicBezTo>
                  <a:cubicBezTo>
                    <a:pt x="68774" y="17382"/>
                    <a:pt x="74849" y="0"/>
                    <a:pt x="51984" y="0"/>
                  </a:cubicBezTo>
                  <a:cubicBezTo>
                    <a:pt x="37162" y="0"/>
                    <a:pt x="40790" y="28990"/>
                    <a:pt x="40790" y="44642"/>
                  </a:cubicBezTo>
                  <a:cubicBezTo>
                    <a:pt x="40790" y="63238"/>
                    <a:pt x="40790" y="81837"/>
                    <a:pt x="40790" y="100439"/>
                  </a:cubicBezTo>
                  <a:close/>
                </a:path>
              </a:pathLst>
            </a:custGeom>
            <a:grpFill/>
            <a:ln w="281"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25C17010-ED0F-D03E-586F-1FFDC5F08AA5}"/>
                </a:ext>
              </a:extLst>
            </p:cNvPr>
            <p:cNvSpPr/>
            <p:nvPr/>
          </p:nvSpPr>
          <p:spPr>
            <a:xfrm>
              <a:off x="7540859" y="243212"/>
              <a:ext cx="109746" cy="146290"/>
            </a:xfrm>
            <a:custGeom>
              <a:avLst/>
              <a:gdLst>
                <a:gd name="connsiteX0" fmla="*/ 41153 w 109746"/>
                <a:gd name="connsiteY0" fmla="*/ 100439 h 146290"/>
                <a:gd name="connsiteX1" fmla="*/ 11313 w 109746"/>
                <a:gd name="connsiteY1" fmla="*/ 85560 h 146290"/>
                <a:gd name="connsiteX2" fmla="*/ 11284 w 109746"/>
                <a:gd name="connsiteY2" fmla="*/ 115343 h 146290"/>
                <a:gd name="connsiteX3" fmla="*/ 27850 w 109746"/>
                <a:gd name="connsiteY3" fmla="*/ 128582 h 146290"/>
                <a:gd name="connsiteX4" fmla="*/ 96728 w 109746"/>
                <a:gd name="connsiteY4" fmla="*/ 116753 h 146290"/>
                <a:gd name="connsiteX5" fmla="*/ 109721 w 109746"/>
                <a:gd name="connsiteY5" fmla="*/ 100223 h 146290"/>
                <a:gd name="connsiteX6" fmla="*/ 95265 w 109746"/>
                <a:gd name="connsiteY6" fmla="*/ 85560 h 146290"/>
                <a:gd name="connsiteX7" fmla="*/ 69137 w 109746"/>
                <a:gd name="connsiteY7" fmla="*/ 100439 h 146290"/>
                <a:gd name="connsiteX8" fmla="*/ 69137 w 109746"/>
                <a:gd name="connsiteY8" fmla="*/ 44642 h 146290"/>
                <a:gd name="connsiteX9" fmla="*/ 54231 w 109746"/>
                <a:gd name="connsiteY9" fmla="*/ 0 h 146290"/>
                <a:gd name="connsiteX10" fmla="*/ 41153 w 109746"/>
                <a:gd name="connsiteY10" fmla="*/ 42781 h 146290"/>
                <a:gd name="connsiteX11" fmla="*/ 41153 w 109746"/>
                <a:gd name="connsiteY11" fmla="*/ 100439 h 14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746" h="146290">
                  <a:moveTo>
                    <a:pt x="41153" y="100439"/>
                  </a:moveTo>
                  <a:cubicBezTo>
                    <a:pt x="28047" y="96949"/>
                    <a:pt x="30128" y="85560"/>
                    <a:pt x="11313" y="85560"/>
                  </a:cubicBezTo>
                  <a:cubicBezTo>
                    <a:pt x="7628" y="85560"/>
                    <a:pt x="-12171" y="97621"/>
                    <a:pt x="11284" y="115343"/>
                  </a:cubicBezTo>
                  <a:cubicBezTo>
                    <a:pt x="16853" y="119564"/>
                    <a:pt x="22141" y="124055"/>
                    <a:pt x="27850" y="128582"/>
                  </a:cubicBezTo>
                  <a:cubicBezTo>
                    <a:pt x="59294" y="153541"/>
                    <a:pt x="50069" y="154295"/>
                    <a:pt x="96728" y="116753"/>
                  </a:cubicBezTo>
                  <a:cubicBezTo>
                    <a:pt x="102578" y="112046"/>
                    <a:pt x="109271" y="108834"/>
                    <a:pt x="109721" y="100223"/>
                  </a:cubicBezTo>
                  <a:cubicBezTo>
                    <a:pt x="110171" y="91836"/>
                    <a:pt x="104574" y="85560"/>
                    <a:pt x="95265" y="85560"/>
                  </a:cubicBezTo>
                  <a:cubicBezTo>
                    <a:pt x="82693" y="85560"/>
                    <a:pt x="79459" y="97697"/>
                    <a:pt x="69137" y="100439"/>
                  </a:cubicBezTo>
                  <a:cubicBezTo>
                    <a:pt x="69137" y="81837"/>
                    <a:pt x="69137" y="63238"/>
                    <a:pt x="69137" y="44642"/>
                  </a:cubicBezTo>
                  <a:cubicBezTo>
                    <a:pt x="69137" y="19176"/>
                    <a:pt x="73328" y="0"/>
                    <a:pt x="54231" y="0"/>
                  </a:cubicBezTo>
                  <a:cubicBezTo>
                    <a:pt x="35838" y="0"/>
                    <a:pt x="41153" y="23930"/>
                    <a:pt x="41153" y="42781"/>
                  </a:cubicBezTo>
                  <a:cubicBezTo>
                    <a:pt x="41153" y="61999"/>
                    <a:pt x="41153" y="81220"/>
                    <a:pt x="41153" y="100439"/>
                  </a:cubicBezTo>
                  <a:close/>
                </a:path>
              </a:pathLst>
            </a:custGeom>
            <a:grpFill/>
            <a:ln w="281" cap="flat">
              <a:noFill/>
              <a:prstDash val="solid"/>
              <a:miter/>
            </a:ln>
          </p:spPr>
          <p:txBody>
            <a:bodyPr rtlCol="0" anchor="ctr"/>
            <a:lstStyle/>
            <a:p>
              <a:endParaRPr lang="en-US"/>
            </a:p>
          </p:txBody>
        </p:sp>
      </p:grpSp>
      <p:grpSp>
        <p:nvGrpSpPr>
          <p:cNvPr id="104" name="Graphic 33">
            <a:extLst>
              <a:ext uri="{FF2B5EF4-FFF2-40B4-BE49-F238E27FC236}">
                <a16:creationId xmlns:a16="http://schemas.microsoft.com/office/drawing/2014/main" id="{E280EF10-F686-62C4-2DE1-FA5BBC78B23C}"/>
              </a:ext>
            </a:extLst>
          </p:cNvPr>
          <p:cNvGrpSpPr/>
          <p:nvPr/>
        </p:nvGrpSpPr>
        <p:grpSpPr>
          <a:xfrm>
            <a:off x="3766448" y="9635365"/>
            <a:ext cx="870059" cy="952303"/>
            <a:chOff x="3480236" y="75813"/>
            <a:chExt cx="870059" cy="952303"/>
          </a:xfrm>
          <a:solidFill>
            <a:schemeClr val="accent2"/>
          </a:solidFill>
        </p:grpSpPr>
        <p:sp>
          <p:nvSpPr>
            <p:cNvPr id="105" name="Freeform: Shape 104">
              <a:extLst>
                <a:ext uri="{FF2B5EF4-FFF2-40B4-BE49-F238E27FC236}">
                  <a16:creationId xmlns:a16="http://schemas.microsoft.com/office/drawing/2014/main" id="{6D438B8C-0CB1-A572-4418-7CFAFD4F3B67}"/>
                </a:ext>
              </a:extLst>
            </p:cNvPr>
            <p:cNvSpPr/>
            <p:nvPr/>
          </p:nvSpPr>
          <p:spPr>
            <a:xfrm>
              <a:off x="3480236" y="75813"/>
              <a:ext cx="870059" cy="952303"/>
            </a:xfrm>
            <a:custGeom>
              <a:avLst/>
              <a:gdLst>
                <a:gd name="connsiteX0" fmla="*/ 659146 w 870059"/>
                <a:gd name="connsiteY0" fmla="*/ 721669 h 952303"/>
                <a:gd name="connsiteX1" fmla="*/ 598970 w 870059"/>
                <a:gd name="connsiteY1" fmla="*/ 662607 h 952303"/>
                <a:gd name="connsiteX2" fmla="*/ 612515 w 870059"/>
                <a:gd name="connsiteY2" fmla="*/ 645429 h 952303"/>
                <a:gd name="connsiteX3" fmla="*/ 624819 w 870059"/>
                <a:gd name="connsiteY3" fmla="*/ 627935 h 952303"/>
                <a:gd name="connsiteX4" fmla="*/ 646737 w 870059"/>
                <a:gd name="connsiteY4" fmla="*/ 588403 h 952303"/>
                <a:gd name="connsiteX5" fmla="*/ 670339 w 870059"/>
                <a:gd name="connsiteY5" fmla="*/ 491034 h 952303"/>
                <a:gd name="connsiteX6" fmla="*/ 754320 w 870059"/>
                <a:gd name="connsiteY6" fmla="*/ 491034 h 952303"/>
                <a:gd name="connsiteX7" fmla="*/ 723394 w 870059"/>
                <a:gd name="connsiteY7" fmla="*/ 622029 h 952303"/>
                <a:gd name="connsiteX8" fmla="*/ 677224 w 870059"/>
                <a:gd name="connsiteY8" fmla="*/ 698767 h 952303"/>
                <a:gd name="connsiteX9" fmla="*/ 659143 w 870059"/>
                <a:gd name="connsiteY9" fmla="*/ 721669 h 952303"/>
                <a:gd name="connsiteX10" fmla="*/ 411212 w 870059"/>
                <a:gd name="connsiteY10" fmla="*/ 952304 h 952303"/>
                <a:gd name="connsiteX11" fmla="*/ 379743 w 870059"/>
                <a:gd name="connsiteY11" fmla="*/ 952304 h 952303"/>
                <a:gd name="connsiteX12" fmla="*/ 174894 w 870059"/>
                <a:gd name="connsiteY12" fmla="*/ 901133 h 952303"/>
                <a:gd name="connsiteX13" fmla="*/ 146058 w 870059"/>
                <a:gd name="connsiteY13" fmla="*/ 885242 h 952303"/>
                <a:gd name="connsiteX14" fmla="*/ 48912 w 870059"/>
                <a:gd name="connsiteY14" fmla="*/ 803506 h 952303"/>
                <a:gd name="connsiteX15" fmla="*/ 104900 w 870059"/>
                <a:gd name="connsiteY15" fmla="*/ 740267 h 952303"/>
                <a:gd name="connsiteX16" fmla="*/ 64209 w 870059"/>
                <a:gd name="connsiteY16" fmla="*/ 689680 h 952303"/>
                <a:gd name="connsiteX17" fmla="*/ 395 w 870059"/>
                <a:gd name="connsiteY17" fmla="*/ 483591 h 952303"/>
                <a:gd name="connsiteX18" fmla="*/ 17191 w 870059"/>
                <a:gd name="connsiteY18" fmla="*/ 435232 h 952303"/>
                <a:gd name="connsiteX19" fmla="*/ 30254 w 870059"/>
                <a:gd name="connsiteY19" fmla="*/ 472432 h 952303"/>
                <a:gd name="connsiteX20" fmla="*/ 83092 w 870059"/>
                <a:gd name="connsiteY20" fmla="*/ 665284 h 952303"/>
                <a:gd name="connsiteX21" fmla="*/ 125870 w 870059"/>
                <a:gd name="connsiteY21" fmla="*/ 720248 h 952303"/>
                <a:gd name="connsiteX22" fmla="*/ 185146 w 870059"/>
                <a:gd name="connsiteY22" fmla="*/ 662145 h 952303"/>
                <a:gd name="connsiteX23" fmla="*/ 170794 w 870059"/>
                <a:gd name="connsiteY23" fmla="*/ 644830 h 952303"/>
                <a:gd name="connsiteX24" fmla="*/ 137233 w 870059"/>
                <a:gd name="connsiteY24" fmla="*/ 588997 h 952303"/>
                <a:gd name="connsiteX25" fmla="*/ 114229 w 870059"/>
                <a:gd name="connsiteY25" fmla="*/ 459412 h 952303"/>
                <a:gd name="connsiteX26" fmla="*/ 195805 w 870059"/>
                <a:gd name="connsiteY26" fmla="*/ 278465 h 952303"/>
                <a:gd name="connsiteX27" fmla="*/ 231799 w 870059"/>
                <a:gd name="connsiteY27" fmla="*/ 249239 h 952303"/>
                <a:gd name="connsiteX28" fmla="*/ 377359 w 870059"/>
                <a:gd name="connsiteY28" fmla="*/ 199019 h 952303"/>
                <a:gd name="connsiteX29" fmla="*/ 377359 w 870059"/>
                <a:gd name="connsiteY29" fmla="*/ 115320 h 952303"/>
                <a:gd name="connsiteX30" fmla="*/ 151095 w 870059"/>
                <a:gd name="connsiteY30" fmla="*/ 206001 h 952303"/>
                <a:gd name="connsiteX31" fmla="*/ 129709 w 870059"/>
                <a:gd name="connsiteY31" fmla="*/ 225603 h 952303"/>
                <a:gd name="connsiteX32" fmla="*/ 94536 w 870059"/>
                <a:gd name="connsiteY32" fmla="*/ 268668 h 952303"/>
                <a:gd name="connsiteX33" fmla="*/ 79360 w 870059"/>
                <a:gd name="connsiteY33" fmla="*/ 292601 h 952303"/>
                <a:gd name="connsiteX34" fmla="*/ 53334 w 870059"/>
                <a:gd name="connsiteY34" fmla="*/ 346642 h 952303"/>
                <a:gd name="connsiteX35" fmla="*/ 28384 w 870059"/>
                <a:gd name="connsiteY35" fmla="*/ 399890 h 952303"/>
                <a:gd name="connsiteX36" fmla="*/ 11588 w 870059"/>
                <a:gd name="connsiteY36" fmla="*/ 386870 h 952303"/>
                <a:gd name="connsiteX37" fmla="*/ 31574 w 870059"/>
                <a:gd name="connsiteY37" fmla="*/ 323090 h 952303"/>
                <a:gd name="connsiteX38" fmla="*/ 137401 w 870059"/>
                <a:gd name="connsiteY38" fmla="*/ 179332 h 952303"/>
                <a:gd name="connsiteX39" fmla="*/ 340029 w 870059"/>
                <a:gd name="connsiteY39" fmla="*/ 89274 h 952303"/>
                <a:gd name="connsiteX40" fmla="*/ 377359 w 870059"/>
                <a:gd name="connsiteY40" fmla="*/ 85557 h 952303"/>
                <a:gd name="connsiteX41" fmla="*/ 377359 w 870059"/>
                <a:gd name="connsiteY41" fmla="*/ 14879 h 952303"/>
                <a:gd name="connsiteX42" fmla="*/ 388555 w 870059"/>
                <a:gd name="connsiteY42" fmla="*/ 0 h 952303"/>
                <a:gd name="connsiteX43" fmla="*/ 525193 w 870059"/>
                <a:gd name="connsiteY43" fmla="*/ 18192 h 952303"/>
                <a:gd name="connsiteX44" fmla="*/ 662093 w 870059"/>
                <a:gd name="connsiteY44" fmla="*/ 82622 h 952303"/>
                <a:gd name="connsiteX45" fmla="*/ 699940 w 870059"/>
                <a:gd name="connsiteY45" fmla="*/ 111858 h 952303"/>
                <a:gd name="connsiteX46" fmla="*/ 717786 w 870059"/>
                <a:gd name="connsiteY46" fmla="*/ 127550 h 952303"/>
                <a:gd name="connsiteX47" fmla="*/ 735220 w 870059"/>
                <a:gd name="connsiteY47" fmla="*/ 143660 h 952303"/>
                <a:gd name="connsiteX48" fmla="*/ 758687 w 870059"/>
                <a:gd name="connsiteY48" fmla="*/ 170489 h 952303"/>
                <a:gd name="connsiteX49" fmla="*/ 737172 w 870059"/>
                <a:gd name="connsiteY49" fmla="*/ 190071 h 952303"/>
                <a:gd name="connsiteX50" fmla="*/ 663949 w 870059"/>
                <a:gd name="connsiteY50" fmla="*/ 119831 h 952303"/>
                <a:gd name="connsiteX51" fmla="*/ 464284 w 870059"/>
                <a:gd name="connsiteY51" fmla="*/ 34263 h 952303"/>
                <a:gd name="connsiteX52" fmla="*/ 407219 w 870059"/>
                <a:gd name="connsiteY52" fmla="*/ 27897 h 952303"/>
                <a:gd name="connsiteX53" fmla="*/ 407219 w 870059"/>
                <a:gd name="connsiteY53" fmla="*/ 199013 h 952303"/>
                <a:gd name="connsiteX54" fmla="*/ 465091 w 870059"/>
                <a:gd name="connsiteY54" fmla="*/ 208291 h 952303"/>
                <a:gd name="connsiteX55" fmla="*/ 512349 w 870059"/>
                <a:gd name="connsiteY55" fmla="*/ 226290 h 952303"/>
                <a:gd name="connsiteX56" fmla="*/ 643624 w 870059"/>
                <a:gd name="connsiteY56" fmla="*/ 357706 h 952303"/>
                <a:gd name="connsiteX57" fmla="*/ 666911 w 870059"/>
                <a:gd name="connsiteY57" fmla="*/ 433076 h 952303"/>
                <a:gd name="connsiteX58" fmla="*/ 670348 w 870059"/>
                <a:gd name="connsiteY58" fmla="*/ 461265 h 952303"/>
                <a:gd name="connsiteX59" fmla="*/ 840173 w 870059"/>
                <a:gd name="connsiteY59" fmla="*/ 461265 h 952303"/>
                <a:gd name="connsiteX60" fmla="*/ 818486 w 870059"/>
                <a:gd name="connsiteY60" fmla="*/ 335945 h 952303"/>
                <a:gd name="connsiteX61" fmla="*/ 797280 w 870059"/>
                <a:gd name="connsiteY61" fmla="*/ 282681 h 952303"/>
                <a:gd name="connsiteX62" fmla="*/ 784286 w 870059"/>
                <a:gd name="connsiteY62" fmla="*/ 258431 h 952303"/>
                <a:gd name="connsiteX63" fmla="*/ 777466 w 870059"/>
                <a:gd name="connsiteY63" fmla="*/ 246630 h 952303"/>
                <a:gd name="connsiteX64" fmla="*/ 787923 w 870059"/>
                <a:gd name="connsiteY64" fmla="*/ 219467 h 952303"/>
                <a:gd name="connsiteX65" fmla="*/ 822764 w 870059"/>
                <a:gd name="connsiteY65" fmla="*/ 268441 h 952303"/>
                <a:gd name="connsiteX66" fmla="*/ 846012 w 870059"/>
                <a:gd name="connsiteY66" fmla="*/ 327107 h 952303"/>
                <a:gd name="connsiteX67" fmla="*/ 870033 w 870059"/>
                <a:gd name="connsiteY67" fmla="*/ 466843 h 952303"/>
                <a:gd name="connsiteX68" fmla="*/ 853240 w 870059"/>
                <a:gd name="connsiteY68" fmla="*/ 491025 h 952303"/>
                <a:gd name="connsiteX69" fmla="*/ 782321 w 870059"/>
                <a:gd name="connsiteY69" fmla="*/ 491025 h 952303"/>
                <a:gd name="connsiteX70" fmla="*/ 748473 w 870059"/>
                <a:gd name="connsiteY70" fmla="*/ 637704 h 952303"/>
                <a:gd name="connsiteX71" fmla="*/ 733229 w 870059"/>
                <a:gd name="connsiteY71" fmla="*/ 667148 h 952303"/>
                <a:gd name="connsiteX72" fmla="*/ 679688 w 870059"/>
                <a:gd name="connsiteY72" fmla="*/ 742120 h 952303"/>
                <a:gd name="connsiteX73" fmla="*/ 733805 w 870059"/>
                <a:gd name="connsiteY73" fmla="*/ 799775 h 952303"/>
                <a:gd name="connsiteX74" fmla="*/ 713719 w 870059"/>
                <a:gd name="connsiteY74" fmla="*/ 828117 h 952303"/>
                <a:gd name="connsiteX75" fmla="*/ 706263 w 870059"/>
                <a:gd name="connsiteY75" fmla="*/ 835565 h 952303"/>
                <a:gd name="connsiteX76" fmla="*/ 637144 w 870059"/>
                <a:gd name="connsiteY76" fmla="*/ 885710 h 952303"/>
                <a:gd name="connsiteX77" fmla="*/ 411221 w 870059"/>
                <a:gd name="connsiteY77" fmla="*/ 952293 h 952303"/>
                <a:gd name="connsiteX78" fmla="*/ 142219 w 870059"/>
                <a:gd name="connsiteY78" fmla="*/ 476152 h 952303"/>
                <a:gd name="connsiteX79" fmla="*/ 163965 w 870059"/>
                <a:gd name="connsiteY79" fmla="*/ 375071 h 952303"/>
                <a:gd name="connsiteX80" fmla="*/ 198983 w 870059"/>
                <a:gd name="connsiteY80" fmla="*/ 318838 h 952303"/>
                <a:gd name="connsiteX81" fmla="*/ 285889 w 870059"/>
                <a:gd name="connsiteY81" fmla="*/ 251073 h 952303"/>
                <a:gd name="connsiteX82" fmla="*/ 591717 w 870059"/>
                <a:gd name="connsiteY82" fmla="*/ 327606 h 952303"/>
                <a:gd name="connsiteX83" fmla="*/ 640485 w 870059"/>
                <a:gd name="connsiteY83" fmla="*/ 463134 h 952303"/>
                <a:gd name="connsiteX84" fmla="*/ 616222 w 870059"/>
                <a:gd name="connsiteY84" fmla="*/ 584036 h 952303"/>
                <a:gd name="connsiteX85" fmla="*/ 566300 w 870059"/>
                <a:gd name="connsiteY85" fmla="*/ 653318 h 952303"/>
                <a:gd name="connsiteX86" fmla="*/ 533763 w 870059"/>
                <a:gd name="connsiteY86" fmla="*/ 680401 h 952303"/>
                <a:gd name="connsiteX87" fmla="*/ 451540 w 870059"/>
                <a:gd name="connsiteY87" fmla="*/ 717495 h 952303"/>
                <a:gd name="connsiteX88" fmla="*/ 410942 w 870059"/>
                <a:gd name="connsiteY88" fmla="*/ 740270 h 952303"/>
                <a:gd name="connsiteX89" fmla="*/ 509860 w 870059"/>
                <a:gd name="connsiteY89" fmla="*/ 727258 h 952303"/>
                <a:gd name="connsiteX90" fmla="*/ 578897 w 870059"/>
                <a:gd name="connsiteY90" fmla="*/ 682613 h 952303"/>
                <a:gd name="connsiteX91" fmla="*/ 697868 w 870059"/>
                <a:gd name="connsiteY91" fmla="*/ 802110 h 952303"/>
                <a:gd name="connsiteX92" fmla="*/ 569855 w 870059"/>
                <a:gd name="connsiteY92" fmla="*/ 887496 h 952303"/>
                <a:gd name="connsiteX93" fmla="*/ 442827 w 870059"/>
                <a:gd name="connsiteY93" fmla="*/ 920847 h 952303"/>
                <a:gd name="connsiteX94" fmla="*/ 392301 w 870059"/>
                <a:gd name="connsiteY94" fmla="*/ 924514 h 952303"/>
                <a:gd name="connsiteX95" fmla="*/ 368074 w 870059"/>
                <a:gd name="connsiteY95" fmla="*/ 922490 h 952303"/>
                <a:gd name="connsiteX96" fmla="*/ 179453 w 870059"/>
                <a:gd name="connsiteY96" fmla="*/ 870554 h 952303"/>
                <a:gd name="connsiteX97" fmla="*/ 99759 w 870059"/>
                <a:gd name="connsiteY97" fmla="*/ 816064 h 952303"/>
                <a:gd name="connsiteX98" fmla="*/ 84364 w 870059"/>
                <a:gd name="connsiteY98" fmla="*/ 803511 h 952303"/>
                <a:gd name="connsiteX99" fmla="*/ 205199 w 870059"/>
                <a:gd name="connsiteY99" fmla="*/ 682153 h 952303"/>
                <a:gd name="connsiteX100" fmla="*/ 237379 w 870059"/>
                <a:gd name="connsiteY100" fmla="*/ 706801 h 952303"/>
                <a:gd name="connsiteX101" fmla="*/ 362421 w 870059"/>
                <a:gd name="connsiteY101" fmla="*/ 751432 h 952303"/>
                <a:gd name="connsiteX102" fmla="*/ 358225 w 870059"/>
                <a:gd name="connsiteY102" fmla="*/ 722134 h 952303"/>
                <a:gd name="connsiteX103" fmla="*/ 230387 w 870059"/>
                <a:gd name="connsiteY103" fmla="*/ 665407 h 952303"/>
                <a:gd name="connsiteX104" fmla="*/ 213552 w 870059"/>
                <a:gd name="connsiteY104" fmla="*/ 650568 h 952303"/>
                <a:gd name="connsiteX105" fmla="*/ 163959 w 870059"/>
                <a:gd name="connsiteY105" fmla="*/ 577241 h 952303"/>
                <a:gd name="connsiteX106" fmla="*/ 142213 w 870059"/>
                <a:gd name="connsiteY106" fmla="*/ 476155 h 95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870059" h="952303">
                  <a:moveTo>
                    <a:pt x="659146" y="721669"/>
                  </a:moveTo>
                  <a:lnTo>
                    <a:pt x="598970" y="662607"/>
                  </a:lnTo>
                  <a:cubicBezTo>
                    <a:pt x="603372" y="656278"/>
                    <a:pt x="608243" y="650968"/>
                    <a:pt x="612515" y="645429"/>
                  </a:cubicBezTo>
                  <a:cubicBezTo>
                    <a:pt x="616891" y="639750"/>
                    <a:pt x="620412" y="634509"/>
                    <a:pt x="624819" y="627935"/>
                  </a:cubicBezTo>
                  <a:cubicBezTo>
                    <a:pt x="633499" y="614993"/>
                    <a:pt x="639683" y="602903"/>
                    <a:pt x="646737" y="588403"/>
                  </a:cubicBezTo>
                  <a:cubicBezTo>
                    <a:pt x="658080" y="565084"/>
                    <a:pt x="669774" y="516407"/>
                    <a:pt x="670339" y="491034"/>
                  </a:cubicBezTo>
                  <a:lnTo>
                    <a:pt x="754320" y="491034"/>
                  </a:lnTo>
                  <a:cubicBezTo>
                    <a:pt x="754320" y="532382"/>
                    <a:pt x="738724" y="585333"/>
                    <a:pt x="723394" y="622029"/>
                  </a:cubicBezTo>
                  <a:cubicBezTo>
                    <a:pt x="712102" y="649051"/>
                    <a:pt x="695373" y="676550"/>
                    <a:pt x="677224" y="698767"/>
                  </a:cubicBezTo>
                  <a:lnTo>
                    <a:pt x="659143" y="721669"/>
                  </a:lnTo>
                  <a:close/>
                  <a:moveTo>
                    <a:pt x="411212" y="952304"/>
                  </a:moveTo>
                  <a:lnTo>
                    <a:pt x="379743" y="952304"/>
                  </a:lnTo>
                  <a:cubicBezTo>
                    <a:pt x="308835" y="950047"/>
                    <a:pt x="238217" y="932685"/>
                    <a:pt x="174894" y="901133"/>
                  </a:cubicBezTo>
                  <a:lnTo>
                    <a:pt x="146058" y="885242"/>
                  </a:lnTo>
                  <a:cubicBezTo>
                    <a:pt x="125485" y="872953"/>
                    <a:pt x="48912" y="819411"/>
                    <a:pt x="48912" y="803506"/>
                  </a:cubicBezTo>
                  <a:cubicBezTo>
                    <a:pt x="48912" y="789140"/>
                    <a:pt x="95695" y="753966"/>
                    <a:pt x="104900" y="740267"/>
                  </a:cubicBezTo>
                  <a:cubicBezTo>
                    <a:pt x="94508" y="733333"/>
                    <a:pt x="72149" y="701478"/>
                    <a:pt x="64209" y="689680"/>
                  </a:cubicBezTo>
                  <a:cubicBezTo>
                    <a:pt x="27147" y="634607"/>
                    <a:pt x="395" y="557470"/>
                    <a:pt x="395" y="483591"/>
                  </a:cubicBezTo>
                  <a:cubicBezTo>
                    <a:pt x="395" y="462876"/>
                    <a:pt x="-4091" y="435232"/>
                    <a:pt x="17191" y="435232"/>
                  </a:cubicBezTo>
                  <a:cubicBezTo>
                    <a:pt x="33405" y="435232"/>
                    <a:pt x="30257" y="456236"/>
                    <a:pt x="30254" y="472432"/>
                  </a:cubicBezTo>
                  <a:cubicBezTo>
                    <a:pt x="30232" y="548327"/>
                    <a:pt x="44789" y="600851"/>
                    <a:pt x="83092" y="665284"/>
                  </a:cubicBezTo>
                  <a:cubicBezTo>
                    <a:pt x="91057" y="678691"/>
                    <a:pt x="114392" y="712438"/>
                    <a:pt x="125870" y="720248"/>
                  </a:cubicBezTo>
                  <a:lnTo>
                    <a:pt x="185146" y="662145"/>
                  </a:lnTo>
                  <a:cubicBezTo>
                    <a:pt x="181850" y="657236"/>
                    <a:pt x="175240" y="650265"/>
                    <a:pt x="170794" y="644830"/>
                  </a:cubicBezTo>
                  <a:cubicBezTo>
                    <a:pt x="157018" y="627972"/>
                    <a:pt x="146601" y="609023"/>
                    <a:pt x="137233" y="588997"/>
                  </a:cubicBezTo>
                  <a:cubicBezTo>
                    <a:pt x="115588" y="542715"/>
                    <a:pt x="114229" y="508752"/>
                    <a:pt x="114229" y="459412"/>
                  </a:cubicBezTo>
                  <a:cubicBezTo>
                    <a:pt x="114229" y="397810"/>
                    <a:pt x="152473" y="319828"/>
                    <a:pt x="195805" y="278465"/>
                  </a:cubicBezTo>
                  <a:lnTo>
                    <a:pt x="231799" y="249239"/>
                  </a:lnTo>
                  <a:cubicBezTo>
                    <a:pt x="270628" y="221915"/>
                    <a:pt x="328427" y="199019"/>
                    <a:pt x="377359" y="199019"/>
                  </a:cubicBezTo>
                  <a:lnTo>
                    <a:pt x="377359" y="115320"/>
                  </a:lnTo>
                  <a:cubicBezTo>
                    <a:pt x="303388" y="115320"/>
                    <a:pt x="202215" y="155332"/>
                    <a:pt x="151095" y="206001"/>
                  </a:cubicBezTo>
                  <a:cubicBezTo>
                    <a:pt x="143611" y="213421"/>
                    <a:pt x="136895" y="217034"/>
                    <a:pt x="129709" y="225603"/>
                  </a:cubicBezTo>
                  <a:cubicBezTo>
                    <a:pt x="117931" y="239656"/>
                    <a:pt x="104841" y="253127"/>
                    <a:pt x="94536" y="268668"/>
                  </a:cubicBezTo>
                  <a:cubicBezTo>
                    <a:pt x="88776" y="277357"/>
                    <a:pt x="84741" y="283653"/>
                    <a:pt x="79360" y="292601"/>
                  </a:cubicBezTo>
                  <a:cubicBezTo>
                    <a:pt x="69646" y="308764"/>
                    <a:pt x="60081" y="327659"/>
                    <a:pt x="53334" y="346642"/>
                  </a:cubicBezTo>
                  <a:cubicBezTo>
                    <a:pt x="46513" y="365846"/>
                    <a:pt x="39983" y="399890"/>
                    <a:pt x="28384" y="399890"/>
                  </a:cubicBezTo>
                  <a:cubicBezTo>
                    <a:pt x="18884" y="399890"/>
                    <a:pt x="11588" y="395055"/>
                    <a:pt x="11588" y="386870"/>
                  </a:cubicBezTo>
                  <a:cubicBezTo>
                    <a:pt x="11588" y="373050"/>
                    <a:pt x="26413" y="334920"/>
                    <a:pt x="31574" y="323090"/>
                  </a:cubicBezTo>
                  <a:cubicBezTo>
                    <a:pt x="53266" y="273383"/>
                    <a:pt x="94604" y="212659"/>
                    <a:pt x="137401" y="179332"/>
                  </a:cubicBezTo>
                  <a:cubicBezTo>
                    <a:pt x="198668" y="131618"/>
                    <a:pt x="260000" y="98005"/>
                    <a:pt x="340029" y="89274"/>
                  </a:cubicBezTo>
                  <a:lnTo>
                    <a:pt x="377359" y="85557"/>
                  </a:lnTo>
                  <a:lnTo>
                    <a:pt x="377359" y="14879"/>
                  </a:lnTo>
                  <a:cubicBezTo>
                    <a:pt x="377359" y="8084"/>
                    <a:pt x="382505" y="0"/>
                    <a:pt x="388555" y="0"/>
                  </a:cubicBezTo>
                  <a:cubicBezTo>
                    <a:pt x="445111" y="0"/>
                    <a:pt x="474881" y="4213"/>
                    <a:pt x="525193" y="18192"/>
                  </a:cubicBezTo>
                  <a:cubicBezTo>
                    <a:pt x="568531" y="30232"/>
                    <a:pt x="626299" y="56620"/>
                    <a:pt x="662093" y="82622"/>
                  </a:cubicBezTo>
                  <a:lnTo>
                    <a:pt x="699940" y="111858"/>
                  </a:lnTo>
                  <a:cubicBezTo>
                    <a:pt x="706958" y="117498"/>
                    <a:pt x="710999" y="122325"/>
                    <a:pt x="717786" y="127550"/>
                  </a:cubicBezTo>
                  <a:cubicBezTo>
                    <a:pt x="724797" y="132946"/>
                    <a:pt x="729387" y="137372"/>
                    <a:pt x="735220" y="143660"/>
                  </a:cubicBezTo>
                  <a:lnTo>
                    <a:pt x="758687" y="170489"/>
                  </a:lnTo>
                  <a:cubicBezTo>
                    <a:pt x="774209" y="190946"/>
                    <a:pt x="748324" y="202682"/>
                    <a:pt x="737172" y="190071"/>
                  </a:cubicBezTo>
                  <a:lnTo>
                    <a:pt x="663949" y="119831"/>
                  </a:lnTo>
                  <a:cubicBezTo>
                    <a:pt x="605205" y="75973"/>
                    <a:pt x="538617" y="45621"/>
                    <a:pt x="464284" y="34263"/>
                  </a:cubicBezTo>
                  <a:lnTo>
                    <a:pt x="407219" y="27897"/>
                  </a:lnTo>
                  <a:lnTo>
                    <a:pt x="407219" y="199013"/>
                  </a:lnTo>
                  <a:cubicBezTo>
                    <a:pt x="425300" y="199013"/>
                    <a:pt x="450252" y="204395"/>
                    <a:pt x="465091" y="208291"/>
                  </a:cubicBezTo>
                  <a:cubicBezTo>
                    <a:pt x="482199" y="212782"/>
                    <a:pt x="497409" y="218806"/>
                    <a:pt x="512349" y="226290"/>
                  </a:cubicBezTo>
                  <a:cubicBezTo>
                    <a:pt x="572842" y="256595"/>
                    <a:pt x="613238" y="297220"/>
                    <a:pt x="643624" y="357706"/>
                  </a:cubicBezTo>
                  <a:cubicBezTo>
                    <a:pt x="654975" y="380302"/>
                    <a:pt x="662532" y="407248"/>
                    <a:pt x="666911" y="433076"/>
                  </a:cubicBezTo>
                  <a:cubicBezTo>
                    <a:pt x="667957" y="439257"/>
                    <a:pt x="670201" y="454607"/>
                    <a:pt x="670348" y="461265"/>
                  </a:cubicBezTo>
                  <a:lnTo>
                    <a:pt x="840173" y="461265"/>
                  </a:lnTo>
                  <a:cubicBezTo>
                    <a:pt x="840173" y="415672"/>
                    <a:pt x="830231" y="370906"/>
                    <a:pt x="818486" y="335945"/>
                  </a:cubicBezTo>
                  <a:cubicBezTo>
                    <a:pt x="812259" y="317411"/>
                    <a:pt x="805211" y="298728"/>
                    <a:pt x="797280" y="282681"/>
                  </a:cubicBezTo>
                  <a:cubicBezTo>
                    <a:pt x="793025" y="274078"/>
                    <a:pt x="788860" y="266341"/>
                    <a:pt x="784286" y="258431"/>
                  </a:cubicBezTo>
                  <a:cubicBezTo>
                    <a:pt x="781769" y="254086"/>
                    <a:pt x="780304" y="251258"/>
                    <a:pt x="777466" y="246630"/>
                  </a:cubicBezTo>
                  <a:cubicBezTo>
                    <a:pt x="768379" y="231843"/>
                    <a:pt x="773599" y="219467"/>
                    <a:pt x="787923" y="219467"/>
                  </a:cubicBezTo>
                  <a:cubicBezTo>
                    <a:pt x="800138" y="219467"/>
                    <a:pt x="818185" y="258571"/>
                    <a:pt x="822764" y="268441"/>
                  </a:cubicBezTo>
                  <a:cubicBezTo>
                    <a:pt x="831845" y="288004"/>
                    <a:pt x="838902" y="305921"/>
                    <a:pt x="846012" y="327107"/>
                  </a:cubicBezTo>
                  <a:cubicBezTo>
                    <a:pt x="858716" y="364975"/>
                    <a:pt x="870033" y="416162"/>
                    <a:pt x="870033" y="466843"/>
                  </a:cubicBezTo>
                  <a:cubicBezTo>
                    <a:pt x="870033" y="476519"/>
                    <a:pt x="871465" y="491025"/>
                    <a:pt x="853240" y="491025"/>
                  </a:cubicBezTo>
                  <a:lnTo>
                    <a:pt x="782321" y="491025"/>
                  </a:lnTo>
                  <a:cubicBezTo>
                    <a:pt x="782321" y="545695"/>
                    <a:pt x="768042" y="589959"/>
                    <a:pt x="748473" y="637704"/>
                  </a:cubicBezTo>
                  <a:cubicBezTo>
                    <a:pt x="744105" y="648359"/>
                    <a:pt x="738966" y="656919"/>
                    <a:pt x="733229" y="667148"/>
                  </a:cubicBezTo>
                  <a:cubicBezTo>
                    <a:pt x="711022" y="706720"/>
                    <a:pt x="683690" y="734569"/>
                    <a:pt x="679688" y="742120"/>
                  </a:cubicBezTo>
                  <a:cubicBezTo>
                    <a:pt x="686705" y="752562"/>
                    <a:pt x="733805" y="792131"/>
                    <a:pt x="733805" y="799775"/>
                  </a:cubicBezTo>
                  <a:cubicBezTo>
                    <a:pt x="733805" y="817065"/>
                    <a:pt x="723976" y="818612"/>
                    <a:pt x="713719" y="828117"/>
                  </a:cubicBezTo>
                  <a:cubicBezTo>
                    <a:pt x="710766" y="830856"/>
                    <a:pt x="709286" y="832899"/>
                    <a:pt x="706263" y="835565"/>
                  </a:cubicBezTo>
                  <a:cubicBezTo>
                    <a:pt x="686739" y="852771"/>
                    <a:pt x="658746" y="872213"/>
                    <a:pt x="637144" y="885710"/>
                  </a:cubicBezTo>
                  <a:cubicBezTo>
                    <a:pt x="569408" y="928032"/>
                    <a:pt x="490785" y="949775"/>
                    <a:pt x="411221" y="952293"/>
                  </a:cubicBezTo>
                  <a:close/>
                  <a:moveTo>
                    <a:pt x="142219" y="476152"/>
                  </a:moveTo>
                  <a:cubicBezTo>
                    <a:pt x="142219" y="440160"/>
                    <a:pt x="151981" y="399873"/>
                    <a:pt x="163965" y="375071"/>
                  </a:cubicBezTo>
                  <a:cubicBezTo>
                    <a:pt x="175870" y="350435"/>
                    <a:pt x="181968" y="340400"/>
                    <a:pt x="198983" y="318838"/>
                  </a:cubicBezTo>
                  <a:cubicBezTo>
                    <a:pt x="221924" y="289767"/>
                    <a:pt x="252606" y="267426"/>
                    <a:pt x="285889" y="251073"/>
                  </a:cubicBezTo>
                  <a:cubicBezTo>
                    <a:pt x="390740" y="199551"/>
                    <a:pt x="522462" y="235969"/>
                    <a:pt x="591717" y="327606"/>
                  </a:cubicBezTo>
                  <a:cubicBezTo>
                    <a:pt x="617394" y="361588"/>
                    <a:pt x="640485" y="416022"/>
                    <a:pt x="640485" y="463134"/>
                  </a:cubicBezTo>
                  <a:cubicBezTo>
                    <a:pt x="640485" y="512382"/>
                    <a:pt x="638055" y="540657"/>
                    <a:pt x="616222" y="584036"/>
                  </a:cubicBezTo>
                  <a:cubicBezTo>
                    <a:pt x="601032" y="614217"/>
                    <a:pt x="590229" y="629463"/>
                    <a:pt x="566300" y="653318"/>
                  </a:cubicBezTo>
                  <a:cubicBezTo>
                    <a:pt x="555225" y="664356"/>
                    <a:pt x="546922" y="671504"/>
                    <a:pt x="533763" y="680401"/>
                  </a:cubicBezTo>
                  <a:cubicBezTo>
                    <a:pt x="509010" y="697136"/>
                    <a:pt x="480883" y="710641"/>
                    <a:pt x="451540" y="717495"/>
                  </a:cubicBezTo>
                  <a:cubicBezTo>
                    <a:pt x="423413" y="724065"/>
                    <a:pt x="410942" y="718969"/>
                    <a:pt x="410942" y="740270"/>
                  </a:cubicBezTo>
                  <a:cubicBezTo>
                    <a:pt x="410942" y="769585"/>
                    <a:pt x="502595" y="730911"/>
                    <a:pt x="509860" y="727258"/>
                  </a:cubicBezTo>
                  <a:cubicBezTo>
                    <a:pt x="559019" y="702518"/>
                    <a:pt x="548196" y="703101"/>
                    <a:pt x="578897" y="682613"/>
                  </a:cubicBezTo>
                  <a:lnTo>
                    <a:pt x="697868" y="802110"/>
                  </a:lnTo>
                  <a:cubicBezTo>
                    <a:pt x="681364" y="827335"/>
                    <a:pt x="600348" y="875369"/>
                    <a:pt x="569855" y="887496"/>
                  </a:cubicBezTo>
                  <a:cubicBezTo>
                    <a:pt x="523576" y="905901"/>
                    <a:pt x="493584" y="914961"/>
                    <a:pt x="442827" y="920847"/>
                  </a:cubicBezTo>
                  <a:lnTo>
                    <a:pt x="392301" y="924514"/>
                  </a:lnTo>
                  <a:cubicBezTo>
                    <a:pt x="380947" y="924575"/>
                    <a:pt x="377733" y="922742"/>
                    <a:pt x="368074" y="922490"/>
                  </a:cubicBezTo>
                  <a:cubicBezTo>
                    <a:pt x="305506" y="920872"/>
                    <a:pt x="231357" y="900483"/>
                    <a:pt x="179453" y="870554"/>
                  </a:cubicBezTo>
                  <a:cubicBezTo>
                    <a:pt x="151680" y="854542"/>
                    <a:pt x="123122" y="838259"/>
                    <a:pt x="99759" y="816064"/>
                  </a:cubicBezTo>
                  <a:cubicBezTo>
                    <a:pt x="95903" y="812400"/>
                    <a:pt x="88363" y="806180"/>
                    <a:pt x="84364" y="803511"/>
                  </a:cubicBezTo>
                  <a:lnTo>
                    <a:pt x="205199" y="682153"/>
                  </a:lnTo>
                  <a:cubicBezTo>
                    <a:pt x="213774" y="688115"/>
                    <a:pt x="223258" y="697455"/>
                    <a:pt x="237379" y="706801"/>
                  </a:cubicBezTo>
                  <a:cubicBezTo>
                    <a:pt x="269053" y="727768"/>
                    <a:pt x="321615" y="751432"/>
                    <a:pt x="362421" y="751432"/>
                  </a:cubicBezTo>
                  <a:cubicBezTo>
                    <a:pt x="372887" y="751432"/>
                    <a:pt x="383743" y="726423"/>
                    <a:pt x="358225" y="722134"/>
                  </a:cubicBezTo>
                  <a:cubicBezTo>
                    <a:pt x="312312" y="714420"/>
                    <a:pt x="263808" y="697181"/>
                    <a:pt x="230387" y="665407"/>
                  </a:cubicBezTo>
                  <a:cubicBezTo>
                    <a:pt x="224290" y="659611"/>
                    <a:pt x="219764" y="656883"/>
                    <a:pt x="213552" y="650568"/>
                  </a:cubicBezTo>
                  <a:cubicBezTo>
                    <a:pt x="192599" y="629270"/>
                    <a:pt x="177094" y="604428"/>
                    <a:pt x="163959" y="577241"/>
                  </a:cubicBezTo>
                  <a:cubicBezTo>
                    <a:pt x="151829" y="552130"/>
                    <a:pt x="142213" y="512562"/>
                    <a:pt x="142213" y="476155"/>
                  </a:cubicBezTo>
                  <a:close/>
                </a:path>
              </a:pathLst>
            </a:custGeom>
            <a:grpFill/>
            <a:ln w="281"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84604BDA-B69D-1130-310E-1A1B5DD27D84}"/>
                </a:ext>
              </a:extLst>
            </p:cNvPr>
            <p:cNvSpPr/>
            <p:nvPr/>
          </p:nvSpPr>
          <p:spPr>
            <a:xfrm>
              <a:off x="3716762" y="374218"/>
              <a:ext cx="309633" cy="319104"/>
            </a:xfrm>
            <a:custGeom>
              <a:avLst/>
              <a:gdLst>
                <a:gd name="connsiteX0" fmla="*/ 81109 w 309633"/>
                <a:gd name="connsiteY0" fmla="*/ 263303 h 319104"/>
                <a:gd name="connsiteX1" fmla="*/ 81109 w 309633"/>
                <a:gd name="connsiteY1" fmla="*/ 289344 h 319104"/>
                <a:gd name="connsiteX2" fmla="*/ 30724 w 309633"/>
                <a:gd name="connsiteY2" fmla="*/ 289344 h 319104"/>
                <a:gd name="connsiteX3" fmla="*/ 47014 w 309633"/>
                <a:gd name="connsiteY3" fmla="*/ 197702 h 319104"/>
                <a:gd name="connsiteX4" fmla="*/ 84844 w 309633"/>
                <a:gd name="connsiteY4" fmla="*/ 179608 h 319104"/>
                <a:gd name="connsiteX5" fmla="*/ 222940 w 309633"/>
                <a:gd name="connsiteY5" fmla="*/ 179608 h 319104"/>
                <a:gd name="connsiteX6" fmla="*/ 264505 w 309633"/>
                <a:gd name="connsiteY6" fmla="*/ 199560 h 319104"/>
                <a:gd name="connsiteX7" fmla="*/ 280789 w 309633"/>
                <a:gd name="connsiteY7" fmla="*/ 289344 h 319104"/>
                <a:gd name="connsiteX8" fmla="*/ 230401 w 309633"/>
                <a:gd name="connsiteY8" fmla="*/ 289344 h 319104"/>
                <a:gd name="connsiteX9" fmla="*/ 215472 w 309633"/>
                <a:gd name="connsiteY9" fmla="*/ 252147 h 319104"/>
                <a:gd name="connsiteX10" fmla="*/ 200544 w 309633"/>
                <a:gd name="connsiteY10" fmla="*/ 289344 h 319104"/>
                <a:gd name="connsiteX11" fmla="*/ 109099 w 309633"/>
                <a:gd name="connsiteY11" fmla="*/ 289344 h 319104"/>
                <a:gd name="connsiteX12" fmla="*/ 92306 w 309633"/>
                <a:gd name="connsiteY12" fmla="*/ 252147 h 319104"/>
                <a:gd name="connsiteX13" fmla="*/ 81107 w 309633"/>
                <a:gd name="connsiteY13" fmla="*/ 263306 h 319104"/>
                <a:gd name="connsiteX14" fmla="*/ 94173 w 309633"/>
                <a:gd name="connsiteY14" fmla="*/ 90331 h 319104"/>
                <a:gd name="connsiteX15" fmla="*/ 197321 w 309633"/>
                <a:gd name="connsiteY15" fmla="*/ 45187 h 319104"/>
                <a:gd name="connsiteX16" fmla="*/ 128331 w 309633"/>
                <a:gd name="connsiteY16" fmla="*/ 143703 h 319104"/>
                <a:gd name="connsiteX17" fmla="*/ 94173 w 309633"/>
                <a:gd name="connsiteY17" fmla="*/ 90331 h 319104"/>
                <a:gd name="connsiteX18" fmla="*/ 66181 w 309633"/>
                <a:gd name="connsiteY18" fmla="*/ 81030 h 319104"/>
                <a:gd name="connsiteX19" fmla="*/ 73850 w 309633"/>
                <a:gd name="connsiteY19" fmla="*/ 127318 h 319104"/>
                <a:gd name="connsiteX20" fmla="*/ 88574 w 309633"/>
                <a:gd name="connsiteY20" fmla="*/ 149847 h 319104"/>
                <a:gd name="connsiteX21" fmla="*/ 864 w 309633"/>
                <a:gd name="connsiteY21" fmla="*/ 242846 h 319104"/>
                <a:gd name="connsiteX22" fmla="*/ 25127 w 309633"/>
                <a:gd name="connsiteY22" fmla="*/ 319105 h 319104"/>
                <a:gd name="connsiteX23" fmla="*/ 284524 w 309633"/>
                <a:gd name="connsiteY23" fmla="*/ 319105 h 319104"/>
                <a:gd name="connsiteX24" fmla="*/ 308782 w 309633"/>
                <a:gd name="connsiteY24" fmla="*/ 304226 h 319104"/>
                <a:gd name="connsiteX25" fmla="*/ 282198 w 309633"/>
                <a:gd name="connsiteY25" fmla="*/ 176345 h 319104"/>
                <a:gd name="connsiteX26" fmla="*/ 222940 w 309633"/>
                <a:gd name="connsiteY26" fmla="*/ 149850 h 319104"/>
                <a:gd name="connsiteX27" fmla="*/ 245333 w 309633"/>
                <a:gd name="connsiteY27" fmla="*/ 88470 h 319104"/>
                <a:gd name="connsiteX28" fmla="*/ 176728 w 309633"/>
                <a:gd name="connsiteY28" fmla="*/ 2467 h 319104"/>
                <a:gd name="connsiteX29" fmla="*/ 66181 w 309633"/>
                <a:gd name="connsiteY29" fmla="*/ 81033 h 319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9633" h="319104">
                  <a:moveTo>
                    <a:pt x="81109" y="263303"/>
                  </a:moveTo>
                  <a:lnTo>
                    <a:pt x="81109" y="289344"/>
                  </a:lnTo>
                  <a:lnTo>
                    <a:pt x="30724" y="289344"/>
                  </a:lnTo>
                  <a:cubicBezTo>
                    <a:pt x="30724" y="251855"/>
                    <a:pt x="25116" y="221324"/>
                    <a:pt x="47014" y="197702"/>
                  </a:cubicBezTo>
                  <a:cubicBezTo>
                    <a:pt x="54073" y="190086"/>
                    <a:pt x="70945" y="179608"/>
                    <a:pt x="84844" y="179608"/>
                  </a:cubicBezTo>
                  <a:lnTo>
                    <a:pt x="222940" y="179608"/>
                  </a:lnTo>
                  <a:cubicBezTo>
                    <a:pt x="242697" y="179608"/>
                    <a:pt x="254341" y="189082"/>
                    <a:pt x="264505" y="199560"/>
                  </a:cubicBezTo>
                  <a:cubicBezTo>
                    <a:pt x="285593" y="221290"/>
                    <a:pt x="280789" y="255533"/>
                    <a:pt x="280789" y="289344"/>
                  </a:cubicBezTo>
                  <a:lnTo>
                    <a:pt x="230401" y="289344"/>
                  </a:lnTo>
                  <a:cubicBezTo>
                    <a:pt x="230401" y="271951"/>
                    <a:pt x="234178" y="252147"/>
                    <a:pt x="215472" y="252147"/>
                  </a:cubicBezTo>
                  <a:cubicBezTo>
                    <a:pt x="197245" y="252147"/>
                    <a:pt x="200544" y="272133"/>
                    <a:pt x="200544" y="289344"/>
                  </a:cubicBezTo>
                  <a:lnTo>
                    <a:pt x="109099" y="289344"/>
                  </a:lnTo>
                  <a:cubicBezTo>
                    <a:pt x="109099" y="265512"/>
                    <a:pt x="113231" y="252147"/>
                    <a:pt x="92306" y="252147"/>
                  </a:cubicBezTo>
                  <a:cubicBezTo>
                    <a:pt x="87809" y="252147"/>
                    <a:pt x="81107" y="258827"/>
                    <a:pt x="81107" y="263306"/>
                  </a:cubicBezTo>
                  <a:close/>
                  <a:moveTo>
                    <a:pt x="94173" y="90331"/>
                  </a:moveTo>
                  <a:cubicBezTo>
                    <a:pt x="94173" y="35283"/>
                    <a:pt x="158871" y="9784"/>
                    <a:pt x="197321" y="45187"/>
                  </a:cubicBezTo>
                  <a:cubicBezTo>
                    <a:pt x="244615" y="88731"/>
                    <a:pt x="195560" y="174632"/>
                    <a:pt x="128331" y="143703"/>
                  </a:cubicBezTo>
                  <a:cubicBezTo>
                    <a:pt x="110382" y="135447"/>
                    <a:pt x="94173" y="113160"/>
                    <a:pt x="94173" y="90331"/>
                  </a:cubicBezTo>
                  <a:close/>
                  <a:moveTo>
                    <a:pt x="66181" y="81030"/>
                  </a:moveTo>
                  <a:cubicBezTo>
                    <a:pt x="66181" y="102841"/>
                    <a:pt x="64988" y="106449"/>
                    <a:pt x="73850" y="127318"/>
                  </a:cubicBezTo>
                  <a:cubicBezTo>
                    <a:pt x="77661" y="136288"/>
                    <a:pt x="83461" y="142237"/>
                    <a:pt x="88574" y="149847"/>
                  </a:cubicBezTo>
                  <a:cubicBezTo>
                    <a:pt x="41130" y="150898"/>
                    <a:pt x="864" y="190899"/>
                    <a:pt x="864" y="242846"/>
                  </a:cubicBezTo>
                  <a:cubicBezTo>
                    <a:pt x="864" y="301443"/>
                    <a:pt x="-7067" y="319105"/>
                    <a:pt x="25127" y="319105"/>
                  </a:cubicBezTo>
                  <a:lnTo>
                    <a:pt x="284524" y="319105"/>
                  </a:lnTo>
                  <a:cubicBezTo>
                    <a:pt x="297206" y="319105"/>
                    <a:pt x="308782" y="316975"/>
                    <a:pt x="308782" y="304226"/>
                  </a:cubicBezTo>
                  <a:cubicBezTo>
                    <a:pt x="308782" y="246762"/>
                    <a:pt x="317028" y="211059"/>
                    <a:pt x="282198" y="176345"/>
                  </a:cubicBezTo>
                  <a:cubicBezTo>
                    <a:pt x="267318" y="161514"/>
                    <a:pt x="246179" y="150366"/>
                    <a:pt x="222940" y="149850"/>
                  </a:cubicBezTo>
                  <a:cubicBezTo>
                    <a:pt x="232409" y="132016"/>
                    <a:pt x="245333" y="122096"/>
                    <a:pt x="245333" y="88470"/>
                  </a:cubicBezTo>
                  <a:cubicBezTo>
                    <a:pt x="245333" y="46790"/>
                    <a:pt x="214646" y="11191"/>
                    <a:pt x="176728" y="2467"/>
                  </a:cubicBezTo>
                  <a:cubicBezTo>
                    <a:pt x="114420" y="-11862"/>
                    <a:pt x="66181" y="39101"/>
                    <a:pt x="66181" y="81033"/>
                  </a:cubicBezTo>
                  <a:close/>
                </a:path>
              </a:pathLst>
            </a:custGeom>
            <a:solidFill>
              <a:schemeClr val="accent1"/>
            </a:solidFill>
            <a:ln w="281"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791030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DB794747-6D3F-B2D1-AAE7-92922F7B4A51}"/>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7142" r="32050"/>
          <a:stretch/>
        </p:blipFill>
        <p:spPr>
          <a:xfrm>
            <a:off x="1757978" y="1806468"/>
            <a:ext cx="8929072" cy="10118832"/>
          </a:xfrm>
        </p:spPr>
      </p:pic>
      <p:sp>
        <p:nvSpPr>
          <p:cNvPr id="7" name="Title 2">
            <a:extLst>
              <a:ext uri="{FF2B5EF4-FFF2-40B4-BE49-F238E27FC236}">
                <a16:creationId xmlns:a16="http://schemas.microsoft.com/office/drawing/2014/main" id="{124C37A0-67F2-5F99-C8FB-9AD331A94E31}"/>
              </a:ext>
            </a:extLst>
          </p:cNvPr>
          <p:cNvSpPr txBox="1">
            <a:spLocks/>
          </p:cNvSpPr>
          <p:nvPr/>
        </p:nvSpPr>
        <p:spPr>
          <a:xfrm>
            <a:off x="14238779" y="2087936"/>
            <a:ext cx="9384632"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6600" b="1" dirty="0" err="1">
                <a:solidFill>
                  <a:srgbClr val="2B71E5"/>
                </a:solidFill>
                <a:latin typeface="Poppins" panose="00000500000000000000" pitchFamily="2" charset="0"/>
              </a:rPr>
              <a:t>NexMuv</a:t>
            </a:r>
            <a:r>
              <a:rPr lang="en-US" sz="6600" b="1" dirty="0">
                <a:latin typeface="Poppins" panose="00000500000000000000" pitchFamily="2" charset="0"/>
              </a:rPr>
              <a:t> Solution</a:t>
            </a:r>
            <a:endParaRPr lang="id-ID" sz="6600" b="1" dirty="0">
              <a:latin typeface="Poppins" panose="00000500000000000000" pitchFamily="2" charset="0"/>
            </a:endParaRPr>
          </a:p>
        </p:txBody>
      </p:sp>
      <p:grpSp>
        <p:nvGrpSpPr>
          <p:cNvPr id="38" name="Group 37">
            <a:extLst>
              <a:ext uri="{FF2B5EF4-FFF2-40B4-BE49-F238E27FC236}">
                <a16:creationId xmlns:a16="http://schemas.microsoft.com/office/drawing/2014/main" id="{6E667209-028F-1C2D-5CE7-970B7ECC376B}"/>
              </a:ext>
            </a:extLst>
          </p:cNvPr>
          <p:cNvGrpSpPr/>
          <p:nvPr/>
        </p:nvGrpSpPr>
        <p:grpSpPr>
          <a:xfrm>
            <a:off x="14286905" y="3441661"/>
            <a:ext cx="8675134" cy="1300172"/>
            <a:chOff x="13594316" y="3441661"/>
            <a:chExt cx="8675134" cy="1300172"/>
          </a:xfrm>
        </p:grpSpPr>
        <p:sp>
          <p:nvSpPr>
            <p:cNvPr id="11" name="Monotonectally deliver functionalized…">
              <a:extLst>
                <a:ext uri="{FF2B5EF4-FFF2-40B4-BE49-F238E27FC236}">
                  <a16:creationId xmlns:a16="http://schemas.microsoft.com/office/drawing/2014/main" id="{A7B5DF4C-87CD-DE9D-C505-5EFC99870D9B}"/>
                </a:ext>
              </a:extLst>
            </p:cNvPr>
            <p:cNvSpPr txBox="1"/>
            <p:nvPr/>
          </p:nvSpPr>
          <p:spPr>
            <a:xfrm>
              <a:off x="13594316" y="3975405"/>
              <a:ext cx="8675134" cy="7664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000" dirty="0" err="1">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NexMuv</a:t>
              </a:r>
              <a:r>
                <a:rPr lang="en-US" sz="20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 automatically audits: Compliance, Insurance, Regulatory, Bonding, Background checks, and Quality.</a:t>
              </a:r>
            </a:p>
          </p:txBody>
        </p:sp>
        <p:sp>
          <p:nvSpPr>
            <p:cNvPr id="12" name="Monotonectally deliver functionalized…">
              <a:extLst>
                <a:ext uri="{FF2B5EF4-FFF2-40B4-BE49-F238E27FC236}">
                  <a16:creationId xmlns:a16="http://schemas.microsoft.com/office/drawing/2014/main" id="{BA7BC177-9614-52C8-DD66-C4F064E51A6A}"/>
                </a:ext>
              </a:extLst>
            </p:cNvPr>
            <p:cNvSpPr txBox="1"/>
            <p:nvPr/>
          </p:nvSpPr>
          <p:spPr>
            <a:xfrm>
              <a:off x="13594316" y="3441661"/>
              <a:ext cx="2766632" cy="44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Uberized Process</a:t>
              </a:r>
            </a:p>
          </p:txBody>
        </p:sp>
      </p:grpSp>
      <p:grpSp>
        <p:nvGrpSpPr>
          <p:cNvPr id="39" name="Group 38">
            <a:extLst>
              <a:ext uri="{FF2B5EF4-FFF2-40B4-BE49-F238E27FC236}">
                <a16:creationId xmlns:a16="http://schemas.microsoft.com/office/drawing/2014/main" id="{CFA08436-499E-5BE3-3BB9-D1396DEAE569}"/>
              </a:ext>
            </a:extLst>
          </p:cNvPr>
          <p:cNvGrpSpPr/>
          <p:nvPr/>
        </p:nvGrpSpPr>
        <p:grpSpPr>
          <a:xfrm>
            <a:off x="14286905" y="5067314"/>
            <a:ext cx="9336506" cy="1700282"/>
            <a:chOff x="13594316" y="5607339"/>
            <a:chExt cx="9336506" cy="1700282"/>
          </a:xfrm>
        </p:grpSpPr>
        <p:sp>
          <p:nvSpPr>
            <p:cNvPr id="20" name="Monotonectally deliver functionalized…">
              <a:extLst>
                <a:ext uri="{FF2B5EF4-FFF2-40B4-BE49-F238E27FC236}">
                  <a16:creationId xmlns:a16="http://schemas.microsoft.com/office/drawing/2014/main" id="{7A41223B-AA42-6EED-07E7-88299CD0B2C4}"/>
                </a:ext>
              </a:extLst>
            </p:cNvPr>
            <p:cNvSpPr txBox="1"/>
            <p:nvPr/>
          </p:nvSpPr>
          <p:spPr>
            <a:xfrm>
              <a:off x="13594316" y="6141083"/>
              <a:ext cx="9336506" cy="11665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0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Today moves are sold from broker to broker until it’s finally sold to a mover. Many entities involved means a confusing line of correspondence for the customer.</a:t>
              </a:r>
            </a:p>
          </p:txBody>
        </p:sp>
        <p:sp>
          <p:nvSpPr>
            <p:cNvPr id="21" name="Monotonectally deliver functionalized…">
              <a:extLst>
                <a:ext uri="{FF2B5EF4-FFF2-40B4-BE49-F238E27FC236}">
                  <a16:creationId xmlns:a16="http://schemas.microsoft.com/office/drawing/2014/main" id="{0B1D4EC0-4C60-F907-C6E9-EF3C66865180}"/>
                </a:ext>
              </a:extLst>
            </p:cNvPr>
            <p:cNvSpPr txBox="1"/>
            <p:nvPr/>
          </p:nvSpPr>
          <p:spPr>
            <a:xfrm>
              <a:off x="13594316" y="5607339"/>
              <a:ext cx="4236484" cy="44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One Point of Contact</a:t>
              </a:r>
            </a:p>
          </p:txBody>
        </p:sp>
      </p:grpSp>
      <p:grpSp>
        <p:nvGrpSpPr>
          <p:cNvPr id="40" name="Group 39">
            <a:extLst>
              <a:ext uri="{FF2B5EF4-FFF2-40B4-BE49-F238E27FC236}">
                <a16:creationId xmlns:a16="http://schemas.microsoft.com/office/drawing/2014/main" id="{B24FA0A7-D9A7-1C0A-6034-1B71029E950A}"/>
              </a:ext>
            </a:extLst>
          </p:cNvPr>
          <p:cNvGrpSpPr/>
          <p:nvPr/>
        </p:nvGrpSpPr>
        <p:grpSpPr>
          <a:xfrm>
            <a:off x="14286905" y="6900936"/>
            <a:ext cx="9336506" cy="1300172"/>
            <a:chOff x="13594316" y="7773017"/>
            <a:chExt cx="9336506" cy="1300172"/>
          </a:xfrm>
        </p:grpSpPr>
        <p:sp>
          <p:nvSpPr>
            <p:cNvPr id="25" name="Monotonectally deliver functionalized…">
              <a:extLst>
                <a:ext uri="{FF2B5EF4-FFF2-40B4-BE49-F238E27FC236}">
                  <a16:creationId xmlns:a16="http://schemas.microsoft.com/office/drawing/2014/main" id="{8FFCDF79-DAD4-F9E8-C3C0-6B762715D920}"/>
                </a:ext>
              </a:extLst>
            </p:cNvPr>
            <p:cNvSpPr txBox="1"/>
            <p:nvPr/>
          </p:nvSpPr>
          <p:spPr>
            <a:xfrm>
              <a:off x="13594316" y="8306761"/>
              <a:ext cx="9336506" cy="7664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0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Moving has a high price tag, but no one has ever offered a pay later solution. Much less a no credit check offer.</a:t>
              </a:r>
            </a:p>
          </p:txBody>
        </p:sp>
        <p:sp>
          <p:nvSpPr>
            <p:cNvPr id="26" name="Monotonectally deliver functionalized…">
              <a:extLst>
                <a:ext uri="{FF2B5EF4-FFF2-40B4-BE49-F238E27FC236}">
                  <a16:creationId xmlns:a16="http://schemas.microsoft.com/office/drawing/2014/main" id="{247513F3-2377-91EC-54A8-2A3C2D6C4AFF}"/>
                </a:ext>
              </a:extLst>
            </p:cNvPr>
            <p:cNvSpPr txBox="1"/>
            <p:nvPr/>
          </p:nvSpPr>
          <p:spPr>
            <a:xfrm>
              <a:off x="13594316" y="7773017"/>
              <a:ext cx="4827034" cy="44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Book Now Pay Later</a:t>
              </a:r>
            </a:p>
          </p:txBody>
        </p:sp>
      </p:grpSp>
      <p:cxnSp>
        <p:nvCxnSpPr>
          <p:cNvPr id="34" name="Straight Connector 33">
            <a:extLst>
              <a:ext uri="{FF2B5EF4-FFF2-40B4-BE49-F238E27FC236}">
                <a16:creationId xmlns:a16="http://schemas.microsoft.com/office/drawing/2014/main" id="{27EDD93E-3B50-213D-1D70-DBD3982FFA8C}"/>
              </a:ext>
            </a:extLst>
          </p:cNvPr>
          <p:cNvCxnSpPr>
            <a:cxnSpLocks/>
          </p:cNvCxnSpPr>
          <p:nvPr/>
        </p:nvCxnSpPr>
        <p:spPr>
          <a:xfrm>
            <a:off x="14408644" y="1832760"/>
            <a:ext cx="1097280" cy="0"/>
          </a:xfrm>
          <a:prstGeom prst="line">
            <a:avLst/>
          </a:prstGeom>
          <a:ln w="69850" cap="rnd">
            <a:solidFill>
              <a:schemeClr val="accent1"/>
            </a:solidFill>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966C11DB-9407-4ADE-3453-BB342A222F03}"/>
              </a:ext>
            </a:extLst>
          </p:cNvPr>
          <p:cNvGrpSpPr/>
          <p:nvPr/>
        </p:nvGrpSpPr>
        <p:grpSpPr>
          <a:xfrm>
            <a:off x="14286905" y="8507840"/>
            <a:ext cx="9336506" cy="1700282"/>
            <a:chOff x="13594316" y="5607339"/>
            <a:chExt cx="9336506" cy="1700282"/>
          </a:xfrm>
        </p:grpSpPr>
        <p:sp>
          <p:nvSpPr>
            <p:cNvPr id="42" name="Monotonectally deliver functionalized…">
              <a:extLst>
                <a:ext uri="{FF2B5EF4-FFF2-40B4-BE49-F238E27FC236}">
                  <a16:creationId xmlns:a16="http://schemas.microsoft.com/office/drawing/2014/main" id="{E3DE57AC-3FFA-C93D-C24F-3CD0AD434F54}"/>
                </a:ext>
              </a:extLst>
            </p:cNvPr>
            <p:cNvSpPr txBox="1"/>
            <p:nvPr/>
          </p:nvSpPr>
          <p:spPr>
            <a:xfrm>
              <a:off x="13594316" y="6141083"/>
              <a:ext cx="9336506" cy="11665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0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Amazon has conditioned consumers to expect real-time tracking of goods. Only </a:t>
              </a:r>
              <a:r>
                <a:rPr lang="en-US" sz="2000" dirty="0" err="1">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NexMuv</a:t>
              </a:r>
              <a:r>
                <a:rPr lang="en-US" sz="20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 enables you to track all of your belongings door to door.</a:t>
              </a:r>
            </a:p>
          </p:txBody>
        </p:sp>
        <p:sp>
          <p:nvSpPr>
            <p:cNvPr id="43" name="Monotonectally deliver functionalized…">
              <a:extLst>
                <a:ext uri="{FF2B5EF4-FFF2-40B4-BE49-F238E27FC236}">
                  <a16:creationId xmlns:a16="http://schemas.microsoft.com/office/drawing/2014/main" id="{DEEAD907-C3BB-2C0B-F26E-9592B948A7BE}"/>
                </a:ext>
              </a:extLst>
            </p:cNvPr>
            <p:cNvSpPr txBox="1"/>
            <p:nvPr/>
          </p:nvSpPr>
          <p:spPr>
            <a:xfrm>
              <a:off x="13594316" y="5607339"/>
              <a:ext cx="4236484" cy="44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GPS Tracking</a:t>
              </a:r>
            </a:p>
          </p:txBody>
        </p:sp>
      </p:grpSp>
      <p:grpSp>
        <p:nvGrpSpPr>
          <p:cNvPr id="44" name="Group 43">
            <a:extLst>
              <a:ext uri="{FF2B5EF4-FFF2-40B4-BE49-F238E27FC236}">
                <a16:creationId xmlns:a16="http://schemas.microsoft.com/office/drawing/2014/main" id="{919C6FAD-ADC8-C071-212C-094539193C45}"/>
              </a:ext>
            </a:extLst>
          </p:cNvPr>
          <p:cNvGrpSpPr/>
          <p:nvPr/>
        </p:nvGrpSpPr>
        <p:grpSpPr>
          <a:xfrm>
            <a:off x="14286905" y="10341462"/>
            <a:ext cx="9336506" cy="1705860"/>
            <a:chOff x="13594316" y="7773017"/>
            <a:chExt cx="9336506" cy="1705860"/>
          </a:xfrm>
        </p:grpSpPr>
        <p:sp>
          <p:nvSpPr>
            <p:cNvPr id="45" name="Monotonectally deliver functionalized…">
              <a:extLst>
                <a:ext uri="{FF2B5EF4-FFF2-40B4-BE49-F238E27FC236}">
                  <a16:creationId xmlns:a16="http://schemas.microsoft.com/office/drawing/2014/main" id="{A4652180-43D3-077F-D741-F006120F5DF1}"/>
                </a:ext>
              </a:extLst>
            </p:cNvPr>
            <p:cNvSpPr txBox="1"/>
            <p:nvPr/>
          </p:nvSpPr>
          <p:spPr>
            <a:xfrm>
              <a:off x="13594316" y="8306761"/>
              <a:ext cx="9336506" cy="11721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000" dirty="0" err="1">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NexMuv’s</a:t>
              </a:r>
              <a:r>
                <a:rPr lang="en-US" sz="20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 proprietary algorithms and data are backed up by a checks and balances process giving the first instant pricing solution that won’t change.</a:t>
              </a:r>
            </a:p>
          </p:txBody>
        </p:sp>
        <p:sp>
          <p:nvSpPr>
            <p:cNvPr id="46" name="Monotonectally deliver functionalized…">
              <a:extLst>
                <a:ext uri="{FF2B5EF4-FFF2-40B4-BE49-F238E27FC236}">
                  <a16:creationId xmlns:a16="http://schemas.microsoft.com/office/drawing/2014/main" id="{989CFE7C-E47C-83D2-1B9B-E087110633D5}"/>
                </a:ext>
              </a:extLst>
            </p:cNvPr>
            <p:cNvSpPr txBox="1"/>
            <p:nvPr/>
          </p:nvSpPr>
          <p:spPr>
            <a:xfrm>
              <a:off x="13594316" y="7773017"/>
              <a:ext cx="4827034" cy="44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Simple Honest Pricing</a:t>
              </a:r>
            </a:p>
          </p:txBody>
        </p:sp>
      </p:grpSp>
      <p:sp>
        <p:nvSpPr>
          <p:cNvPr id="47" name="Oval 46">
            <a:extLst>
              <a:ext uri="{FF2B5EF4-FFF2-40B4-BE49-F238E27FC236}">
                <a16:creationId xmlns:a16="http://schemas.microsoft.com/office/drawing/2014/main" id="{229F2A05-E51A-77DB-97E3-D52461814F82}"/>
              </a:ext>
            </a:extLst>
          </p:cNvPr>
          <p:cNvSpPr/>
          <p:nvPr/>
        </p:nvSpPr>
        <p:spPr>
          <a:xfrm>
            <a:off x="12903560" y="3694802"/>
            <a:ext cx="1098192" cy="1098192"/>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48" name="Oval 47">
            <a:extLst>
              <a:ext uri="{FF2B5EF4-FFF2-40B4-BE49-F238E27FC236}">
                <a16:creationId xmlns:a16="http://schemas.microsoft.com/office/drawing/2014/main" id="{E0958E1D-8B4D-4809-8630-E8E14CA098B7}"/>
              </a:ext>
            </a:extLst>
          </p:cNvPr>
          <p:cNvSpPr/>
          <p:nvPr/>
        </p:nvSpPr>
        <p:spPr>
          <a:xfrm>
            <a:off x="12903560" y="5233026"/>
            <a:ext cx="1098192" cy="1098192"/>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59" name="Oval 58">
            <a:extLst>
              <a:ext uri="{FF2B5EF4-FFF2-40B4-BE49-F238E27FC236}">
                <a16:creationId xmlns:a16="http://schemas.microsoft.com/office/drawing/2014/main" id="{C333B1DC-9509-D4AB-913F-1D543C37CA7A}"/>
              </a:ext>
            </a:extLst>
          </p:cNvPr>
          <p:cNvSpPr/>
          <p:nvPr/>
        </p:nvSpPr>
        <p:spPr>
          <a:xfrm>
            <a:off x="12903560" y="7100982"/>
            <a:ext cx="1098192" cy="1098192"/>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60" name="Oval 59">
            <a:extLst>
              <a:ext uri="{FF2B5EF4-FFF2-40B4-BE49-F238E27FC236}">
                <a16:creationId xmlns:a16="http://schemas.microsoft.com/office/drawing/2014/main" id="{A6F0F48C-D7C3-A574-243B-78DE93AE716B}"/>
              </a:ext>
            </a:extLst>
          </p:cNvPr>
          <p:cNvSpPr/>
          <p:nvPr/>
        </p:nvSpPr>
        <p:spPr>
          <a:xfrm>
            <a:off x="12903560" y="8666030"/>
            <a:ext cx="1098192" cy="1098192"/>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75" name="Oval 74">
            <a:extLst>
              <a:ext uri="{FF2B5EF4-FFF2-40B4-BE49-F238E27FC236}">
                <a16:creationId xmlns:a16="http://schemas.microsoft.com/office/drawing/2014/main" id="{3F34AF99-9590-EC1B-F444-62914FC063F1}"/>
              </a:ext>
            </a:extLst>
          </p:cNvPr>
          <p:cNvSpPr/>
          <p:nvPr/>
        </p:nvSpPr>
        <p:spPr>
          <a:xfrm>
            <a:off x="12903560" y="10543442"/>
            <a:ext cx="1098192" cy="1098192"/>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grpSp>
        <p:nvGrpSpPr>
          <p:cNvPr id="78" name="Graphic 11">
            <a:extLst>
              <a:ext uri="{FF2B5EF4-FFF2-40B4-BE49-F238E27FC236}">
                <a16:creationId xmlns:a16="http://schemas.microsoft.com/office/drawing/2014/main" id="{A281724E-1A13-EFFC-9665-4F1E0F4B79C3}"/>
              </a:ext>
            </a:extLst>
          </p:cNvPr>
          <p:cNvGrpSpPr/>
          <p:nvPr/>
        </p:nvGrpSpPr>
        <p:grpSpPr>
          <a:xfrm>
            <a:off x="13144943" y="3938907"/>
            <a:ext cx="643320" cy="581942"/>
            <a:chOff x="7822604" y="3892551"/>
            <a:chExt cx="1658500" cy="1500259"/>
          </a:xfrm>
          <a:solidFill>
            <a:schemeClr val="accent4"/>
          </a:solidFill>
        </p:grpSpPr>
        <p:sp>
          <p:nvSpPr>
            <p:cNvPr id="79" name="Freeform: Shape 78">
              <a:extLst>
                <a:ext uri="{FF2B5EF4-FFF2-40B4-BE49-F238E27FC236}">
                  <a16:creationId xmlns:a16="http://schemas.microsoft.com/office/drawing/2014/main" id="{68CA2150-58A9-D0B3-3C1D-D4242D5F44EF}"/>
                </a:ext>
              </a:extLst>
            </p:cNvPr>
            <p:cNvSpPr/>
            <p:nvPr/>
          </p:nvSpPr>
          <p:spPr>
            <a:xfrm>
              <a:off x="7822604" y="3892551"/>
              <a:ext cx="1658500" cy="1500259"/>
            </a:xfrm>
            <a:custGeom>
              <a:avLst/>
              <a:gdLst>
                <a:gd name="connsiteX0" fmla="*/ 0 w 1658500"/>
                <a:gd name="connsiteY0" fmla="*/ 150929 h 1500259"/>
                <a:gd name="connsiteX1" fmla="*/ 33341 w 1658500"/>
                <a:gd name="connsiteY1" fmla="*/ 75039 h 1500259"/>
                <a:gd name="connsiteX2" fmla="*/ 187920 w 1658500"/>
                <a:gd name="connsiteY2" fmla="*/ 1 h 1500259"/>
                <a:gd name="connsiteX3" fmla="*/ 1020359 w 1658500"/>
                <a:gd name="connsiteY3" fmla="*/ 203 h 1500259"/>
                <a:gd name="connsiteX4" fmla="*/ 1470588 w 1658500"/>
                <a:gd name="connsiteY4" fmla="*/ 82 h 1500259"/>
                <a:gd name="connsiteX5" fmla="*/ 1601114 w 1658500"/>
                <a:gd name="connsiteY5" fmla="*/ 46849 h 1500259"/>
                <a:gd name="connsiteX6" fmla="*/ 1658062 w 1658500"/>
                <a:gd name="connsiteY6" fmla="*/ 169384 h 1500259"/>
                <a:gd name="connsiteX7" fmla="*/ 1658144 w 1658500"/>
                <a:gd name="connsiteY7" fmla="*/ 1011639 h 1500259"/>
                <a:gd name="connsiteX8" fmla="*/ 1488963 w 1658500"/>
                <a:gd name="connsiteY8" fmla="*/ 1180698 h 1500259"/>
                <a:gd name="connsiteX9" fmla="*/ 1080835 w 1658500"/>
                <a:gd name="connsiteY9" fmla="*/ 1181022 h 1500259"/>
                <a:gd name="connsiteX10" fmla="*/ 1060109 w 1658500"/>
                <a:gd name="connsiteY10" fmla="*/ 1181022 h 1500259"/>
                <a:gd name="connsiteX11" fmla="*/ 1085906 w 1658500"/>
                <a:gd name="connsiteY11" fmla="*/ 1312198 h 1500259"/>
                <a:gd name="connsiteX12" fmla="*/ 1107606 w 1658500"/>
                <a:gd name="connsiteY12" fmla="*/ 1421510 h 1500259"/>
                <a:gd name="connsiteX13" fmla="*/ 1125696 w 1658500"/>
                <a:gd name="connsiteY13" fmla="*/ 1436112 h 1500259"/>
                <a:gd name="connsiteX14" fmla="*/ 1263361 w 1658500"/>
                <a:gd name="connsiteY14" fmla="*/ 1435909 h 1500259"/>
                <a:gd name="connsiteX15" fmla="*/ 1284291 w 1658500"/>
                <a:gd name="connsiteY15" fmla="*/ 1437572 h 1500259"/>
                <a:gd name="connsiteX16" fmla="*/ 1307654 w 1658500"/>
                <a:gd name="connsiteY16" fmla="*/ 1468723 h 1500259"/>
                <a:gd name="connsiteX17" fmla="*/ 1284250 w 1658500"/>
                <a:gd name="connsiteY17" fmla="*/ 1498171 h 1500259"/>
                <a:gd name="connsiteX18" fmla="*/ 1261779 w 1658500"/>
                <a:gd name="connsiteY18" fmla="*/ 1500199 h 1500259"/>
                <a:gd name="connsiteX19" fmla="*/ 396973 w 1658500"/>
                <a:gd name="connsiteY19" fmla="*/ 1500199 h 1500259"/>
                <a:gd name="connsiteX20" fmla="*/ 374502 w 1658500"/>
                <a:gd name="connsiteY20" fmla="*/ 1498212 h 1500259"/>
                <a:gd name="connsiteX21" fmla="*/ 350733 w 1658500"/>
                <a:gd name="connsiteY21" fmla="*/ 1467263 h 1500259"/>
                <a:gd name="connsiteX22" fmla="*/ 375800 w 1658500"/>
                <a:gd name="connsiteY22" fmla="*/ 1437491 h 1500259"/>
                <a:gd name="connsiteX23" fmla="*/ 421026 w 1658500"/>
                <a:gd name="connsiteY23" fmla="*/ 1435869 h 1500259"/>
                <a:gd name="connsiteX24" fmla="*/ 534394 w 1658500"/>
                <a:gd name="connsiteY24" fmla="*/ 1435869 h 1500259"/>
                <a:gd name="connsiteX25" fmla="*/ 549929 w 1658500"/>
                <a:gd name="connsiteY25" fmla="*/ 1426337 h 1500259"/>
                <a:gd name="connsiteX26" fmla="*/ 597386 w 1658500"/>
                <a:gd name="connsiteY26" fmla="*/ 1183862 h 1500259"/>
                <a:gd name="connsiteX27" fmla="*/ 596859 w 1658500"/>
                <a:gd name="connsiteY27" fmla="*/ 1180982 h 1500259"/>
                <a:gd name="connsiteX28" fmla="*/ 579539 w 1658500"/>
                <a:gd name="connsiteY28" fmla="*/ 1180982 h 1500259"/>
                <a:gd name="connsiteX29" fmla="*/ 186014 w 1658500"/>
                <a:gd name="connsiteY29" fmla="*/ 1181671 h 1500259"/>
                <a:gd name="connsiteX30" fmla="*/ 2799 w 1658500"/>
                <a:gd name="connsiteY30" fmla="*/ 1035854 h 1500259"/>
                <a:gd name="connsiteX31" fmla="*/ 162 w 1658500"/>
                <a:gd name="connsiteY31" fmla="*/ 1032041 h 1500259"/>
                <a:gd name="connsiteX32" fmla="*/ 0 w 1658500"/>
                <a:gd name="connsiteY32" fmla="*/ 150929 h 1500259"/>
                <a:gd name="connsiteX33" fmla="*/ 64979 w 1658500"/>
                <a:gd name="connsiteY33" fmla="*/ 860021 h 1500259"/>
                <a:gd name="connsiteX34" fmla="*/ 1594016 w 1658500"/>
                <a:gd name="connsiteY34" fmla="*/ 860021 h 1500259"/>
                <a:gd name="connsiteX35" fmla="*/ 1594016 w 1658500"/>
                <a:gd name="connsiteY35" fmla="*/ 846149 h 1500259"/>
                <a:gd name="connsiteX36" fmla="*/ 1593935 w 1658500"/>
                <a:gd name="connsiteY36" fmla="*/ 180458 h 1500259"/>
                <a:gd name="connsiteX37" fmla="*/ 1591704 w 1658500"/>
                <a:gd name="connsiteY37" fmla="*/ 154742 h 1500259"/>
                <a:gd name="connsiteX38" fmla="*/ 1470872 w 1658500"/>
                <a:gd name="connsiteY38" fmla="*/ 64412 h 1500259"/>
                <a:gd name="connsiteX39" fmla="*/ 188245 w 1658500"/>
                <a:gd name="connsiteY39" fmla="*/ 64858 h 1500259"/>
                <a:gd name="connsiteX40" fmla="*/ 148251 w 1658500"/>
                <a:gd name="connsiteY40" fmla="*/ 68955 h 1500259"/>
                <a:gd name="connsiteX41" fmla="*/ 64452 w 1658500"/>
                <a:gd name="connsiteY41" fmla="*/ 181309 h 1500259"/>
                <a:gd name="connsiteX42" fmla="*/ 64411 w 1658500"/>
                <a:gd name="connsiteY42" fmla="*/ 719070 h 1500259"/>
                <a:gd name="connsiteX43" fmla="*/ 65425 w 1658500"/>
                <a:gd name="connsiteY43" fmla="*/ 734159 h 1500259"/>
                <a:gd name="connsiteX44" fmla="*/ 84002 w 1658500"/>
                <a:gd name="connsiteY44" fmla="*/ 734159 h 1500259"/>
                <a:gd name="connsiteX45" fmla="*/ 249168 w 1658500"/>
                <a:gd name="connsiteY45" fmla="*/ 734078 h 1500259"/>
                <a:gd name="connsiteX46" fmla="*/ 284456 w 1658500"/>
                <a:gd name="connsiteY46" fmla="*/ 754521 h 1500259"/>
                <a:gd name="connsiteX47" fmla="*/ 249087 w 1658500"/>
                <a:gd name="connsiteY47" fmla="*/ 798489 h 1500259"/>
                <a:gd name="connsiteX48" fmla="*/ 82299 w 1658500"/>
                <a:gd name="connsiteY48" fmla="*/ 798570 h 1500259"/>
                <a:gd name="connsiteX49" fmla="*/ 64979 w 1658500"/>
                <a:gd name="connsiteY49" fmla="*/ 798570 h 1500259"/>
                <a:gd name="connsiteX50" fmla="*/ 64979 w 1658500"/>
                <a:gd name="connsiteY50" fmla="*/ 860021 h 1500259"/>
                <a:gd name="connsiteX51" fmla="*/ 1593164 w 1658500"/>
                <a:gd name="connsiteY51" fmla="*/ 926825 h 1500259"/>
                <a:gd name="connsiteX52" fmla="*/ 65263 w 1658500"/>
                <a:gd name="connsiteY52" fmla="*/ 926825 h 1500259"/>
                <a:gd name="connsiteX53" fmla="*/ 65790 w 1658500"/>
                <a:gd name="connsiteY53" fmla="*/ 1020035 h 1500259"/>
                <a:gd name="connsiteX54" fmla="*/ 183905 w 1658500"/>
                <a:gd name="connsiteY54" fmla="*/ 1116611 h 1500259"/>
                <a:gd name="connsiteX55" fmla="*/ 1474523 w 1658500"/>
                <a:gd name="connsiteY55" fmla="*/ 1116611 h 1500259"/>
                <a:gd name="connsiteX56" fmla="*/ 1489084 w 1658500"/>
                <a:gd name="connsiteY56" fmla="*/ 1116368 h 1500259"/>
                <a:gd name="connsiteX57" fmla="*/ 1592637 w 1658500"/>
                <a:gd name="connsiteY57" fmla="*/ 1020035 h 1500259"/>
                <a:gd name="connsiteX58" fmla="*/ 1593164 w 1658500"/>
                <a:gd name="connsiteY58" fmla="*/ 926825 h 1500259"/>
                <a:gd name="connsiteX59" fmla="*/ 994237 w 1658500"/>
                <a:gd name="connsiteY59" fmla="*/ 1181753 h 1500259"/>
                <a:gd name="connsiteX60" fmla="*/ 664109 w 1658500"/>
                <a:gd name="connsiteY60" fmla="*/ 1181753 h 1500259"/>
                <a:gd name="connsiteX61" fmla="*/ 613692 w 1658500"/>
                <a:gd name="connsiteY61" fmla="*/ 1434571 h 1500259"/>
                <a:gd name="connsiteX62" fmla="*/ 1044776 w 1658500"/>
                <a:gd name="connsiteY62" fmla="*/ 1434571 h 1500259"/>
                <a:gd name="connsiteX63" fmla="*/ 994237 w 1658500"/>
                <a:gd name="connsiteY63" fmla="*/ 1181753 h 150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658500" h="1500259">
                  <a:moveTo>
                    <a:pt x="0" y="150929"/>
                  </a:moveTo>
                  <a:cubicBezTo>
                    <a:pt x="10870" y="125456"/>
                    <a:pt x="18050" y="97469"/>
                    <a:pt x="33341" y="75039"/>
                  </a:cubicBezTo>
                  <a:cubicBezTo>
                    <a:pt x="69846" y="21539"/>
                    <a:pt x="123509" y="-121"/>
                    <a:pt x="187920" y="1"/>
                  </a:cubicBezTo>
                  <a:cubicBezTo>
                    <a:pt x="465400" y="528"/>
                    <a:pt x="742879" y="203"/>
                    <a:pt x="1020359" y="203"/>
                  </a:cubicBezTo>
                  <a:cubicBezTo>
                    <a:pt x="1170435" y="203"/>
                    <a:pt x="1320512" y="447"/>
                    <a:pt x="1470588" y="82"/>
                  </a:cubicBezTo>
                  <a:cubicBezTo>
                    <a:pt x="1519992" y="-40"/>
                    <a:pt x="1564285" y="12534"/>
                    <a:pt x="1601114" y="46849"/>
                  </a:cubicBezTo>
                  <a:cubicBezTo>
                    <a:pt x="1636687" y="80028"/>
                    <a:pt x="1657981" y="120549"/>
                    <a:pt x="1658062" y="169384"/>
                  </a:cubicBezTo>
                  <a:cubicBezTo>
                    <a:pt x="1658590" y="450149"/>
                    <a:pt x="1658671" y="730914"/>
                    <a:pt x="1658144" y="1011639"/>
                  </a:cubicBezTo>
                  <a:cubicBezTo>
                    <a:pt x="1657981" y="1101279"/>
                    <a:pt x="1578968" y="1180130"/>
                    <a:pt x="1488963" y="1180698"/>
                  </a:cubicBezTo>
                  <a:cubicBezTo>
                    <a:pt x="1352920" y="1181550"/>
                    <a:pt x="1216878" y="1180982"/>
                    <a:pt x="1080835" y="1181022"/>
                  </a:cubicBezTo>
                  <a:cubicBezTo>
                    <a:pt x="1074427" y="1181022"/>
                    <a:pt x="1068018" y="1181022"/>
                    <a:pt x="1060109" y="1181022"/>
                  </a:cubicBezTo>
                  <a:cubicBezTo>
                    <a:pt x="1068910" y="1225762"/>
                    <a:pt x="1077347" y="1269000"/>
                    <a:pt x="1085906" y="1312198"/>
                  </a:cubicBezTo>
                  <a:cubicBezTo>
                    <a:pt x="1093125" y="1348622"/>
                    <a:pt x="1100832" y="1385005"/>
                    <a:pt x="1107606" y="1421510"/>
                  </a:cubicBezTo>
                  <a:cubicBezTo>
                    <a:pt x="1109674" y="1432583"/>
                    <a:pt x="1114177" y="1436315"/>
                    <a:pt x="1125696" y="1436112"/>
                  </a:cubicBezTo>
                  <a:cubicBezTo>
                    <a:pt x="1171571" y="1435423"/>
                    <a:pt x="1217446" y="1435747"/>
                    <a:pt x="1263361" y="1435909"/>
                  </a:cubicBezTo>
                  <a:cubicBezTo>
                    <a:pt x="1270338" y="1435950"/>
                    <a:pt x="1277476" y="1436112"/>
                    <a:pt x="1284291" y="1437572"/>
                  </a:cubicBezTo>
                  <a:cubicBezTo>
                    <a:pt x="1297554" y="1440412"/>
                    <a:pt x="1309033" y="1455379"/>
                    <a:pt x="1307654" y="1468723"/>
                  </a:cubicBezTo>
                  <a:cubicBezTo>
                    <a:pt x="1306194" y="1483082"/>
                    <a:pt x="1299379" y="1494602"/>
                    <a:pt x="1284250" y="1498171"/>
                  </a:cubicBezTo>
                  <a:cubicBezTo>
                    <a:pt x="1276990" y="1499874"/>
                    <a:pt x="1269283" y="1500199"/>
                    <a:pt x="1261779" y="1500199"/>
                  </a:cubicBezTo>
                  <a:cubicBezTo>
                    <a:pt x="973510" y="1500280"/>
                    <a:pt x="685242" y="1500280"/>
                    <a:pt x="396973" y="1500199"/>
                  </a:cubicBezTo>
                  <a:cubicBezTo>
                    <a:pt x="389469" y="1500199"/>
                    <a:pt x="381803" y="1499793"/>
                    <a:pt x="374502" y="1498212"/>
                  </a:cubicBezTo>
                  <a:cubicBezTo>
                    <a:pt x="360954" y="1495332"/>
                    <a:pt x="350327" y="1480892"/>
                    <a:pt x="350733" y="1467263"/>
                  </a:cubicBezTo>
                  <a:cubicBezTo>
                    <a:pt x="351139" y="1453148"/>
                    <a:pt x="361806" y="1439154"/>
                    <a:pt x="375800" y="1437491"/>
                  </a:cubicBezTo>
                  <a:cubicBezTo>
                    <a:pt x="390726" y="1435747"/>
                    <a:pt x="405937" y="1435950"/>
                    <a:pt x="421026" y="1435869"/>
                  </a:cubicBezTo>
                  <a:cubicBezTo>
                    <a:pt x="458829" y="1435666"/>
                    <a:pt x="496591" y="1435707"/>
                    <a:pt x="534394" y="1435869"/>
                  </a:cubicBezTo>
                  <a:cubicBezTo>
                    <a:pt x="541817" y="1435909"/>
                    <a:pt x="548063" y="1435909"/>
                    <a:pt x="549929" y="1426337"/>
                  </a:cubicBezTo>
                  <a:cubicBezTo>
                    <a:pt x="565627" y="1345498"/>
                    <a:pt x="581567" y="1264660"/>
                    <a:pt x="597386" y="1183862"/>
                  </a:cubicBezTo>
                  <a:cubicBezTo>
                    <a:pt x="597467" y="1183375"/>
                    <a:pt x="597224" y="1182848"/>
                    <a:pt x="596859" y="1180982"/>
                  </a:cubicBezTo>
                  <a:cubicBezTo>
                    <a:pt x="591261" y="1180982"/>
                    <a:pt x="585420" y="1180982"/>
                    <a:pt x="579539" y="1180982"/>
                  </a:cubicBezTo>
                  <a:cubicBezTo>
                    <a:pt x="448364" y="1180982"/>
                    <a:pt x="317148" y="1178994"/>
                    <a:pt x="186014" y="1181671"/>
                  </a:cubicBezTo>
                  <a:cubicBezTo>
                    <a:pt x="94751" y="1183537"/>
                    <a:pt x="15616" y="1118071"/>
                    <a:pt x="2799" y="1035854"/>
                  </a:cubicBezTo>
                  <a:cubicBezTo>
                    <a:pt x="2596" y="1034475"/>
                    <a:pt x="1055" y="1033339"/>
                    <a:pt x="162" y="1032041"/>
                  </a:cubicBezTo>
                  <a:cubicBezTo>
                    <a:pt x="0" y="738378"/>
                    <a:pt x="0" y="444673"/>
                    <a:pt x="0" y="150929"/>
                  </a:cubicBezTo>
                  <a:close/>
                  <a:moveTo>
                    <a:pt x="64979" y="860021"/>
                  </a:moveTo>
                  <a:cubicBezTo>
                    <a:pt x="575402" y="860021"/>
                    <a:pt x="1084121" y="860021"/>
                    <a:pt x="1594016" y="860021"/>
                  </a:cubicBezTo>
                  <a:cubicBezTo>
                    <a:pt x="1594016" y="854626"/>
                    <a:pt x="1594016" y="850367"/>
                    <a:pt x="1594016" y="846149"/>
                  </a:cubicBezTo>
                  <a:cubicBezTo>
                    <a:pt x="1594016" y="624238"/>
                    <a:pt x="1594057" y="402328"/>
                    <a:pt x="1593935" y="180458"/>
                  </a:cubicBezTo>
                  <a:cubicBezTo>
                    <a:pt x="1593935" y="171859"/>
                    <a:pt x="1593327" y="163138"/>
                    <a:pt x="1591704" y="154742"/>
                  </a:cubicBezTo>
                  <a:cubicBezTo>
                    <a:pt x="1583268" y="110327"/>
                    <a:pt x="1545302" y="64290"/>
                    <a:pt x="1470872" y="64412"/>
                  </a:cubicBezTo>
                  <a:cubicBezTo>
                    <a:pt x="1043316" y="65020"/>
                    <a:pt x="615801" y="64655"/>
                    <a:pt x="188245" y="64858"/>
                  </a:cubicBezTo>
                  <a:cubicBezTo>
                    <a:pt x="174900" y="64858"/>
                    <a:pt x="161028" y="65507"/>
                    <a:pt x="148251" y="68955"/>
                  </a:cubicBezTo>
                  <a:cubicBezTo>
                    <a:pt x="95157" y="83232"/>
                    <a:pt x="64492" y="124645"/>
                    <a:pt x="64452" y="181309"/>
                  </a:cubicBezTo>
                  <a:cubicBezTo>
                    <a:pt x="64290" y="360549"/>
                    <a:pt x="64371" y="539790"/>
                    <a:pt x="64411" y="719070"/>
                  </a:cubicBezTo>
                  <a:cubicBezTo>
                    <a:pt x="64411" y="723735"/>
                    <a:pt x="65020" y="728399"/>
                    <a:pt x="65425" y="734159"/>
                  </a:cubicBezTo>
                  <a:cubicBezTo>
                    <a:pt x="72321" y="734159"/>
                    <a:pt x="78162" y="734159"/>
                    <a:pt x="84002" y="734159"/>
                  </a:cubicBezTo>
                  <a:cubicBezTo>
                    <a:pt x="139044" y="734159"/>
                    <a:pt x="194126" y="734321"/>
                    <a:pt x="249168" y="734078"/>
                  </a:cubicBezTo>
                  <a:cubicBezTo>
                    <a:pt x="265230" y="733997"/>
                    <a:pt x="278047" y="739108"/>
                    <a:pt x="284456" y="754521"/>
                  </a:cubicBezTo>
                  <a:cubicBezTo>
                    <a:pt x="293866" y="777235"/>
                    <a:pt x="277033" y="798368"/>
                    <a:pt x="249087" y="798489"/>
                  </a:cubicBezTo>
                  <a:cubicBezTo>
                    <a:pt x="193477" y="798814"/>
                    <a:pt x="137868" y="798570"/>
                    <a:pt x="82299" y="798570"/>
                  </a:cubicBezTo>
                  <a:cubicBezTo>
                    <a:pt x="76620" y="798570"/>
                    <a:pt x="70942" y="798570"/>
                    <a:pt x="64979" y="798570"/>
                  </a:cubicBezTo>
                  <a:cubicBezTo>
                    <a:pt x="64979" y="820311"/>
                    <a:pt x="64979" y="839578"/>
                    <a:pt x="64979" y="860021"/>
                  </a:cubicBezTo>
                  <a:close/>
                  <a:moveTo>
                    <a:pt x="1593164" y="926825"/>
                  </a:moveTo>
                  <a:cubicBezTo>
                    <a:pt x="1082904" y="926825"/>
                    <a:pt x="574226" y="926825"/>
                    <a:pt x="65263" y="926825"/>
                  </a:cubicBezTo>
                  <a:cubicBezTo>
                    <a:pt x="65263" y="958706"/>
                    <a:pt x="62748" y="989655"/>
                    <a:pt x="65790" y="1020035"/>
                  </a:cubicBezTo>
                  <a:cubicBezTo>
                    <a:pt x="71631" y="1077956"/>
                    <a:pt x="120467" y="1116611"/>
                    <a:pt x="183905" y="1116611"/>
                  </a:cubicBezTo>
                  <a:cubicBezTo>
                    <a:pt x="614097" y="1116652"/>
                    <a:pt x="1044330" y="1116652"/>
                    <a:pt x="1474523" y="1116611"/>
                  </a:cubicBezTo>
                  <a:cubicBezTo>
                    <a:pt x="1479390" y="1116611"/>
                    <a:pt x="1484257" y="1116652"/>
                    <a:pt x="1489084" y="1116368"/>
                  </a:cubicBezTo>
                  <a:cubicBezTo>
                    <a:pt x="1542179" y="1113285"/>
                    <a:pt x="1587567" y="1072643"/>
                    <a:pt x="1592637" y="1020035"/>
                  </a:cubicBezTo>
                  <a:cubicBezTo>
                    <a:pt x="1595558" y="989573"/>
                    <a:pt x="1593164" y="958666"/>
                    <a:pt x="1593164" y="926825"/>
                  </a:cubicBezTo>
                  <a:close/>
                  <a:moveTo>
                    <a:pt x="994237" y="1181753"/>
                  </a:moveTo>
                  <a:cubicBezTo>
                    <a:pt x="883546" y="1181753"/>
                    <a:pt x="774152" y="1181753"/>
                    <a:pt x="664109" y="1181753"/>
                  </a:cubicBezTo>
                  <a:cubicBezTo>
                    <a:pt x="647276" y="1266079"/>
                    <a:pt x="630565" y="1349838"/>
                    <a:pt x="613692" y="1434571"/>
                  </a:cubicBezTo>
                  <a:cubicBezTo>
                    <a:pt x="758333" y="1434571"/>
                    <a:pt x="900419" y="1434571"/>
                    <a:pt x="1044776" y="1434571"/>
                  </a:cubicBezTo>
                  <a:cubicBezTo>
                    <a:pt x="1027700" y="1349271"/>
                    <a:pt x="1010989" y="1265593"/>
                    <a:pt x="994237" y="1181753"/>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0" name="Freeform: Shape 79">
              <a:extLst>
                <a:ext uri="{FF2B5EF4-FFF2-40B4-BE49-F238E27FC236}">
                  <a16:creationId xmlns:a16="http://schemas.microsoft.com/office/drawing/2014/main" id="{0DA02440-BF1C-B5D8-4449-526A9CC8AC2A}"/>
                </a:ext>
              </a:extLst>
            </p:cNvPr>
            <p:cNvSpPr/>
            <p:nvPr/>
          </p:nvSpPr>
          <p:spPr>
            <a:xfrm>
              <a:off x="8555016" y="4258677"/>
              <a:ext cx="367335" cy="367735"/>
            </a:xfrm>
            <a:custGeom>
              <a:avLst/>
              <a:gdLst>
                <a:gd name="connsiteX0" fmla="*/ 289609 w 367335"/>
                <a:gd name="connsiteY0" fmla="*/ 177396 h 367735"/>
                <a:gd name="connsiteX1" fmla="*/ 352519 w 367335"/>
                <a:gd name="connsiteY1" fmla="*/ 239779 h 367735"/>
                <a:gd name="connsiteX2" fmla="*/ 353128 w 367335"/>
                <a:gd name="connsiteY2" fmla="*/ 295632 h 367735"/>
                <a:gd name="connsiteX3" fmla="*/ 295855 w 367335"/>
                <a:gd name="connsiteY3" fmla="*/ 352864 h 367735"/>
                <a:gd name="connsiteX4" fmla="*/ 238826 w 367335"/>
                <a:gd name="connsiteY4" fmla="*/ 352215 h 367735"/>
                <a:gd name="connsiteX5" fmla="*/ 178309 w 367335"/>
                <a:gd name="connsiteY5" fmla="*/ 290359 h 367735"/>
                <a:gd name="connsiteX6" fmla="*/ 129635 w 367335"/>
                <a:gd name="connsiteY6" fmla="*/ 339154 h 367735"/>
                <a:gd name="connsiteX7" fmla="*/ 89966 w 367335"/>
                <a:gd name="connsiteY7" fmla="*/ 354892 h 367735"/>
                <a:gd name="connsiteX8" fmla="*/ 64616 w 367335"/>
                <a:gd name="connsiteY8" fmla="*/ 320699 h 367735"/>
                <a:gd name="connsiteX9" fmla="*/ 2111 w 367335"/>
                <a:gd name="connsiteY9" fmla="*/ 48492 h 367735"/>
                <a:gd name="connsiteX10" fmla="*/ 46971 w 367335"/>
                <a:gd name="connsiteY10" fmla="*/ 1968 h 367735"/>
                <a:gd name="connsiteX11" fmla="*/ 325303 w 367335"/>
                <a:gd name="connsiteY11" fmla="*/ 66461 h 367735"/>
                <a:gd name="connsiteX12" fmla="*/ 342136 w 367335"/>
                <a:gd name="connsiteY12" fmla="*/ 126370 h 367735"/>
                <a:gd name="connsiteX13" fmla="*/ 289609 w 367335"/>
                <a:gd name="connsiteY13" fmla="*/ 177396 h 367735"/>
                <a:gd name="connsiteX14" fmla="*/ 259918 w 367335"/>
                <a:gd name="connsiteY14" fmla="*/ 121299 h 367735"/>
                <a:gd name="connsiteX15" fmla="*/ 256632 w 367335"/>
                <a:gd name="connsiteY15" fmla="*/ 116189 h 367735"/>
                <a:gd name="connsiteX16" fmla="*/ 73823 w 367335"/>
                <a:gd name="connsiteY16" fmla="*/ 74329 h 367735"/>
                <a:gd name="connsiteX17" fmla="*/ 117183 w 367335"/>
                <a:gd name="connsiteY17" fmla="*/ 261073 h 367735"/>
                <a:gd name="connsiteX18" fmla="*/ 148942 w 367335"/>
                <a:gd name="connsiteY18" fmla="*/ 228503 h 367735"/>
                <a:gd name="connsiteX19" fmla="*/ 205931 w 367335"/>
                <a:gd name="connsiteY19" fmla="*/ 228503 h 367735"/>
                <a:gd name="connsiteX20" fmla="*/ 265394 w 367335"/>
                <a:gd name="connsiteY20" fmla="*/ 288615 h 367735"/>
                <a:gd name="connsiteX21" fmla="*/ 288554 w 367335"/>
                <a:gd name="connsiteY21" fmla="*/ 265941 h 367735"/>
                <a:gd name="connsiteX22" fmla="*/ 226901 w 367335"/>
                <a:gd name="connsiteY22" fmla="*/ 204693 h 367735"/>
                <a:gd name="connsiteX23" fmla="*/ 226495 w 367335"/>
                <a:gd name="connsiteY23" fmla="*/ 151234 h 367735"/>
                <a:gd name="connsiteX24" fmla="*/ 259918 w 367335"/>
                <a:gd name="connsiteY24" fmla="*/ 121299 h 36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7335" h="367735">
                  <a:moveTo>
                    <a:pt x="289609" y="177396"/>
                  </a:moveTo>
                  <a:cubicBezTo>
                    <a:pt x="311917" y="199502"/>
                    <a:pt x="332360" y="219498"/>
                    <a:pt x="352519" y="239779"/>
                  </a:cubicBezTo>
                  <a:cubicBezTo>
                    <a:pt x="372070" y="259451"/>
                    <a:pt x="372273" y="276122"/>
                    <a:pt x="353128" y="295632"/>
                  </a:cubicBezTo>
                  <a:cubicBezTo>
                    <a:pt x="334226" y="314898"/>
                    <a:pt x="315122" y="333962"/>
                    <a:pt x="295855" y="352864"/>
                  </a:cubicBezTo>
                  <a:cubicBezTo>
                    <a:pt x="275493" y="372860"/>
                    <a:pt x="259391" y="372739"/>
                    <a:pt x="238826" y="352215"/>
                  </a:cubicBezTo>
                  <a:cubicBezTo>
                    <a:pt x="218992" y="332421"/>
                    <a:pt x="199603" y="312181"/>
                    <a:pt x="178309" y="290359"/>
                  </a:cubicBezTo>
                  <a:cubicBezTo>
                    <a:pt x="161232" y="307435"/>
                    <a:pt x="145211" y="323051"/>
                    <a:pt x="129635" y="339154"/>
                  </a:cubicBezTo>
                  <a:cubicBezTo>
                    <a:pt x="118643" y="350511"/>
                    <a:pt x="107043" y="359597"/>
                    <a:pt x="89966" y="354892"/>
                  </a:cubicBezTo>
                  <a:cubicBezTo>
                    <a:pt x="72728" y="350146"/>
                    <a:pt x="68104" y="336031"/>
                    <a:pt x="64616" y="320699"/>
                  </a:cubicBezTo>
                  <a:cubicBezTo>
                    <a:pt x="43889" y="229922"/>
                    <a:pt x="23000" y="139227"/>
                    <a:pt x="2111" y="48492"/>
                  </a:cubicBezTo>
                  <a:cubicBezTo>
                    <a:pt x="-6326" y="11946"/>
                    <a:pt x="10912" y="-6306"/>
                    <a:pt x="46971" y="1968"/>
                  </a:cubicBezTo>
                  <a:cubicBezTo>
                    <a:pt x="139816" y="23263"/>
                    <a:pt x="232580" y="44679"/>
                    <a:pt x="325303" y="66461"/>
                  </a:cubicBezTo>
                  <a:cubicBezTo>
                    <a:pt x="358725" y="74329"/>
                    <a:pt x="366351" y="101749"/>
                    <a:pt x="342136" y="126370"/>
                  </a:cubicBezTo>
                  <a:cubicBezTo>
                    <a:pt x="325424" y="143243"/>
                    <a:pt x="308064" y="159468"/>
                    <a:pt x="289609" y="177396"/>
                  </a:cubicBezTo>
                  <a:close/>
                  <a:moveTo>
                    <a:pt x="259918" y="121299"/>
                  </a:moveTo>
                  <a:cubicBezTo>
                    <a:pt x="258823" y="119596"/>
                    <a:pt x="257728" y="117892"/>
                    <a:pt x="256632" y="116189"/>
                  </a:cubicBezTo>
                  <a:cubicBezTo>
                    <a:pt x="196358" y="102398"/>
                    <a:pt x="136044" y="88607"/>
                    <a:pt x="73823" y="74329"/>
                  </a:cubicBezTo>
                  <a:cubicBezTo>
                    <a:pt x="88587" y="137889"/>
                    <a:pt x="102500" y="197757"/>
                    <a:pt x="117183" y="261073"/>
                  </a:cubicBezTo>
                  <a:cubicBezTo>
                    <a:pt x="129473" y="248459"/>
                    <a:pt x="139005" y="238278"/>
                    <a:pt x="148942" y="228503"/>
                  </a:cubicBezTo>
                  <a:cubicBezTo>
                    <a:pt x="169507" y="208263"/>
                    <a:pt x="185488" y="208222"/>
                    <a:pt x="205931" y="228503"/>
                  </a:cubicBezTo>
                  <a:cubicBezTo>
                    <a:pt x="226212" y="248662"/>
                    <a:pt x="246127" y="269145"/>
                    <a:pt x="265394" y="288615"/>
                  </a:cubicBezTo>
                  <a:cubicBezTo>
                    <a:pt x="273303" y="280867"/>
                    <a:pt x="280401" y="273931"/>
                    <a:pt x="288554" y="265941"/>
                  </a:cubicBezTo>
                  <a:cubicBezTo>
                    <a:pt x="268152" y="245701"/>
                    <a:pt x="247303" y="225420"/>
                    <a:pt x="226901" y="204693"/>
                  </a:cubicBezTo>
                  <a:cubicBezTo>
                    <a:pt x="208405" y="185913"/>
                    <a:pt x="208162" y="169892"/>
                    <a:pt x="226495" y="151234"/>
                  </a:cubicBezTo>
                  <a:cubicBezTo>
                    <a:pt x="236920" y="140647"/>
                    <a:pt x="248723" y="131277"/>
                    <a:pt x="259918" y="121299"/>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1" name="Freeform: Shape 80">
              <a:extLst>
                <a:ext uri="{FF2B5EF4-FFF2-40B4-BE49-F238E27FC236}">
                  <a16:creationId xmlns:a16="http://schemas.microsoft.com/office/drawing/2014/main" id="{0B14CFF9-381E-AD0D-55C1-61977DD5A718}"/>
                </a:ext>
              </a:extLst>
            </p:cNvPr>
            <p:cNvSpPr/>
            <p:nvPr/>
          </p:nvSpPr>
          <p:spPr>
            <a:xfrm>
              <a:off x="8561147" y="4085594"/>
              <a:ext cx="64649" cy="108347"/>
            </a:xfrm>
            <a:custGeom>
              <a:avLst/>
              <a:gdLst>
                <a:gd name="connsiteX0" fmla="*/ 64447 w 64649"/>
                <a:gd name="connsiteY0" fmla="*/ 55152 h 108347"/>
                <a:gd name="connsiteX1" fmla="*/ 64325 w 64649"/>
                <a:gd name="connsiteY1" fmla="*/ 77785 h 108347"/>
                <a:gd name="connsiteX2" fmla="*/ 34188 w 64649"/>
                <a:gd name="connsiteY2" fmla="*/ 108287 h 108347"/>
                <a:gd name="connsiteX3" fmla="*/ 1334 w 64649"/>
                <a:gd name="connsiteY3" fmla="*/ 81193 h 108347"/>
                <a:gd name="connsiteX4" fmla="*/ 1496 w 64649"/>
                <a:gd name="connsiteY4" fmla="*/ 26394 h 108347"/>
                <a:gd name="connsiteX5" fmla="*/ 34756 w 64649"/>
                <a:gd name="connsiteY5" fmla="*/ 70 h 108347"/>
                <a:gd name="connsiteX6" fmla="*/ 64204 w 64649"/>
                <a:gd name="connsiteY6" fmla="*/ 29274 h 108347"/>
                <a:gd name="connsiteX7" fmla="*/ 64366 w 64649"/>
                <a:gd name="connsiteY7" fmla="*/ 55152 h 108347"/>
                <a:gd name="connsiteX8" fmla="*/ 64447 w 64649"/>
                <a:gd name="connsiteY8" fmla="*/ 55152 h 10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49" h="108347">
                  <a:moveTo>
                    <a:pt x="64447" y="55152"/>
                  </a:moveTo>
                  <a:cubicBezTo>
                    <a:pt x="64447" y="62697"/>
                    <a:pt x="64974" y="70322"/>
                    <a:pt x="64325" y="77785"/>
                  </a:cubicBezTo>
                  <a:cubicBezTo>
                    <a:pt x="62825" y="95064"/>
                    <a:pt x="50453" y="107273"/>
                    <a:pt x="34188" y="108287"/>
                  </a:cubicBezTo>
                  <a:cubicBezTo>
                    <a:pt x="18167" y="109261"/>
                    <a:pt x="2997" y="98309"/>
                    <a:pt x="1334" y="81193"/>
                  </a:cubicBezTo>
                  <a:cubicBezTo>
                    <a:pt x="-451" y="63062"/>
                    <a:pt x="-491" y="44485"/>
                    <a:pt x="1496" y="26394"/>
                  </a:cubicBezTo>
                  <a:cubicBezTo>
                    <a:pt x="3362" y="9115"/>
                    <a:pt x="18045" y="-944"/>
                    <a:pt x="34756" y="70"/>
                  </a:cubicBezTo>
                  <a:cubicBezTo>
                    <a:pt x="50251" y="1003"/>
                    <a:pt x="62541" y="12725"/>
                    <a:pt x="64204" y="29274"/>
                  </a:cubicBezTo>
                  <a:cubicBezTo>
                    <a:pt x="65055" y="37833"/>
                    <a:pt x="64366" y="46513"/>
                    <a:pt x="64366" y="55152"/>
                  </a:cubicBezTo>
                  <a:cubicBezTo>
                    <a:pt x="64407" y="55152"/>
                    <a:pt x="64447" y="55152"/>
                    <a:pt x="64447" y="55152"/>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2" name="Freeform: Shape 81">
              <a:extLst>
                <a:ext uri="{FF2B5EF4-FFF2-40B4-BE49-F238E27FC236}">
                  <a16:creationId xmlns:a16="http://schemas.microsoft.com/office/drawing/2014/main" id="{A2FAB1DB-CF99-0804-8A12-6E8B288A2644}"/>
                </a:ext>
              </a:extLst>
            </p:cNvPr>
            <p:cNvSpPr/>
            <p:nvPr/>
          </p:nvSpPr>
          <p:spPr>
            <a:xfrm>
              <a:off x="8657400" y="4137307"/>
              <a:ext cx="98679" cy="97378"/>
            </a:xfrm>
            <a:custGeom>
              <a:avLst/>
              <a:gdLst>
                <a:gd name="connsiteX0" fmla="*/ 95881 w 98679"/>
                <a:gd name="connsiteY0" fmla="*/ 32359 h 97378"/>
                <a:gd name="connsiteX1" fmla="*/ 92149 w 98679"/>
                <a:gd name="connsiteY1" fmla="*/ 46028 h 97378"/>
                <a:gd name="connsiteX2" fmla="*/ 45544 w 98679"/>
                <a:gd name="connsiteY2" fmla="*/ 92511 h 97378"/>
                <a:gd name="connsiteX3" fmla="*/ 8958 w 98679"/>
                <a:gd name="connsiteY3" fmla="*/ 86305 h 97378"/>
                <a:gd name="connsiteX4" fmla="*/ 5713 w 98679"/>
                <a:gd name="connsiteY4" fmla="*/ 47813 h 97378"/>
                <a:gd name="connsiteX5" fmla="*/ 46639 w 98679"/>
                <a:gd name="connsiteY5" fmla="*/ 6684 h 97378"/>
                <a:gd name="connsiteX6" fmla="*/ 78237 w 98679"/>
                <a:gd name="connsiteY6" fmla="*/ 5102 h 97378"/>
                <a:gd name="connsiteX7" fmla="*/ 98680 w 98679"/>
                <a:gd name="connsiteY7" fmla="*/ 29398 h 97378"/>
                <a:gd name="connsiteX8" fmla="*/ 95881 w 98679"/>
                <a:gd name="connsiteY8" fmla="*/ 32359 h 97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679" h="97378">
                  <a:moveTo>
                    <a:pt x="95881" y="32359"/>
                  </a:moveTo>
                  <a:cubicBezTo>
                    <a:pt x="94705" y="36983"/>
                    <a:pt x="94988" y="42945"/>
                    <a:pt x="92149" y="46028"/>
                  </a:cubicBezTo>
                  <a:cubicBezTo>
                    <a:pt x="77182" y="62090"/>
                    <a:pt x="62661" y="78964"/>
                    <a:pt x="45544" y="92511"/>
                  </a:cubicBezTo>
                  <a:cubicBezTo>
                    <a:pt x="33741" y="101840"/>
                    <a:pt x="19545" y="96649"/>
                    <a:pt x="8958" y="86305"/>
                  </a:cubicBezTo>
                  <a:cubicBezTo>
                    <a:pt x="-1020" y="76530"/>
                    <a:pt x="-3454" y="58683"/>
                    <a:pt x="5713" y="47813"/>
                  </a:cubicBezTo>
                  <a:cubicBezTo>
                    <a:pt x="18125" y="33048"/>
                    <a:pt x="32159" y="19460"/>
                    <a:pt x="46639" y="6684"/>
                  </a:cubicBezTo>
                  <a:cubicBezTo>
                    <a:pt x="55847" y="-1469"/>
                    <a:pt x="68502" y="-2362"/>
                    <a:pt x="78237" y="5102"/>
                  </a:cubicBezTo>
                  <a:cubicBezTo>
                    <a:pt x="86430" y="11389"/>
                    <a:pt x="91987" y="21164"/>
                    <a:pt x="98680" y="29398"/>
                  </a:cubicBezTo>
                  <a:cubicBezTo>
                    <a:pt x="97747" y="30371"/>
                    <a:pt x="96814" y="31345"/>
                    <a:pt x="95881" y="32359"/>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3" name="Freeform: Shape 82">
              <a:extLst>
                <a:ext uri="{FF2B5EF4-FFF2-40B4-BE49-F238E27FC236}">
                  <a16:creationId xmlns:a16="http://schemas.microsoft.com/office/drawing/2014/main" id="{14DD0BB9-1BF3-8A3A-569E-95B25868777D}"/>
                </a:ext>
              </a:extLst>
            </p:cNvPr>
            <p:cNvSpPr/>
            <p:nvPr/>
          </p:nvSpPr>
          <p:spPr>
            <a:xfrm>
              <a:off x="8381294" y="4266207"/>
              <a:ext cx="108572" cy="63838"/>
            </a:xfrm>
            <a:custGeom>
              <a:avLst/>
              <a:gdLst>
                <a:gd name="connsiteX0" fmla="*/ 55123 w 108572"/>
                <a:gd name="connsiteY0" fmla="*/ 63838 h 63838"/>
                <a:gd name="connsiteX1" fmla="*/ 26041 w 108572"/>
                <a:gd name="connsiteY1" fmla="*/ 62094 h 63838"/>
                <a:gd name="connsiteX2" fmla="*/ 0 w 108572"/>
                <a:gd name="connsiteY2" fmla="*/ 31552 h 63838"/>
                <a:gd name="connsiteX3" fmla="*/ 24175 w 108572"/>
                <a:gd name="connsiteY3" fmla="*/ 1374 h 63838"/>
                <a:gd name="connsiteX4" fmla="*/ 85220 w 108572"/>
                <a:gd name="connsiteY4" fmla="*/ 1455 h 63838"/>
                <a:gd name="connsiteX5" fmla="*/ 108502 w 108572"/>
                <a:gd name="connsiteY5" fmla="*/ 33580 h 63838"/>
                <a:gd name="connsiteX6" fmla="*/ 82502 w 108572"/>
                <a:gd name="connsiteY6" fmla="*/ 62135 h 63838"/>
                <a:gd name="connsiteX7" fmla="*/ 55123 w 108572"/>
                <a:gd name="connsiteY7" fmla="*/ 63838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72" h="63838">
                  <a:moveTo>
                    <a:pt x="55123" y="63838"/>
                  </a:moveTo>
                  <a:cubicBezTo>
                    <a:pt x="45348" y="63311"/>
                    <a:pt x="35573" y="63473"/>
                    <a:pt x="26041" y="62094"/>
                  </a:cubicBezTo>
                  <a:cubicBezTo>
                    <a:pt x="11236" y="59944"/>
                    <a:pt x="82" y="46235"/>
                    <a:pt x="0" y="31552"/>
                  </a:cubicBezTo>
                  <a:cubicBezTo>
                    <a:pt x="-81" y="17355"/>
                    <a:pt x="9857" y="2631"/>
                    <a:pt x="24175" y="1374"/>
                  </a:cubicBezTo>
                  <a:cubicBezTo>
                    <a:pt x="44415" y="-411"/>
                    <a:pt x="65061" y="-532"/>
                    <a:pt x="85220" y="1455"/>
                  </a:cubicBezTo>
                  <a:cubicBezTo>
                    <a:pt x="100390" y="2956"/>
                    <a:pt x="109475" y="17882"/>
                    <a:pt x="108502" y="33580"/>
                  </a:cubicBezTo>
                  <a:cubicBezTo>
                    <a:pt x="107609" y="48303"/>
                    <a:pt x="97469" y="59985"/>
                    <a:pt x="82502" y="62135"/>
                  </a:cubicBezTo>
                  <a:cubicBezTo>
                    <a:pt x="73457" y="63473"/>
                    <a:pt x="64249" y="63352"/>
                    <a:pt x="55123" y="63838"/>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4" name="Freeform: Shape 83">
              <a:extLst>
                <a:ext uri="{FF2B5EF4-FFF2-40B4-BE49-F238E27FC236}">
                  <a16:creationId xmlns:a16="http://schemas.microsoft.com/office/drawing/2014/main" id="{87F71269-84CC-9D6B-BF28-E97A7B07AC91}"/>
                </a:ext>
              </a:extLst>
            </p:cNvPr>
            <p:cNvSpPr/>
            <p:nvPr/>
          </p:nvSpPr>
          <p:spPr>
            <a:xfrm>
              <a:off x="8434111" y="4363584"/>
              <a:ext cx="97543" cy="93643"/>
            </a:xfrm>
            <a:custGeom>
              <a:avLst/>
              <a:gdLst>
                <a:gd name="connsiteX0" fmla="*/ 97544 w 97543"/>
                <a:gd name="connsiteY0" fmla="*/ 25762 h 93643"/>
                <a:gd name="connsiteX1" fmla="*/ 91135 w 97543"/>
                <a:gd name="connsiteY1" fmla="*/ 44947 h 93643"/>
                <a:gd name="connsiteX2" fmla="*/ 47897 w 97543"/>
                <a:gd name="connsiteY2" fmla="*/ 88145 h 93643"/>
                <a:gd name="connsiteX3" fmla="*/ 8471 w 97543"/>
                <a:gd name="connsiteY3" fmla="*/ 82953 h 93643"/>
                <a:gd name="connsiteX4" fmla="*/ 5997 w 97543"/>
                <a:gd name="connsiteY4" fmla="*/ 44339 h 93643"/>
                <a:gd name="connsiteX5" fmla="*/ 47451 w 97543"/>
                <a:gd name="connsiteY5" fmla="*/ 3981 h 93643"/>
                <a:gd name="connsiteX6" fmla="*/ 78561 w 97543"/>
                <a:gd name="connsiteY6" fmla="*/ 2885 h 93643"/>
                <a:gd name="connsiteX7" fmla="*/ 97544 w 97543"/>
                <a:gd name="connsiteY7" fmla="*/ 25762 h 93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543" h="93643">
                  <a:moveTo>
                    <a:pt x="97544" y="25762"/>
                  </a:moveTo>
                  <a:cubicBezTo>
                    <a:pt x="94583" y="35091"/>
                    <a:pt x="94380" y="41419"/>
                    <a:pt x="91135" y="44947"/>
                  </a:cubicBezTo>
                  <a:cubicBezTo>
                    <a:pt x="77304" y="59955"/>
                    <a:pt x="63594" y="75287"/>
                    <a:pt x="47897" y="88145"/>
                  </a:cubicBezTo>
                  <a:cubicBezTo>
                    <a:pt x="36134" y="97799"/>
                    <a:pt x="18490" y="93905"/>
                    <a:pt x="8471" y="82953"/>
                  </a:cubicBezTo>
                  <a:cubicBezTo>
                    <a:pt x="-1060" y="72488"/>
                    <a:pt x="-3454" y="55453"/>
                    <a:pt x="5997" y="44339"/>
                  </a:cubicBezTo>
                  <a:cubicBezTo>
                    <a:pt x="18490" y="29656"/>
                    <a:pt x="31835" y="14932"/>
                    <a:pt x="47451" y="3981"/>
                  </a:cubicBezTo>
                  <a:cubicBezTo>
                    <a:pt x="54833" y="-1171"/>
                    <a:pt x="69881" y="-1090"/>
                    <a:pt x="78561" y="2885"/>
                  </a:cubicBezTo>
                  <a:cubicBezTo>
                    <a:pt x="87160" y="6860"/>
                    <a:pt x="92068" y="18745"/>
                    <a:pt x="97544" y="25762"/>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5" name="Freeform: Shape 84">
              <a:extLst>
                <a:ext uri="{FF2B5EF4-FFF2-40B4-BE49-F238E27FC236}">
                  <a16:creationId xmlns:a16="http://schemas.microsoft.com/office/drawing/2014/main" id="{10690140-71B2-3830-AA06-891082EC054C}"/>
                </a:ext>
              </a:extLst>
            </p:cNvPr>
            <p:cNvSpPr/>
            <p:nvPr/>
          </p:nvSpPr>
          <p:spPr>
            <a:xfrm>
              <a:off x="8431103" y="4137322"/>
              <a:ext cx="99085" cy="97612"/>
            </a:xfrm>
            <a:custGeom>
              <a:avLst/>
              <a:gdLst>
                <a:gd name="connsiteX0" fmla="*/ 0 w 99085"/>
                <a:gd name="connsiteY0" fmla="*/ 30317 h 97612"/>
                <a:gd name="connsiteX1" fmla="*/ 19834 w 99085"/>
                <a:gd name="connsiteY1" fmla="*/ 5574 h 97612"/>
                <a:gd name="connsiteX2" fmla="*/ 52770 w 99085"/>
                <a:gd name="connsiteY2" fmla="*/ 7035 h 97612"/>
                <a:gd name="connsiteX3" fmla="*/ 92601 w 99085"/>
                <a:gd name="connsiteY3" fmla="*/ 47028 h 97612"/>
                <a:gd name="connsiteX4" fmla="*/ 91303 w 99085"/>
                <a:gd name="connsiteY4" fmla="*/ 84304 h 97612"/>
                <a:gd name="connsiteX5" fmla="*/ 57151 w 99085"/>
                <a:gd name="connsiteY5" fmla="*/ 93795 h 97612"/>
                <a:gd name="connsiteX6" fmla="*/ 5354 w 99085"/>
                <a:gd name="connsiteY6" fmla="*/ 44026 h 97612"/>
                <a:gd name="connsiteX7" fmla="*/ 3204 w 99085"/>
                <a:gd name="connsiteY7" fmla="*/ 33115 h 97612"/>
                <a:gd name="connsiteX8" fmla="*/ 0 w 99085"/>
                <a:gd name="connsiteY8" fmla="*/ 30317 h 9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085" h="97612">
                  <a:moveTo>
                    <a:pt x="0" y="30317"/>
                  </a:moveTo>
                  <a:cubicBezTo>
                    <a:pt x="6490" y="21920"/>
                    <a:pt x="11763" y="12024"/>
                    <a:pt x="19834" y="5574"/>
                  </a:cubicBezTo>
                  <a:cubicBezTo>
                    <a:pt x="30056" y="-2619"/>
                    <a:pt x="43076" y="-1483"/>
                    <a:pt x="52770" y="7035"/>
                  </a:cubicBezTo>
                  <a:cubicBezTo>
                    <a:pt x="66926" y="19406"/>
                    <a:pt x="80717" y="32548"/>
                    <a:pt x="92601" y="47028"/>
                  </a:cubicBezTo>
                  <a:cubicBezTo>
                    <a:pt x="102011" y="58507"/>
                    <a:pt x="100835" y="72622"/>
                    <a:pt x="91303" y="84304"/>
                  </a:cubicBezTo>
                  <a:cubicBezTo>
                    <a:pt x="82420" y="95174"/>
                    <a:pt x="68548" y="102435"/>
                    <a:pt x="57151" y="93795"/>
                  </a:cubicBezTo>
                  <a:cubicBezTo>
                    <a:pt x="38209" y="79436"/>
                    <a:pt x="22146" y="61143"/>
                    <a:pt x="5354" y="44026"/>
                  </a:cubicBezTo>
                  <a:cubicBezTo>
                    <a:pt x="3164" y="41836"/>
                    <a:pt x="3853" y="36847"/>
                    <a:pt x="3204" y="33115"/>
                  </a:cubicBezTo>
                  <a:cubicBezTo>
                    <a:pt x="2150" y="32182"/>
                    <a:pt x="1095" y="31250"/>
                    <a:pt x="0" y="30317"/>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6" name="Freeform: Shape 85">
              <a:extLst>
                <a:ext uri="{FF2B5EF4-FFF2-40B4-BE49-F238E27FC236}">
                  <a16:creationId xmlns:a16="http://schemas.microsoft.com/office/drawing/2014/main" id="{DD45C538-09F6-C8A8-D862-837C8B77CE00}"/>
                </a:ext>
              </a:extLst>
            </p:cNvPr>
            <p:cNvSpPr/>
            <p:nvPr/>
          </p:nvSpPr>
          <p:spPr>
            <a:xfrm>
              <a:off x="8141168" y="4626954"/>
              <a:ext cx="63847" cy="64057"/>
            </a:xfrm>
            <a:custGeom>
              <a:avLst/>
              <a:gdLst>
                <a:gd name="connsiteX0" fmla="*/ 63847 w 63847"/>
                <a:gd name="connsiteY0" fmla="*/ 31476 h 64057"/>
                <a:gd name="connsiteX1" fmla="*/ 33021 w 63847"/>
                <a:gd name="connsiteY1" fmla="*/ 64046 h 64057"/>
                <a:gd name="connsiteX2" fmla="*/ 4 w 63847"/>
                <a:gd name="connsiteY2" fmla="*/ 31354 h 64057"/>
                <a:gd name="connsiteX3" fmla="*/ 32331 w 63847"/>
                <a:gd name="connsiteY3" fmla="*/ 0 h 64057"/>
                <a:gd name="connsiteX4" fmla="*/ 63847 w 63847"/>
                <a:gd name="connsiteY4" fmla="*/ 31476 h 64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47" h="64057">
                  <a:moveTo>
                    <a:pt x="63847" y="31476"/>
                  </a:moveTo>
                  <a:cubicBezTo>
                    <a:pt x="63969" y="49282"/>
                    <a:pt x="50462" y="63600"/>
                    <a:pt x="33021" y="64046"/>
                  </a:cubicBezTo>
                  <a:cubicBezTo>
                    <a:pt x="15660" y="64533"/>
                    <a:pt x="-280" y="48714"/>
                    <a:pt x="4" y="31354"/>
                  </a:cubicBezTo>
                  <a:cubicBezTo>
                    <a:pt x="288" y="14278"/>
                    <a:pt x="15052" y="-40"/>
                    <a:pt x="32331" y="0"/>
                  </a:cubicBezTo>
                  <a:cubicBezTo>
                    <a:pt x="50219" y="81"/>
                    <a:pt x="63725" y="13548"/>
                    <a:pt x="63847" y="31476"/>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7" name="Freeform: Shape 86">
              <a:extLst>
                <a:ext uri="{FF2B5EF4-FFF2-40B4-BE49-F238E27FC236}">
                  <a16:creationId xmlns:a16="http://schemas.microsoft.com/office/drawing/2014/main" id="{19B9D37D-391F-776C-CD02-69A1A34DE815}"/>
                </a:ext>
              </a:extLst>
            </p:cNvPr>
            <p:cNvSpPr/>
            <p:nvPr/>
          </p:nvSpPr>
          <p:spPr>
            <a:xfrm>
              <a:off x="8587628" y="4850243"/>
              <a:ext cx="128417" cy="127362"/>
            </a:xfrm>
            <a:custGeom>
              <a:avLst/>
              <a:gdLst>
                <a:gd name="connsiteX0" fmla="*/ 64371 w 128417"/>
                <a:gd name="connsiteY0" fmla="*/ 0 h 127362"/>
                <a:gd name="connsiteX1" fmla="*/ 128418 w 128417"/>
                <a:gd name="connsiteY1" fmla="*/ 63843 h 127362"/>
                <a:gd name="connsiteX2" fmla="*/ 64047 w 128417"/>
                <a:gd name="connsiteY2" fmla="*/ 127362 h 127362"/>
                <a:gd name="connsiteX3" fmla="*/ 1 w 128417"/>
                <a:gd name="connsiteY3" fmla="*/ 63478 h 127362"/>
                <a:gd name="connsiteX4" fmla="*/ 64371 w 128417"/>
                <a:gd name="connsiteY4" fmla="*/ 0 h 12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417" h="127362">
                  <a:moveTo>
                    <a:pt x="64371" y="0"/>
                  </a:moveTo>
                  <a:cubicBezTo>
                    <a:pt x="99457" y="81"/>
                    <a:pt x="128539" y="29042"/>
                    <a:pt x="128418" y="63843"/>
                  </a:cubicBezTo>
                  <a:cubicBezTo>
                    <a:pt x="128296" y="98645"/>
                    <a:pt x="99092" y="127484"/>
                    <a:pt x="64047" y="127362"/>
                  </a:cubicBezTo>
                  <a:cubicBezTo>
                    <a:pt x="28961" y="127241"/>
                    <a:pt x="-162" y="98199"/>
                    <a:pt x="1" y="63478"/>
                  </a:cubicBezTo>
                  <a:cubicBezTo>
                    <a:pt x="122" y="28636"/>
                    <a:pt x="29245" y="-41"/>
                    <a:pt x="64371" y="0"/>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88" name="Graphic 11">
            <a:extLst>
              <a:ext uri="{FF2B5EF4-FFF2-40B4-BE49-F238E27FC236}">
                <a16:creationId xmlns:a16="http://schemas.microsoft.com/office/drawing/2014/main" id="{A3D26724-6949-CCB4-C68C-78286A90628A}"/>
              </a:ext>
            </a:extLst>
          </p:cNvPr>
          <p:cNvGrpSpPr/>
          <p:nvPr/>
        </p:nvGrpSpPr>
        <p:grpSpPr>
          <a:xfrm>
            <a:off x="13265634" y="8854321"/>
            <a:ext cx="342695" cy="641262"/>
            <a:chOff x="9554679" y="3789040"/>
            <a:chExt cx="883475" cy="1653195"/>
          </a:xfrm>
          <a:solidFill>
            <a:schemeClr val="accent4"/>
          </a:solidFill>
        </p:grpSpPr>
        <p:sp>
          <p:nvSpPr>
            <p:cNvPr id="89" name="Freeform: Shape 88">
              <a:extLst>
                <a:ext uri="{FF2B5EF4-FFF2-40B4-BE49-F238E27FC236}">
                  <a16:creationId xmlns:a16="http://schemas.microsoft.com/office/drawing/2014/main" id="{44B2F83F-B19C-9974-6312-0E87F2021347}"/>
                </a:ext>
              </a:extLst>
            </p:cNvPr>
            <p:cNvSpPr/>
            <p:nvPr/>
          </p:nvSpPr>
          <p:spPr>
            <a:xfrm>
              <a:off x="9554679" y="3789040"/>
              <a:ext cx="883475" cy="1653195"/>
            </a:xfrm>
            <a:custGeom>
              <a:avLst/>
              <a:gdLst>
                <a:gd name="connsiteX0" fmla="*/ 118734 w 883475"/>
                <a:gd name="connsiteY0" fmla="*/ 1653195 h 1653195"/>
                <a:gd name="connsiteX1" fmla="*/ 31608 w 883475"/>
                <a:gd name="connsiteY1" fmla="*/ 1602048 h 1653195"/>
                <a:gd name="connsiteX2" fmla="*/ 173 w 883475"/>
                <a:gd name="connsiteY2" fmla="*/ 1507702 h 1653195"/>
                <a:gd name="connsiteX3" fmla="*/ 255 w 883475"/>
                <a:gd name="connsiteY3" fmla="*/ 145169 h 1653195"/>
                <a:gd name="connsiteX4" fmla="*/ 147046 w 883475"/>
                <a:gd name="connsiteY4" fmla="*/ 41 h 1653195"/>
                <a:gd name="connsiteX5" fmla="*/ 739645 w 883475"/>
                <a:gd name="connsiteY5" fmla="*/ 81 h 1653195"/>
                <a:gd name="connsiteX6" fmla="*/ 878203 w 883475"/>
                <a:gd name="connsiteY6" fmla="*/ 105378 h 1653195"/>
                <a:gd name="connsiteX7" fmla="*/ 883151 w 883475"/>
                <a:gd name="connsiteY7" fmla="*/ 148373 h 1653195"/>
                <a:gd name="connsiteX8" fmla="*/ 883476 w 883475"/>
                <a:gd name="connsiteY8" fmla="*/ 1504457 h 1653195"/>
                <a:gd name="connsiteX9" fmla="*/ 768850 w 883475"/>
                <a:gd name="connsiteY9" fmla="*/ 1650924 h 1653195"/>
                <a:gd name="connsiteX10" fmla="*/ 764672 w 883475"/>
                <a:gd name="connsiteY10" fmla="*/ 1653155 h 1653195"/>
                <a:gd name="connsiteX11" fmla="*/ 118734 w 883475"/>
                <a:gd name="connsiteY11" fmla="*/ 1653195 h 1653195"/>
                <a:gd name="connsiteX12" fmla="*/ 825554 w 883475"/>
                <a:gd name="connsiteY12" fmla="*/ 1376284 h 1653195"/>
                <a:gd name="connsiteX13" fmla="*/ 825554 w 883475"/>
                <a:gd name="connsiteY13" fmla="*/ 304250 h 1653195"/>
                <a:gd name="connsiteX14" fmla="*/ 57811 w 883475"/>
                <a:gd name="connsiteY14" fmla="*/ 304250 h 1653195"/>
                <a:gd name="connsiteX15" fmla="*/ 57811 w 883475"/>
                <a:gd name="connsiteY15" fmla="*/ 1376284 h 1653195"/>
                <a:gd name="connsiteX16" fmla="*/ 825554 w 883475"/>
                <a:gd name="connsiteY16" fmla="*/ 1376284 h 1653195"/>
                <a:gd name="connsiteX17" fmla="*/ 57446 w 883475"/>
                <a:gd name="connsiteY17" fmla="*/ 246977 h 1653195"/>
                <a:gd name="connsiteX18" fmla="*/ 825919 w 883475"/>
                <a:gd name="connsiteY18" fmla="*/ 246977 h 1653195"/>
                <a:gd name="connsiteX19" fmla="*/ 825838 w 883475"/>
                <a:gd name="connsiteY19" fmla="*/ 123590 h 1653195"/>
                <a:gd name="connsiteX20" fmla="*/ 824216 w 883475"/>
                <a:gd name="connsiteY20" fmla="*/ 117384 h 1653195"/>
                <a:gd name="connsiteX21" fmla="*/ 735549 w 883475"/>
                <a:gd name="connsiteY21" fmla="*/ 55001 h 1653195"/>
                <a:gd name="connsiteX22" fmla="*/ 214134 w 883475"/>
                <a:gd name="connsiteY22" fmla="*/ 54960 h 1653195"/>
                <a:gd name="connsiteX23" fmla="*/ 143111 w 883475"/>
                <a:gd name="connsiteY23" fmla="*/ 55042 h 1653195"/>
                <a:gd name="connsiteX24" fmla="*/ 58135 w 883475"/>
                <a:gd name="connsiteY24" fmla="*/ 123428 h 1653195"/>
                <a:gd name="connsiteX25" fmla="*/ 57446 w 883475"/>
                <a:gd name="connsiteY25" fmla="*/ 246977 h 1653195"/>
                <a:gd name="connsiteX26" fmla="*/ 56594 w 883475"/>
                <a:gd name="connsiteY26" fmla="*/ 1433921 h 1653195"/>
                <a:gd name="connsiteX27" fmla="*/ 56391 w 883475"/>
                <a:gd name="connsiteY27" fmla="*/ 1506323 h 1653195"/>
                <a:gd name="connsiteX28" fmla="*/ 148668 w 883475"/>
                <a:gd name="connsiteY28" fmla="*/ 1598357 h 1653195"/>
                <a:gd name="connsiteX29" fmla="*/ 314807 w 883475"/>
                <a:gd name="connsiteY29" fmla="*/ 1598154 h 1653195"/>
                <a:gd name="connsiteX30" fmla="*/ 330707 w 883475"/>
                <a:gd name="connsiteY30" fmla="*/ 1597383 h 1653195"/>
                <a:gd name="connsiteX31" fmla="*/ 330139 w 883475"/>
                <a:gd name="connsiteY31" fmla="*/ 1433921 h 1653195"/>
                <a:gd name="connsiteX32" fmla="*/ 56594 w 883475"/>
                <a:gd name="connsiteY32" fmla="*/ 1433921 h 1653195"/>
                <a:gd name="connsiteX33" fmla="*/ 552577 w 883475"/>
                <a:gd name="connsiteY33" fmla="*/ 1597343 h 1653195"/>
                <a:gd name="connsiteX34" fmla="*/ 751287 w 883475"/>
                <a:gd name="connsiteY34" fmla="*/ 1596694 h 1653195"/>
                <a:gd name="connsiteX35" fmla="*/ 822999 w 883475"/>
                <a:gd name="connsiteY35" fmla="*/ 1536055 h 1653195"/>
                <a:gd name="connsiteX36" fmla="*/ 824094 w 883475"/>
                <a:gd name="connsiteY36" fmla="*/ 1434124 h 1653195"/>
                <a:gd name="connsiteX37" fmla="*/ 553348 w 883475"/>
                <a:gd name="connsiteY37" fmla="*/ 1434124 h 1653195"/>
                <a:gd name="connsiteX38" fmla="*/ 552577 w 883475"/>
                <a:gd name="connsiteY38" fmla="*/ 1597343 h 1653195"/>
                <a:gd name="connsiteX39" fmla="*/ 359871 w 883475"/>
                <a:gd name="connsiteY39" fmla="*/ 1516058 h 1653195"/>
                <a:gd name="connsiteX40" fmla="*/ 441926 w 883475"/>
                <a:gd name="connsiteY40" fmla="*/ 1597951 h 1653195"/>
                <a:gd name="connsiteX41" fmla="*/ 523495 w 883475"/>
                <a:gd name="connsiteY41" fmla="*/ 1515612 h 1653195"/>
                <a:gd name="connsiteX42" fmla="*/ 440668 w 883475"/>
                <a:gd name="connsiteY42" fmla="*/ 1433394 h 1653195"/>
                <a:gd name="connsiteX43" fmla="*/ 359871 w 883475"/>
                <a:gd name="connsiteY43" fmla="*/ 1516058 h 165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83475" h="1653195">
                  <a:moveTo>
                    <a:pt x="118734" y="1653195"/>
                  </a:moveTo>
                  <a:cubicBezTo>
                    <a:pt x="84906" y="1644272"/>
                    <a:pt x="54323" y="1630360"/>
                    <a:pt x="31608" y="1602048"/>
                  </a:cubicBezTo>
                  <a:cubicBezTo>
                    <a:pt x="9340" y="1574304"/>
                    <a:pt x="173" y="1542342"/>
                    <a:pt x="173" y="1507702"/>
                  </a:cubicBezTo>
                  <a:cubicBezTo>
                    <a:pt x="11" y="1053538"/>
                    <a:pt x="-151" y="599333"/>
                    <a:pt x="255" y="145169"/>
                  </a:cubicBezTo>
                  <a:cubicBezTo>
                    <a:pt x="336" y="58124"/>
                    <a:pt x="60082" y="81"/>
                    <a:pt x="147046" y="41"/>
                  </a:cubicBezTo>
                  <a:cubicBezTo>
                    <a:pt x="344579" y="0"/>
                    <a:pt x="542112" y="-41"/>
                    <a:pt x="739645" y="81"/>
                  </a:cubicBezTo>
                  <a:cubicBezTo>
                    <a:pt x="808884" y="122"/>
                    <a:pt x="860153" y="38858"/>
                    <a:pt x="878203" y="105378"/>
                  </a:cubicBezTo>
                  <a:cubicBezTo>
                    <a:pt x="881934" y="119169"/>
                    <a:pt x="883151" y="134014"/>
                    <a:pt x="883151" y="148373"/>
                  </a:cubicBezTo>
                  <a:cubicBezTo>
                    <a:pt x="883395" y="600388"/>
                    <a:pt x="883232" y="1052443"/>
                    <a:pt x="883476" y="1504457"/>
                  </a:cubicBezTo>
                  <a:cubicBezTo>
                    <a:pt x="883516" y="1583755"/>
                    <a:pt x="835086" y="1638553"/>
                    <a:pt x="768850" y="1650924"/>
                  </a:cubicBezTo>
                  <a:cubicBezTo>
                    <a:pt x="767349" y="1651208"/>
                    <a:pt x="766051" y="1652384"/>
                    <a:pt x="764672" y="1653155"/>
                  </a:cubicBezTo>
                  <a:cubicBezTo>
                    <a:pt x="549332" y="1653195"/>
                    <a:pt x="334033" y="1653195"/>
                    <a:pt x="118734" y="1653195"/>
                  </a:cubicBezTo>
                  <a:close/>
                  <a:moveTo>
                    <a:pt x="825554" y="1376284"/>
                  </a:moveTo>
                  <a:cubicBezTo>
                    <a:pt x="825554" y="1018290"/>
                    <a:pt x="825554" y="661351"/>
                    <a:pt x="825554" y="304250"/>
                  </a:cubicBezTo>
                  <a:cubicBezTo>
                    <a:pt x="568923" y="304250"/>
                    <a:pt x="313509" y="304250"/>
                    <a:pt x="57811" y="304250"/>
                  </a:cubicBezTo>
                  <a:cubicBezTo>
                    <a:pt x="57811" y="662081"/>
                    <a:pt x="57811" y="1018980"/>
                    <a:pt x="57811" y="1376284"/>
                  </a:cubicBezTo>
                  <a:cubicBezTo>
                    <a:pt x="314483" y="1376284"/>
                    <a:pt x="569897" y="1376284"/>
                    <a:pt x="825554" y="1376284"/>
                  </a:cubicBezTo>
                  <a:close/>
                  <a:moveTo>
                    <a:pt x="57446" y="246977"/>
                  </a:moveTo>
                  <a:cubicBezTo>
                    <a:pt x="314604" y="246977"/>
                    <a:pt x="569897" y="246977"/>
                    <a:pt x="825919" y="246977"/>
                  </a:cubicBezTo>
                  <a:cubicBezTo>
                    <a:pt x="825919" y="205118"/>
                    <a:pt x="825960" y="164354"/>
                    <a:pt x="825838" y="123590"/>
                  </a:cubicBezTo>
                  <a:cubicBezTo>
                    <a:pt x="825838" y="121522"/>
                    <a:pt x="824783" y="119453"/>
                    <a:pt x="824216" y="117384"/>
                  </a:cubicBezTo>
                  <a:cubicBezTo>
                    <a:pt x="813305" y="77472"/>
                    <a:pt x="781748" y="55042"/>
                    <a:pt x="735549" y="55001"/>
                  </a:cubicBezTo>
                  <a:cubicBezTo>
                    <a:pt x="561744" y="54920"/>
                    <a:pt x="387939" y="54960"/>
                    <a:pt x="214134" y="54960"/>
                  </a:cubicBezTo>
                  <a:cubicBezTo>
                    <a:pt x="190446" y="54960"/>
                    <a:pt x="166759" y="54595"/>
                    <a:pt x="143111" y="55042"/>
                  </a:cubicBezTo>
                  <a:cubicBezTo>
                    <a:pt x="98535" y="55934"/>
                    <a:pt x="61137" y="83840"/>
                    <a:pt x="58135" y="123428"/>
                  </a:cubicBezTo>
                  <a:cubicBezTo>
                    <a:pt x="55053" y="164030"/>
                    <a:pt x="57446" y="204997"/>
                    <a:pt x="57446" y="246977"/>
                  </a:cubicBezTo>
                  <a:close/>
                  <a:moveTo>
                    <a:pt x="56594" y="1433921"/>
                  </a:moveTo>
                  <a:cubicBezTo>
                    <a:pt x="56594" y="1459150"/>
                    <a:pt x="57689" y="1482798"/>
                    <a:pt x="56391" y="1506323"/>
                  </a:cubicBezTo>
                  <a:cubicBezTo>
                    <a:pt x="53430" y="1559945"/>
                    <a:pt x="91720" y="1599249"/>
                    <a:pt x="148668" y="1598357"/>
                  </a:cubicBezTo>
                  <a:cubicBezTo>
                    <a:pt x="204034" y="1597505"/>
                    <a:pt x="259441" y="1598194"/>
                    <a:pt x="314807" y="1598154"/>
                  </a:cubicBezTo>
                  <a:cubicBezTo>
                    <a:pt x="319431" y="1598154"/>
                    <a:pt x="324014" y="1597708"/>
                    <a:pt x="330707" y="1597383"/>
                  </a:cubicBezTo>
                  <a:cubicBezTo>
                    <a:pt x="294932" y="1542666"/>
                    <a:pt x="295175" y="1488720"/>
                    <a:pt x="330139" y="1433921"/>
                  </a:cubicBezTo>
                  <a:cubicBezTo>
                    <a:pt x="238025" y="1433921"/>
                    <a:pt x="148465" y="1433921"/>
                    <a:pt x="56594" y="1433921"/>
                  </a:cubicBezTo>
                  <a:close/>
                  <a:moveTo>
                    <a:pt x="552577" y="1597343"/>
                  </a:moveTo>
                  <a:cubicBezTo>
                    <a:pt x="620477" y="1597343"/>
                    <a:pt x="685942" y="1599006"/>
                    <a:pt x="751287" y="1596694"/>
                  </a:cubicBezTo>
                  <a:cubicBezTo>
                    <a:pt x="788644" y="1595355"/>
                    <a:pt x="817077" y="1573249"/>
                    <a:pt x="822999" y="1536055"/>
                  </a:cubicBezTo>
                  <a:cubicBezTo>
                    <a:pt x="828312" y="1502916"/>
                    <a:pt x="824094" y="1468236"/>
                    <a:pt x="824094" y="1434124"/>
                  </a:cubicBezTo>
                  <a:cubicBezTo>
                    <a:pt x="734657" y="1434124"/>
                    <a:pt x="645138" y="1434124"/>
                    <a:pt x="553348" y="1434124"/>
                  </a:cubicBezTo>
                  <a:cubicBezTo>
                    <a:pt x="587946" y="1488679"/>
                    <a:pt x="588595" y="1542098"/>
                    <a:pt x="552577" y="1597343"/>
                  </a:cubicBezTo>
                  <a:close/>
                  <a:moveTo>
                    <a:pt x="359871" y="1516058"/>
                  </a:moveTo>
                  <a:cubicBezTo>
                    <a:pt x="360195" y="1561284"/>
                    <a:pt x="397187" y="1598194"/>
                    <a:pt x="441926" y="1597951"/>
                  </a:cubicBezTo>
                  <a:cubicBezTo>
                    <a:pt x="486908" y="1597708"/>
                    <a:pt x="523414" y="1560838"/>
                    <a:pt x="523495" y="1515612"/>
                  </a:cubicBezTo>
                  <a:cubicBezTo>
                    <a:pt x="523576" y="1469412"/>
                    <a:pt x="486868" y="1432988"/>
                    <a:pt x="440668" y="1433394"/>
                  </a:cubicBezTo>
                  <a:cubicBezTo>
                    <a:pt x="395483" y="1433759"/>
                    <a:pt x="359546" y="1470548"/>
                    <a:pt x="359871" y="1516058"/>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0" name="Freeform: Shape 89">
              <a:extLst>
                <a:ext uri="{FF2B5EF4-FFF2-40B4-BE49-F238E27FC236}">
                  <a16:creationId xmlns:a16="http://schemas.microsoft.com/office/drawing/2014/main" id="{294B4A63-9FEE-0B60-DD97-789AF62F47FD}"/>
                </a:ext>
              </a:extLst>
            </p:cNvPr>
            <p:cNvSpPr/>
            <p:nvPr/>
          </p:nvSpPr>
          <p:spPr>
            <a:xfrm>
              <a:off x="9692421" y="4670580"/>
              <a:ext cx="277767" cy="276524"/>
            </a:xfrm>
            <a:custGeom>
              <a:avLst/>
              <a:gdLst>
                <a:gd name="connsiteX0" fmla="*/ 139424 w 277767"/>
                <a:gd name="connsiteY0" fmla="*/ 18 h 276524"/>
                <a:gd name="connsiteX1" fmla="*/ 186191 w 277767"/>
                <a:gd name="connsiteY1" fmla="*/ 18 h 276524"/>
                <a:gd name="connsiteX2" fmla="*/ 275669 w 277767"/>
                <a:gd name="connsiteY2" fmla="*/ 79153 h 276524"/>
                <a:gd name="connsiteX3" fmla="*/ 275386 w 277767"/>
                <a:gd name="connsiteY3" fmla="*/ 198322 h 276524"/>
                <a:gd name="connsiteX4" fmla="*/ 197346 w 277767"/>
                <a:gd name="connsiteY4" fmla="*/ 274902 h 276524"/>
                <a:gd name="connsiteX5" fmla="*/ 74932 w 277767"/>
                <a:gd name="connsiteY5" fmla="*/ 274293 h 276524"/>
                <a:gd name="connsiteX6" fmla="*/ 867 w 277767"/>
                <a:gd name="connsiteY6" fmla="*/ 196781 h 276524"/>
                <a:gd name="connsiteX7" fmla="*/ 867 w 277767"/>
                <a:gd name="connsiteY7" fmla="*/ 79072 h 276524"/>
                <a:gd name="connsiteX8" fmla="*/ 81259 w 277767"/>
                <a:gd name="connsiteY8" fmla="*/ 261 h 276524"/>
                <a:gd name="connsiteX9" fmla="*/ 139343 w 277767"/>
                <a:gd name="connsiteY9" fmla="*/ 180 h 276524"/>
                <a:gd name="connsiteX10" fmla="*/ 139424 w 277767"/>
                <a:gd name="connsiteY10" fmla="*/ 18 h 276524"/>
                <a:gd name="connsiteX11" fmla="*/ 220587 w 277767"/>
                <a:gd name="connsiteY11" fmla="*/ 137723 h 276524"/>
                <a:gd name="connsiteX12" fmla="*/ 220547 w 277767"/>
                <a:gd name="connsiteY12" fmla="*/ 87711 h 276524"/>
                <a:gd name="connsiteX13" fmla="*/ 189193 w 277767"/>
                <a:gd name="connsiteY13" fmla="*/ 55344 h 276524"/>
                <a:gd name="connsiteX14" fmla="*/ 87546 w 277767"/>
                <a:gd name="connsiteY14" fmla="*/ 55344 h 276524"/>
                <a:gd name="connsiteX15" fmla="*/ 56233 w 277767"/>
                <a:gd name="connsiteY15" fmla="*/ 84832 h 276524"/>
                <a:gd name="connsiteX16" fmla="*/ 56274 w 277767"/>
                <a:gd name="connsiteY16" fmla="*/ 191264 h 276524"/>
                <a:gd name="connsiteX17" fmla="*/ 86289 w 277767"/>
                <a:gd name="connsiteY17" fmla="*/ 219819 h 276524"/>
                <a:gd name="connsiteX18" fmla="*/ 191180 w 277767"/>
                <a:gd name="connsiteY18" fmla="*/ 219819 h 276524"/>
                <a:gd name="connsiteX19" fmla="*/ 220425 w 277767"/>
                <a:gd name="connsiteY19" fmla="*/ 190940 h 276524"/>
                <a:gd name="connsiteX20" fmla="*/ 220587 w 277767"/>
                <a:gd name="connsiteY20" fmla="*/ 137723 h 27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7767" h="276524">
                  <a:moveTo>
                    <a:pt x="139424" y="18"/>
                  </a:moveTo>
                  <a:cubicBezTo>
                    <a:pt x="155000" y="18"/>
                    <a:pt x="170616" y="-23"/>
                    <a:pt x="186191" y="18"/>
                  </a:cubicBezTo>
                  <a:cubicBezTo>
                    <a:pt x="238191" y="180"/>
                    <a:pt x="271816" y="27884"/>
                    <a:pt x="275669" y="79153"/>
                  </a:cubicBezTo>
                  <a:cubicBezTo>
                    <a:pt x="278630" y="118660"/>
                    <a:pt x="278387" y="158775"/>
                    <a:pt x="275386" y="198322"/>
                  </a:cubicBezTo>
                  <a:cubicBezTo>
                    <a:pt x="271857" y="244684"/>
                    <a:pt x="243951" y="272022"/>
                    <a:pt x="197346" y="274902"/>
                  </a:cubicBezTo>
                  <a:cubicBezTo>
                    <a:pt x="156703" y="277416"/>
                    <a:pt x="115615" y="276849"/>
                    <a:pt x="74932" y="274293"/>
                  </a:cubicBezTo>
                  <a:cubicBezTo>
                    <a:pt x="32951" y="271657"/>
                    <a:pt x="2084" y="238315"/>
                    <a:pt x="867" y="196781"/>
                  </a:cubicBezTo>
                  <a:cubicBezTo>
                    <a:pt x="-269" y="157558"/>
                    <a:pt x="-309" y="118254"/>
                    <a:pt x="867" y="79072"/>
                  </a:cubicBezTo>
                  <a:cubicBezTo>
                    <a:pt x="2206" y="35631"/>
                    <a:pt x="37818" y="1438"/>
                    <a:pt x="81259" y="261"/>
                  </a:cubicBezTo>
                  <a:cubicBezTo>
                    <a:pt x="100607" y="-266"/>
                    <a:pt x="119955" y="180"/>
                    <a:pt x="139343" y="180"/>
                  </a:cubicBezTo>
                  <a:cubicBezTo>
                    <a:pt x="139424" y="99"/>
                    <a:pt x="139424" y="59"/>
                    <a:pt x="139424" y="18"/>
                  </a:cubicBezTo>
                  <a:close/>
                  <a:moveTo>
                    <a:pt x="220587" y="137723"/>
                  </a:moveTo>
                  <a:cubicBezTo>
                    <a:pt x="220587" y="121053"/>
                    <a:pt x="220790" y="104382"/>
                    <a:pt x="220547" y="87711"/>
                  </a:cubicBezTo>
                  <a:cubicBezTo>
                    <a:pt x="220222" y="66336"/>
                    <a:pt x="210650" y="55790"/>
                    <a:pt x="189193" y="55344"/>
                  </a:cubicBezTo>
                  <a:cubicBezTo>
                    <a:pt x="155324" y="54654"/>
                    <a:pt x="121415" y="54695"/>
                    <a:pt x="87546" y="55344"/>
                  </a:cubicBezTo>
                  <a:cubicBezTo>
                    <a:pt x="67590" y="55749"/>
                    <a:pt x="56760" y="65484"/>
                    <a:pt x="56233" y="84832"/>
                  </a:cubicBezTo>
                  <a:cubicBezTo>
                    <a:pt x="55260" y="120282"/>
                    <a:pt x="55260" y="155814"/>
                    <a:pt x="56274" y="191264"/>
                  </a:cubicBezTo>
                  <a:cubicBezTo>
                    <a:pt x="56842" y="210328"/>
                    <a:pt x="67590" y="219617"/>
                    <a:pt x="86289" y="219819"/>
                  </a:cubicBezTo>
                  <a:cubicBezTo>
                    <a:pt x="121253" y="220144"/>
                    <a:pt x="156217" y="220184"/>
                    <a:pt x="191180" y="219819"/>
                  </a:cubicBezTo>
                  <a:cubicBezTo>
                    <a:pt x="210082" y="219617"/>
                    <a:pt x="219979" y="209720"/>
                    <a:pt x="220425" y="190940"/>
                  </a:cubicBezTo>
                  <a:cubicBezTo>
                    <a:pt x="220912" y="173215"/>
                    <a:pt x="220547" y="155449"/>
                    <a:pt x="220587" y="137723"/>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1" name="Freeform: Shape 90">
              <a:extLst>
                <a:ext uri="{FF2B5EF4-FFF2-40B4-BE49-F238E27FC236}">
                  <a16:creationId xmlns:a16="http://schemas.microsoft.com/office/drawing/2014/main" id="{692912AF-565F-CA85-AFB3-A42E871526AB}"/>
                </a:ext>
              </a:extLst>
            </p:cNvPr>
            <p:cNvSpPr/>
            <p:nvPr/>
          </p:nvSpPr>
          <p:spPr>
            <a:xfrm>
              <a:off x="10022945" y="4670535"/>
              <a:ext cx="277235" cy="276692"/>
            </a:xfrm>
            <a:custGeom>
              <a:avLst/>
              <a:gdLst>
                <a:gd name="connsiteX0" fmla="*/ 139190 w 277235"/>
                <a:gd name="connsiteY0" fmla="*/ 184 h 276692"/>
                <a:gd name="connsiteX1" fmla="*/ 195652 w 277235"/>
                <a:gd name="connsiteY1" fmla="*/ 265 h 276692"/>
                <a:gd name="connsiteX2" fmla="*/ 276531 w 277235"/>
                <a:gd name="connsiteY2" fmla="*/ 80333 h 276692"/>
                <a:gd name="connsiteX3" fmla="*/ 276571 w 277235"/>
                <a:gd name="connsiteY3" fmla="*/ 194838 h 276692"/>
                <a:gd name="connsiteX4" fmla="*/ 202750 w 277235"/>
                <a:gd name="connsiteY4" fmla="*/ 274338 h 276692"/>
                <a:gd name="connsiteX5" fmla="*/ 81959 w 277235"/>
                <a:gd name="connsiteY5" fmla="*/ 275271 h 276692"/>
                <a:gd name="connsiteX6" fmla="*/ 1485 w 277235"/>
                <a:gd name="connsiteY6" fmla="*/ 195568 h 276692"/>
                <a:gd name="connsiteX7" fmla="*/ 2743 w 277235"/>
                <a:gd name="connsiteY7" fmla="*/ 71613 h 276692"/>
                <a:gd name="connsiteX8" fmla="*/ 81107 w 277235"/>
                <a:gd name="connsiteY8" fmla="*/ 306 h 276692"/>
                <a:gd name="connsiteX9" fmla="*/ 139190 w 277235"/>
                <a:gd name="connsiteY9" fmla="*/ 184 h 276692"/>
                <a:gd name="connsiteX10" fmla="*/ 138663 w 277235"/>
                <a:gd name="connsiteY10" fmla="*/ 220026 h 276692"/>
                <a:gd name="connsiteX11" fmla="*/ 187053 w 277235"/>
                <a:gd name="connsiteY11" fmla="*/ 220026 h 276692"/>
                <a:gd name="connsiteX12" fmla="*/ 188675 w 277235"/>
                <a:gd name="connsiteY12" fmla="*/ 220026 h 276692"/>
                <a:gd name="connsiteX13" fmla="*/ 221165 w 277235"/>
                <a:gd name="connsiteY13" fmla="*/ 190498 h 276692"/>
                <a:gd name="connsiteX14" fmla="*/ 221165 w 277235"/>
                <a:gd name="connsiteY14" fmla="*/ 85647 h 276692"/>
                <a:gd name="connsiteX15" fmla="*/ 192163 w 277235"/>
                <a:gd name="connsiteY15" fmla="*/ 55591 h 276692"/>
                <a:gd name="connsiteX16" fmla="*/ 85690 w 277235"/>
                <a:gd name="connsiteY16" fmla="*/ 55591 h 276692"/>
                <a:gd name="connsiteX17" fmla="*/ 56932 w 277235"/>
                <a:gd name="connsiteY17" fmla="*/ 85404 h 276692"/>
                <a:gd name="connsiteX18" fmla="*/ 56932 w 277235"/>
                <a:gd name="connsiteY18" fmla="*/ 190254 h 276692"/>
                <a:gd name="connsiteX19" fmla="*/ 87069 w 277235"/>
                <a:gd name="connsiteY19" fmla="*/ 219945 h 276692"/>
                <a:gd name="connsiteX20" fmla="*/ 138663 w 277235"/>
                <a:gd name="connsiteY20" fmla="*/ 220026 h 276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7235" h="276692">
                  <a:moveTo>
                    <a:pt x="139190" y="184"/>
                  </a:moveTo>
                  <a:cubicBezTo>
                    <a:pt x="158011" y="184"/>
                    <a:pt x="176831" y="-262"/>
                    <a:pt x="195652" y="265"/>
                  </a:cubicBezTo>
                  <a:cubicBezTo>
                    <a:pt x="239863" y="1442"/>
                    <a:pt x="275395" y="36041"/>
                    <a:pt x="276531" y="80333"/>
                  </a:cubicBezTo>
                  <a:cubicBezTo>
                    <a:pt x="277504" y="118461"/>
                    <a:pt x="277423" y="156670"/>
                    <a:pt x="276571" y="194838"/>
                  </a:cubicBezTo>
                  <a:cubicBezTo>
                    <a:pt x="275639" y="237346"/>
                    <a:pt x="245055" y="271580"/>
                    <a:pt x="202750" y="274338"/>
                  </a:cubicBezTo>
                  <a:cubicBezTo>
                    <a:pt x="162594" y="276934"/>
                    <a:pt x="122074" y="277583"/>
                    <a:pt x="81959" y="275271"/>
                  </a:cubicBezTo>
                  <a:cubicBezTo>
                    <a:pt x="33164" y="272472"/>
                    <a:pt x="4487" y="244404"/>
                    <a:pt x="1485" y="195568"/>
                  </a:cubicBezTo>
                  <a:cubicBezTo>
                    <a:pt x="-1030" y="154398"/>
                    <a:pt x="-178" y="112782"/>
                    <a:pt x="2743" y="71613"/>
                  </a:cubicBezTo>
                  <a:cubicBezTo>
                    <a:pt x="5622" y="31173"/>
                    <a:pt x="40302" y="1482"/>
                    <a:pt x="81107" y="306"/>
                  </a:cubicBezTo>
                  <a:cubicBezTo>
                    <a:pt x="100455" y="-302"/>
                    <a:pt x="119843" y="184"/>
                    <a:pt x="139190" y="184"/>
                  </a:cubicBezTo>
                  <a:close/>
                  <a:moveTo>
                    <a:pt x="138663" y="220026"/>
                  </a:moveTo>
                  <a:cubicBezTo>
                    <a:pt x="154807" y="220026"/>
                    <a:pt x="170950" y="220026"/>
                    <a:pt x="187053" y="220026"/>
                  </a:cubicBezTo>
                  <a:cubicBezTo>
                    <a:pt x="187580" y="220026"/>
                    <a:pt x="188148" y="220026"/>
                    <a:pt x="188675" y="220026"/>
                  </a:cubicBezTo>
                  <a:cubicBezTo>
                    <a:pt x="209686" y="219621"/>
                    <a:pt x="220597" y="210859"/>
                    <a:pt x="221165" y="190498"/>
                  </a:cubicBezTo>
                  <a:cubicBezTo>
                    <a:pt x="222138" y="155574"/>
                    <a:pt x="222017" y="120570"/>
                    <a:pt x="221165" y="85647"/>
                  </a:cubicBezTo>
                  <a:cubicBezTo>
                    <a:pt x="220678" y="66543"/>
                    <a:pt x="210822" y="56118"/>
                    <a:pt x="192163" y="55591"/>
                  </a:cubicBezTo>
                  <a:cubicBezTo>
                    <a:pt x="156713" y="54618"/>
                    <a:pt x="121141" y="54618"/>
                    <a:pt x="85690" y="55591"/>
                  </a:cubicBezTo>
                  <a:cubicBezTo>
                    <a:pt x="66667" y="56118"/>
                    <a:pt x="57135" y="66867"/>
                    <a:pt x="56932" y="85404"/>
                  </a:cubicBezTo>
                  <a:cubicBezTo>
                    <a:pt x="56567" y="120367"/>
                    <a:pt x="56527" y="155331"/>
                    <a:pt x="56932" y="190254"/>
                  </a:cubicBezTo>
                  <a:cubicBezTo>
                    <a:pt x="57135" y="209967"/>
                    <a:pt x="67113" y="219540"/>
                    <a:pt x="87069" y="219945"/>
                  </a:cubicBezTo>
                  <a:cubicBezTo>
                    <a:pt x="104227" y="220270"/>
                    <a:pt x="121465" y="219986"/>
                    <a:pt x="138663" y="220026"/>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2" name="Freeform: Shape 91">
              <a:extLst>
                <a:ext uri="{FF2B5EF4-FFF2-40B4-BE49-F238E27FC236}">
                  <a16:creationId xmlns:a16="http://schemas.microsoft.com/office/drawing/2014/main" id="{9987DF22-E61C-0B3D-71F8-7083315C880F}"/>
                </a:ext>
              </a:extLst>
            </p:cNvPr>
            <p:cNvSpPr/>
            <p:nvPr/>
          </p:nvSpPr>
          <p:spPr>
            <a:xfrm>
              <a:off x="9692578" y="4339352"/>
              <a:ext cx="277021" cy="276278"/>
            </a:xfrm>
            <a:custGeom>
              <a:avLst/>
              <a:gdLst>
                <a:gd name="connsiteX0" fmla="*/ 138943 w 277021"/>
                <a:gd name="connsiteY0" fmla="*/ 276164 h 276278"/>
                <a:gd name="connsiteX1" fmla="*/ 82482 w 277021"/>
                <a:gd name="connsiteY1" fmla="*/ 276123 h 276278"/>
                <a:gd name="connsiteX2" fmla="*/ 629 w 277021"/>
                <a:gd name="connsiteY2" fmla="*/ 195447 h 276278"/>
                <a:gd name="connsiteX3" fmla="*/ 589 w 277021"/>
                <a:gd name="connsiteY3" fmla="*/ 82565 h 276278"/>
                <a:gd name="connsiteX4" fmla="*/ 76722 w 277021"/>
                <a:gd name="connsiteY4" fmla="*/ 1848 h 276278"/>
                <a:gd name="connsiteX5" fmla="*/ 194390 w 277021"/>
                <a:gd name="connsiteY5" fmla="*/ 1118 h 276278"/>
                <a:gd name="connsiteX6" fmla="*/ 275269 w 277021"/>
                <a:gd name="connsiteY6" fmla="*/ 78428 h 276278"/>
                <a:gd name="connsiteX7" fmla="*/ 274377 w 277021"/>
                <a:gd name="connsiteY7" fmla="*/ 205547 h 276278"/>
                <a:gd name="connsiteX8" fmla="*/ 197027 w 277021"/>
                <a:gd name="connsiteY8" fmla="*/ 276002 h 276278"/>
                <a:gd name="connsiteX9" fmla="*/ 138943 w 277021"/>
                <a:gd name="connsiteY9" fmla="*/ 276083 h 276278"/>
                <a:gd name="connsiteX10" fmla="*/ 138943 w 277021"/>
                <a:gd name="connsiteY10" fmla="*/ 276164 h 276278"/>
                <a:gd name="connsiteX11" fmla="*/ 138740 w 277021"/>
                <a:gd name="connsiteY11" fmla="*/ 56362 h 276278"/>
                <a:gd name="connsiteX12" fmla="*/ 88728 w 277021"/>
                <a:gd name="connsiteY12" fmla="*/ 56403 h 276278"/>
                <a:gd name="connsiteX13" fmla="*/ 55995 w 277021"/>
                <a:gd name="connsiteY13" fmla="*/ 87432 h 276278"/>
                <a:gd name="connsiteX14" fmla="*/ 56076 w 277021"/>
                <a:gd name="connsiteY14" fmla="*/ 190661 h 276278"/>
                <a:gd name="connsiteX15" fmla="*/ 84956 w 277021"/>
                <a:gd name="connsiteY15" fmla="*/ 220879 h 276278"/>
                <a:gd name="connsiteX16" fmla="*/ 191429 w 277021"/>
                <a:gd name="connsiteY16" fmla="*/ 220919 h 276278"/>
                <a:gd name="connsiteX17" fmla="*/ 220430 w 277021"/>
                <a:gd name="connsiteY17" fmla="*/ 189606 h 276278"/>
                <a:gd name="connsiteX18" fmla="*/ 220390 w 277021"/>
                <a:gd name="connsiteY18" fmla="*/ 86378 h 276278"/>
                <a:gd name="connsiteX19" fmla="*/ 190456 w 277021"/>
                <a:gd name="connsiteY19" fmla="*/ 56444 h 276278"/>
                <a:gd name="connsiteX20" fmla="*/ 138740 w 277021"/>
                <a:gd name="connsiteY20" fmla="*/ 56362 h 27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7021" h="276278">
                  <a:moveTo>
                    <a:pt x="138943" y="276164"/>
                  </a:moveTo>
                  <a:cubicBezTo>
                    <a:pt x="120123" y="276164"/>
                    <a:pt x="101302" y="276448"/>
                    <a:pt x="82482" y="276123"/>
                  </a:cubicBezTo>
                  <a:cubicBezTo>
                    <a:pt x="37378" y="275312"/>
                    <a:pt x="1684" y="240713"/>
                    <a:pt x="629" y="195447"/>
                  </a:cubicBezTo>
                  <a:cubicBezTo>
                    <a:pt x="-263" y="157847"/>
                    <a:pt x="-142" y="120165"/>
                    <a:pt x="589" y="82565"/>
                  </a:cubicBezTo>
                  <a:cubicBezTo>
                    <a:pt x="1440" y="38556"/>
                    <a:pt x="32754" y="4322"/>
                    <a:pt x="76722" y="1848"/>
                  </a:cubicBezTo>
                  <a:cubicBezTo>
                    <a:pt x="115823" y="-342"/>
                    <a:pt x="155208" y="-586"/>
                    <a:pt x="194390" y="1118"/>
                  </a:cubicBezTo>
                  <a:cubicBezTo>
                    <a:pt x="241968" y="3227"/>
                    <a:pt x="272024" y="30931"/>
                    <a:pt x="275269" y="78428"/>
                  </a:cubicBezTo>
                  <a:cubicBezTo>
                    <a:pt x="278149" y="120611"/>
                    <a:pt x="277216" y="163322"/>
                    <a:pt x="274377" y="205547"/>
                  </a:cubicBezTo>
                  <a:cubicBezTo>
                    <a:pt x="271741" y="245053"/>
                    <a:pt x="236696" y="274906"/>
                    <a:pt x="197027" y="276002"/>
                  </a:cubicBezTo>
                  <a:cubicBezTo>
                    <a:pt x="177679" y="276529"/>
                    <a:pt x="158331" y="276083"/>
                    <a:pt x="138943" y="276083"/>
                  </a:cubicBezTo>
                  <a:cubicBezTo>
                    <a:pt x="138943" y="276123"/>
                    <a:pt x="138943" y="276164"/>
                    <a:pt x="138943" y="276164"/>
                  </a:cubicBezTo>
                  <a:close/>
                  <a:moveTo>
                    <a:pt x="138740" y="56362"/>
                  </a:moveTo>
                  <a:cubicBezTo>
                    <a:pt x="122069" y="56362"/>
                    <a:pt x="105399" y="56200"/>
                    <a:pt x="88728" y="56403"/>
                  </a:cubicBezTo>
                  <a:cubicBezTo>
                    <a:pt x="67190" y="56646"/>
                    <a:pt x="56441" y="65975"/>
                    <a:pt x="55995" y="87432"/>
                  </a:cubicBezTo>
                  <a:cubicBezTo>
                    <a:pt x="55225" y="121828"/>
                    <a:pt x="55225" y="156265"/>
                    <a:pt x="56076" y="190661"/>
                  </a:cubicBezTo>
                  <a:cubicBezTo>
                    <a:pt x="56563" y="209846"/>
                    <a:pt x="66460" y="220392"/>
                    <a:pt x="84956" y="220879"/>
                  </a:cubicBezTo>
                  <a:cubicBezTo>
                    <a:pt x="120447" y="221812"/>
                    <a:pt x="155979" y="221812"/>
                    <a:pt x="191429" y="220919"/>
                  </a:cubicBezTo>
                  <a:cubicBezTo>
                    <a:pt x="210899" y="220433"/>
                    <a:pt x="220268" y="209441"/>
                    <a:pt x="220430" y="189606"/>
                  </a:cubicBezTo>
                  <a:cubicBezTo>
                    <a:pt x="220714" y="155210"/>
                    <a:pt x="220755" y="120774"/>
                    <a:pt x="220390" y="86378"/>
                  </a:cubicBezTo>
                  <a:cubicBezTo>
                    <a:pt x="220187" y="66584"/>
                    <a:pt x="210209" y="56849"/>
                    <a:pt x="190456" y="56444"/>
                  </a:cubicBezTo>
                  <a:cubicBezTo>
                    <a:pt x="173136" y="56078"/>
                    <a:pt x="155938" y="56362"/>
                    <a:pt x="138740" y="56362"/>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3" name="Freeform: Shape 92">
              <a:extLst>
                <a:ext uri="{FF2B5EF4-FFF2-40B4-BE49-F238E27FC236}">
                  <a16:creationId xmlns:a16="http://schemas.microsoft.com/office/drawing/2014/main" id="{F7FD0F3E-9739-C695-EBD8-9030AD891921}"/>
                </a:ext>
              </a:extLst>
            </p:cNvPr>
            <p:cNvSpPr/>
            <p:nvPr/>
          </p:nvSpPr>
          <p:spPr>
            <a:xfrm>
              <a:off x="10022903" y="4339927"/>
              <a:ext cx="277394" cy="275716"/>
            </a:xfrm>
            <a:custGeom>
              <a:avLst/>
              <a:gdLst>
                <a:gd name="connsiteX0" fmla="*/ 138178 w 277394"/>
                <a:gd name="connsiteY0" fmla="*/ 275629 h 275716"/>
                <a:gd name="connsiteX1" fmla="*/ 91410 w 277394"/>
                <a:gd name="connsiteY1" fmla="*/ 275629 h 275716"/>
                <a:gd name="connsiteX2" fmla="*/ 1486 w 277394"/>
                <a:gd name="connsiteY2" fmla="*/ 195277 h 275716"/>
                <a:gd name="connsiteX3" fmla="*/ 2825 w 277394"/>
                <a:gd name="connsiteY3" fmla="*/ 71322 h 275716"/>
                <a:gd name="connsiteX4" fmla="*/ 75024 w 277394"/>
                <a:gd name="connsiteY4" fmla="*/ 1476 h 275716"/>
                <a:gd name="connsiteX5" fmla="*/ 202305 w 277394"/>
                <a:gd name="connsiteY5" fmla="*/ 1476 h 275716"/>
                <a:gd name="connsiteX6" fmla="*/ 276491 w 277394"/>
                <a:gd name="connsiteY6" fmla="*/ 78907 h 275716"/>
                <a:gd name="connsiteX7" fmla="*/ 276532 w 277394"/>
                <a:gd name="connsiteY7" fmla="*/ 196616 h 275716"/>
                <a:gd name="connsiteX8" fmla="*/ 194679 w 277394"/>
                <a:gd name="connsiteY8" fmla="*/ 275548 h 275716"/>
                <a:gd name="connsiteX9" fmla="*/ 138178 w 277394"/>
                <a:gd name="connsiteY9" fmla="*/ 275629 h 275716"/>
                <a:gd name="connsiteX10" fmla="*/ 56852 w 277394"/>
                <a:gd name="connsiteY10" fmla="*/ 137153 h 275716"/>
                <a:gd name="connsiteX11" fmla="*/ 56893 w 277394"/>
                <a:gd name="connsiteY11" fmla="*/ 188788 h 275716"/>
                <a:gd name="connsiteX12" fmla="*/ 87232 w 277394"/>
                <a:gd name="connsiteY12" fmla="*/ 220466 h 275716"/>
                <a:gd name="connsiteX13" fmla="*/ 190501 w 277394"/>
                <a:gd name="connsiteY13" fmla="*/ 220466 h 275716"/>
                <a:gd name="connsiteX14" fmla="*/ 221004 w 277394"/>
                <a:gd name="connsiteY14" fmla="*/ 191951 h 275716"/>
                <a:gd name="connsiteX15" fmla="*/ 221004 w 277394"/>
                <a:gd name="connsiteY15" fmla="*/ 83896 h 275716"/>
                <a:gd name="connsiteX16" fmla="*/ 192043 w 277394"/>
                <a:gd name="connsiteY16" fmla="*/ 55950 h 275716"/>
                <a:gd name="connsiteX17" fmla="*/ 85570 w 277394"/>
                <a:gd name="connsiteY17" fmla="*/ 55950 h 275716"/>
                <a:gd name="connsiteX18" fmla="*/ 56933 w 277394"/>
                <a:gd name="connsiteY18" fmla="*/ 85519 h 275716"/>
                <a:gd name="connsiteX19" fmla="*/ 56852 w 277394"/>
                <a:gd name="connsiteY19" fmla="*/ 137153 h 27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7394" h="275716">
                  <a:moveTo>
                    <a:pt x="138178" y="275629"/>
                  </a:moveTo>
                  <a:cubicBezTo>
                    <a:pt x="122602" y="275629"/>
                    <a:pt x="106986" y="275670"/>
                    <a:pt x="91410" y="275629"/>
                  </a:cubicBezTo>
                  <a:cubicBezTo>
                    <a:pt x="38519" y="275548"/>
                    <a:pt x="4853" y="247520"/>
                    <a:pt x="1486" y="195277"/>
                  </a:cubicBezTo>
                  <a:cubicBezTo>
                    <a:pt x="-1150" y="154148"/>
                    <a:pt x="-15" y="112492"/>
                    <a:pt x="2825" y="71322"/>
                  </a:cubicBezTo>
                  <a:cubicBezTo>
                    <a:pt x="5421" y="33073"/>
                    <a:pt x="36693" y="3179"/>
                    <a:pt x="75024" y="1476"/>
                  </a:cubicBezTo>
                  <a:cubicBezTo>
                    <a:pt x="117370" y="-431"/>
                    <a:pt x="159959" y="-552"/>
                    <a:pt x="202305" y="1476"/>
                  </a:cubicBezTo>
                  <a:cubicBezTo>
                    <a:pt x="243393" y="3423"/>
                    <a:pt x="275234" y="37494"/>
                    <a:pt x="276491" y="78907"/>
                  </a:cubicBezTo>
                  <a:cubicBezTo>
                    <a:pt x="277668" y="118130"/>
                    <a:pt x="277708" y="157434"/>
                    <a:pt x="276532" y="196616"/>
                  </a:cubicBezTo>
                  <a:cubicBezTo>
                    <a:pt x="275193" y="240868"/>
                    <a:pt x="239216" y="274777"/>
                    <a:pt x="194679" y="275548"/>
                  </a:cubicBezTo>
                  <a:cubicBezTo>
                    <a:pt x="175818" y="275873"/>
                    <a:pt x="156998" y="275629"/>
                    <a:pt x="138178" y="275629"/>
                  </a:cubicBezTo>
                  <a:close/>
                  <a:moveTo>
                    <a:pt x="56852" y="137153"/>
                  </a:moveTo>
                  <a:cubicBezTo>
                    <a:pt x="56852" y="154351"/>
                    <a:pt x="56609" y="171590"/>
                    <a:pt x="56893" y="188788"/>
                  </a:cubicBezTo>
                  <a:cubicBezTo>
                    <a:pt x="57217" y="209312"/>
                    <a:pt x="66790" y="220060"/>
                    <a:pt x="87232" y="220466"/>
                  </a:cubicBezTo>
                  <a:cubicBezTo>
                    <a:pt x="121629" y="221196"/>
                    <a:pt x="156065" y="221155"/>
                    <a:pt x="190501" y="220466"/>
                  </a:cubicBezTo>
                  <a:cubicBezTo>
                    <a:pt x="209565" y="220101"/>
                    <a:pt x="220476" y="210528"/>
                    <a:pt x="221004" y="191951"/>
                  </a:cubicBezTo>
                  <a:cubicBezTo>
                    <a:pt x="222099" y="155974"/>
                    <a:pt x="222099" y="119874"/>
                    <a:pt x="221004" y="83896"/>
                  </a:cubicBezTo>
                  <a:cubicBezTo>
                    <a:pt x="220436" y="65563"/>
                    <a:pt x="209727" y="56152"/>
                    <a:pt x="192043" y="55950"/>
                  </a:cubicBezTo>
                  <a:cubicBezTo>
                    <a:pt x="156552" y="55544"/>
                    <a:pt x="121061" y="55503"/>
                    <a:pt x="85570" y="55950"/>
                  </a:cubicBezTo>
                  <a:cubicBezTo>
                    <a:pt x="66992" y="56193"/>
                    <a:pt x="57379" y="66455"/>
                    <a:pt x="56933" y="85519"/>
                  </a:cubicBezTo>
                  <a:cubicBezTo>
                    <a:pt x="56528" y="102717"/>
                    <a:pt x="56852" y="119955"/>
                    <a:pt x="56852" y="137153"/>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4" name="Freeform: Shape 93">
              <a:extLst>
                <a:ext uri="{FF2B5EF4-FFF2-40B4-BE49-F238E27FC236}">
                  <a16:creationId xmlns:a16="http://schemas.microsoft.com/office/drawing/2014/main" id="{5BB9C457-2D39-E7F7-01F7-A4EBD9E549F1}"/>
                </a:ext>
              </a:extLst>
            </p:cNvPr>
            <p:cNvSpPr/>
            <p:nvPr/>
          </p:nvSpPr>
          <p:spPr>
            <a:xfrm>
              <a:off x="9664777" y="4147246"/>
              <a:ext cx="138274" cy="137901"/>
            </a:xfrm>
            <a:custGeom>
              <a:avLst/>
              <a:gdLst>
                <a:gd name="connsiteX0" fmla="*/ 56620 w 138274"/>
                <a:gd name="connsiteY0" fmla="*/ 57262 h 137901"/>
                <a:gd name="connsiteX1" fmla="*/ 56579 w 138274"/>
                <a:gd name="connsiteY1" fmla="*/ 103705 h 137901"/>
                <a:gd name="connsiteX2" fmla="*/ 28145 w 138274"/>
                <a:gd name="connsiteY2" fmla="*/ 137898 h 137901"/>
                <a:gd name="connsiteX3" fmla="*/ 483 w 138274"/>
                <a:gd name="connsiteY3" fmla="*/ 104678 h 137901"/>
                <a:gd name="connsiteX4" fmla="*/ 523 w 138274"/>
                <a:gd name="connsiteY4" fmla="*/ 32195 h 137901"/>
                <a:gd name="connsiteX5" fmla="*/ 33865 w 138274"/>
                <a:gd name="connsiteY5" fmla="*/ 152 h 137901"/>
                <a:gd name="connsiteX6" fmla="*/ 106388 w 138274"/>
                <a:gd name="connsiteY6" fmla="*/ 152 h 137901"/>
                <a:gd name="connsiteX7" fmla="*/ 138269 w 138274"/>
                <a:gd name="connsiteY7" fmla="*/ 28099 h 137901"/>
                <a:gd name="connsiteX8" fmla="*/ 106956 w 138274"/>
                <a:gd name="connsiteY8" fmla="*/ 55031 h 137901"/>
                <a:gd name="connsiteX9" fmla="*/ 60270 w 138274"/>
                <a:gd name="connsiteY9" fmla="*/ 55478 h 137901"/>
                <a:gd name="connsiteX10" fmla="*/ 56620 w 138274"/>
                <a:gd name="connsiteY10" fmla="*/ 57262 h 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274" h="137901">
                  <a:moveTo>
                    <a:pt x="56620" y="57262"/>
                  </a:moveTo>
                  <a:cubicBezTo>
                    <a:pt x="56620" y="72676"/>
                    <a:pt x="56863" y="88211"/>
                    <a:pt x="56579" y="103705"/>
                  </a:cubicBezTo>
                  <a:cubicBezTo>
                    <a:pt x="56173" y="124837"/>
                    <a:pt x="44938" y="138141"/>
                    <a:pt x="28145" y="137898"/>
                  </a:cubicBezTo>
                  <a:cubicBezTo>
                    <a:pt x="11962" y="137655"/>
                    <a:pt x="1010" y="125202"/>
                    <a:pt x="483" y="104678"/>
                  </a:cubicBezTo>
                  <a:cubicBezTo>
                    <a:pt x="-85" y="80544"/>
                    <a:pt x="-247" y="56329"/>
                    <a:pt x="523" y="32195"/>
                  </a:cubicBezTo>
                  <a:cubicBezTo>
                    <a:pt x="1253" y="9684"/>
                    <a:pt x="11475" y="355"/>
                    <a:pt x="33865" y="152"/>
                  </a:cubicBezTo>
                  <a:cubicBezTo>
                    <a:pt x="58039" y="-51"/>
                    <a:pt x="82214" y="-51"/>
                    <a:pt x="106388" y="152"/>
                  </a:cubicBezTo>
                  <a:cubicBezTo>
                    <a:pt x="127034" y="355"/>
                    <a:pt x="138553" y="10657"/>
                    <a:pt x="138269" y="28099"/>
                  </a:cubicBezTo>
                  <a:cubicBezTo>
                    <a:pt x="137985" y="44729"/>
                    <a:pt x="126506" y="54707"/>
                    <a:pt x="106956" y="55031"/>
                  </a:cubicBezTo>
                  <a:cubicBezTo>
                    <a:pt x="91381" y="55275"/>
                    <a:pt x="75805" y="55315"/>
                    <a:pt x="60270" y="55478"/>
                  </a:cubicBezTo>
                  <a:cubicBezTo>
                    <a:pt x="59783" y="55437"/>
                    <a:pt x="59337" y="55883"/>
                    <a:pt x="56620" y="57262"/>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5" name="Freeform: Shape 94">
              <a:extLst>
                <a:ext uri="{FF2B5EF4-FFF2-40B4-BE49-F238E27FC236}">
                  <a16:creationId xmlns:a16="http://schemas.microsoft.com/office/drawing/2014/main" id="{006A7441-E893-9EB7-523B-5872E35711CD}"/>
                </a:ext>
              </a:extLst>
            </p:cNvPr>
            <p:cNvSpPr/>
            <p:nvPr/>
          </p:nvSpPr>
          <p:spPr>
            <a:xfrm>
              <a:off x="9858290" y="4147155"/>
              <a:ext cx="110417" cy="55185"/>
            </a:xfrm>
            <a:custGeom>
              <a:avLst/>
              <a:gdLst>
                <a:gd name="connsiteX0" fmla="*/ 55935 w 110417"/>
                <a:gd name="connsiteY0" fmla="*/ 55001 h 55185"/>
                <a:gd name="connsiteX1" fmla="*/ 26893 w 110417"/>
                <a:gd name="connsiteY1" fmla="*/ 54879 h 55185"/>
                <a:gd name="connsiteX2" fmla="*/ 1 w 110417"/>
                <a:gd name="connsiteY2" fmla="*/ 27784 h 55185"/>
                <a:gd name="connsiteX3" fmla="*/ 26569 w 110417"/>
                <a:gd name="connsiteY3" fmla="*/ 527 h 55185"/>
                <a:gd name="connsiteX4" fmla="*/ 84693 w 110417"/>
                <a:gd name="connsiteY4" fmla="*/ 568 h 55185"/>
                <a:gd name="connsiteX5" fmla="*/ 110409 w 110417"/>
                <a:gd name="connsiteY5" fmla="*/ 28271 h 55185"/>
                <a:gd name="connsiteX6" fmla="*/ 84977 w 110417"/>
                <a:gd name="connsiteY6" fmla="*/ 54798 h 55185"/>
                <a:gd name="connsiteX7" fmla="*/ 55935 w 110417"/>
                <a:gd name="connsiteY7" fmla="*/ 54920 h 55185"/>
                <a:gd name="connsiteX8" fmla="*/ 55935 w 110417"/>
                <a:gd name="connsiteY8" fmla="*/ 55001 h 55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17" h="55185">
                  <a:moveTo>
                    <a:pt x="55935" y="55001"/>
                  </a:moveTo>
                  <a:cubicBezTo>
                    <a:pt x="46241" y="55001"/>
                    <a:pt x="36547" y="55488"/>
                    <a:pt x="26893" y="54879"/>
                  </a:cubicBezTo>
                  <a:cubicBezTo>
                    <a:pt x="11764" y="53987"/>
                    <a:pt x="123" y="41859"/>
                    <a:pt x="1" y="27784"/>
                  </a:cubicBezTo>
                  <a:cubicBezTo>
                    <a:pt x="-121" y="13750"/>
                    <a:pt x="11520" y="1055"/>
                    <a:pt x="26569" y="527"/>
                  </a:cubicBezTo>
                  <a:cubicBezTo>
                    <a:pt x="45916" y="-162"/>
                    <a:pt x="65345" y="-203"/>
                    <a:pt x="84693" y="568"/>
                  </a:cubicBezTo>
                  <a:cubicBezTo>
                    <a:pt x="99944" y="1176"/>
                    <a:pt x="110774" y="13750"/>
                    <a:pt x="110409" y="28271"/>
                  </a:cubicBezTo>
                  <a:cubicBezTo>
                    <a:pt x="110044" y="42265"/>
                    <a:pt x="99579" y="53703"/>
                    <a:pt x="84977" y="54798"/>
                  </a:cubicBezTo>
                  <a:cubicBezTo>
                    <a:pt x="75364" y="55528"/>
                    <a:pt x="65629" y="54920"/>
                    <a:pt x="55935" y="54920"/>
                  </a:cubicBezTo>
                  <a:cubicBezTo>
                    <a:pt x="55935" y="54960"/>
                    <a:pt x="55935" y="54960"/>
                    <a:pt x="55935" y="55001"/>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6" name="Freeform: Shape 95">
              <a:extLst>
                <a:ext uri="{FF2B5EF4-FFF2-40B4-BE49-F238E27FC236}">
                  <a16:creationId xmlns:a16="http://schemas.microsoft.com/office/drawing/2014/main" id="{98204D08-6038-6524-6266-DF7246A09006}"/>
                </a:ext>
              </a:extLst>
            </p:cNvPr>
            <p:cNvSpPr/>
            <p:nvPr/>
          </p:nvSpPr>
          <p:spPr>
            <a:xfrm>
              <a:off x="9803817" y="3927597"/>
              <a:ext cx="274843" cy="53824"/>
            </a:xfrm>
            <a:custGeom>
              <a:avLst/>
              <a:gdLst>
                <a:gd name="connsiteX0" fmla="*/ 0 w 274843"/>
                <a:gd name="connsiteY0" fmla="*/ 53825 h 53824"/>
                <a:gd name="connsiteX1" fmla="*/ 0 w 274843"/>
                <a:gd name="connsiteY1" fmla="*/ 0 h 53824"/>
                <a:gd name="connsiteX2" fmla="*/ 274843 w 274843"/>
                <a:gd name="connsiteY2" fmla="*/ 0 h 53824"/>
                <a:gd name="connsiteX3" fmla="*/ 274843 w 274843"/>
                <a:gd name="connsiteY3" fmla="*/ 53825 h 53824"/>
                <a:gd name="connsiteX4" fmla="*/ 0 w 274843"/>
                <a:gd name="connsiteY4" fmla="*/ 53825 h 5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43" h="53824">
                  <a:moveTo>
                    <a:pt x="0" y="53825"/>
                  </a:moveTo>
                  <a:cubicBezTo>
                    <a:pt x="0" y="35085"/>
                    <a:pt x="0" y="18090"/>
                    <a:pt x="0" y="0"/>
                  </a:cubicBezTo>
                  <a:cubicBezTo>
                    <a:pt x="91831" y="0"/>
                    <a:pt x="182769" y="0"/>
                    <a:pt x="274843" y="0"/>
                  </a:cubicBezTo>
                  <a:cubicBezTo>
                    <a:pt x="274843" y="18090"/>
                    <a:pt x="274843" y="35451"/>
                    <a:pt x="274843" y="53825"/>
                  </a:cubicBezTo>
                  <a:cubicBezTo>
                    <a:pt x="183134" y="53825"/>
                    <a:pt x="92196" y="53825"/>
                    <a:pt x="0" y="53825"/>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7" name="Freeform: Shape 96">
              <a:extLst>
                <a:ext uri="{FF2B5EF4-FFF2-40B4-BE49-F238E27FC236}">
                  <a16:creationId xmlns:a16="http://schemas.microsoft.com/office/drawing/2014/main" id="{DB1C61A8-62C6-C5E9-D77D-F7D67A239A4A}"/>
                </a:ext>
              </a:extLst>
            </p:cNvPr>
            <p:cNvSpPr/>
            <p:nvPr/>
          </p:nvSpPr>
          <p:spPr>
            <a:xfrm>
              <a:off x="10135203" y="3927759"/>
              <a:ext cx="52648" cy="53946"/>
            </a:xfrm>
            <a:custGeom>
              <a:avLst/>
              <a:gdLst>
                <a:gd name="connsiteX0" fmla="*/ 52648 w 52648"/>
                <a:gd name="connsiteY0" fmla="*/ 53946 h 53946"/>
                <a:gd name="connsiteX1" fmla="*/ 0 w 52648"/>
                <a:gd name="connsiteY1" fmla="*/ 53946 h 53946"/>
                <a:gd name="connsiteX2" fmla="*/ 0 w 52648"/>
                <a:gd name="connsiteY2" fmla="*/ 0 h 53946"/>
                <a:gd name="connsiteX3" fmla="*/ 52648 w 52648"/>
                <a:gd name="connsiteY3" fmla="*/ 0 h 53946"/>
                <a:gd name="connsiteX4" fmla="*/ 52648 w 52648"/>
                <a:gd name="connsiteY4" fmla="*/ 53946 h 539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648" h="53946">
                  <a:moveTo>
                    <a:pt x="52648" y="53946"/>
                  </a:moveTo>
                  <a:cubicBezTo>
                    <a:pt x="35248" y="53946"/>
                    <a:pt x="18293" y="53946"/>
                    <a:pt x="0" y="53946"/>
                  </a:cubicBezTo>
                  <a:cubicBezTo>
                    <a:pt x="0" y="35978"/>
                    <a:pt x="0" y="18658"/>
                    <a:pt x="0" y="0"/>
                  </a:cubicBezTo>
                  <a:cubicBezTo>
                    <a:pt x="16955" y="0"/>
                    <a:pt x="33828" y="0"/>
                    <a:pt x="52648" y="0"/>
                  </a:cubicBezTo>
                  <a:cubicBezTo>
                    <a:pt x="52648" y="16995"/>
                    <a:pt x="52648" y="34599"/>
                    <a:pt x="52648" y="53946"/>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grpSp>
      <p:pic>
        <p:nvPicPr>
          <p:cNvPr id="98" name="Picture 97">
            <a:extLst>
              <a:ext uri="{FF2B5EF4-FFF2-40B4-BE49-F238E27FC236}">
                <a16:creationId xmlns:a16="http://schemas.microsoft.com/office/drawing/2014/main" id="{D31325EB-6922-E2FB-5218-60543082B71B}"/>
              </a:ext>
            </a:extLst>
          </p:cNvPr>
          <p:cNvPicPr>
            <a:picLocks noChangeAspect="1"/>
          </p:cNvPicPr>
          <p:nvPr/>
        </p:nvPicPr>
        <p:blipFill>
          <a:blip r:embed="rId3" cstate="email">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12979362" y="7207646"/>
            <a:ext cx="915236" cy="909821"/>
          </a:xfrm>
          <a:prstGeom prst="rect">
            <a:avLst/>
          </a:prstGeom>
        </p:spPr>
      </p:pic>
      <p:grpSp>
        <p:nvGrpSpPr>
          <p:cNvPr id="99" name="Group 98">
            <a:extLst>
              <a:ext uri="{FF2B5EF4-FFF2-40B4-BE49-F238E27FC236}">
                <a16:creationId xmlns:a16="http://schemas.microsoft.com/office/drawing/2014/main" id="{59B79B9D-2340-5ABC-D3BD-0E90F874FA50}"/>
              </a:ext>
            </a:extLst>
          </p:cNvPr>
          <p:cNvGrpSpPr/>
          <p:nvPr/>
        </p:nvGrpSpPr>
        <p:grpSpPr>
          <a:xfrm>
            <a:off x="13029549" y="5359015"/>
            <a:ext cx="846212" cy="846212"/>
            <a:chOff x="2782888" y="1743075"/>
            <a:chExt cx="1023938" cy="1023938"/>
          </a:xfrm>
          <a:solidFill>
            <a:srgbClr val="DBDBD1"/>
          </a:solidFill>
        </p:grpSpPr>
        <p:sp>
          <p:nvSpPr>
            <p:cNvPr id="100" name="Freeform 7">
              <a:extLst>
                <a:ext uri="{FF2B5EF4-FFF2-40B4-BE49-F238E27FC236}">
                  <a16:creationId xmlns:a16="http://schemas.microsoft.com/office/drawing/2014/main" id="{B0068729-8919-61DC-1CC6-4958B6ED11BD}"/>
                </a:ext>
              </a:extLst>
            </p:cNvPr>
            <p:cNvSpPr>
              <a:spLocks noEditPoints="1"/>
            </p:cNvSpPr>
            <p:nvPr/>
          </p:nvSpPr>
          <p:spPr bwMode="auto">
            <a:xfrm>
              <a:off x="2878138" y="1838325"/>
              <a:ext cx="833438" cy="833438"/>
            </a:xfrm>
            <a:custGeom>
              <a:avLst/>
              <a:gdLst>
                <a:gd name="T0" fmla="*/ 207 w 525"/>
                <a:gd name="T1" fmla="*/ 125 h 525"/>
                <a:gd name="T2" fmla="*/ 157 w 525"/>
                <a:gd name="T3" fmla="*/ 190 h 525"/>
                <a:gd name="T4" fmla="*/ 164 w 525"/>
                <a:gd name="T5" fmla="*/ 269 h 525"/>
                <a:gd name="T6" fmla="*/ 206 w 525"/>
                <a:gd name="T7" fmla="*/ 314 h 525"/>
                <a:gd name="T8" fmla="*/ 207 w 525"/>
                <a:gd name="T9" fmla="*/ 315 h 525"/>
                <a:gd name="T10" fmla="*/ 122 w 525"/>
                <a:gd name="T11" fmla="*/ 380 h 525"/>
                <a:gd name="T12" fmla="*/ 129 w 525"/>
                <a:gd name="T13" fmla="*/ 475 h 525"/>
                <a:gd name="T14" fmla="*/ 262 w 525"/>
                <a:gd name="T15" fmla="*/ 512 h 525"/>
                <a:gd name="T16" fmla="*/ 394 w 525"/>
                <a:gd name="T17" fmla="*/ 475 h 525"/>
                <a:gd name="T18" fmla="*/ 403 w 525"/>
                <a:gd name="T19" fmla="*/ 380 h 525"/>
                <a:gd name="T20" fmla="*/ 318 w 525"/>
                <a:gd name="T21" fmla="*/ 315 h 525"/>
                <a:gd name="T22" fmla="*/ 319 w 525"/>
                <a:gd name="T23" fmla="*/ 314 h 525"/>
                <a:gd name="T24" fmla="*/ 361 w 525"/>
                <a:gd name="T25" fmla="*/ 269 h 525"/>
                <a:gd name="T26" fmla="*/ 368 w 525"/>
                <a:gd name="T27" fmla="*/ 190 h 525"/>
                <a:gd name="T28" fmla="*/ 318 w 525"/>
                <a:gd name="T29" fmla="*/ 125 h 525"/>
                <a:gd name="T30" fmla="*/ 262 w 525"/>
                <a:gd name="T31" fmla="*/ 12 h 525"/>
                <a:gd name="T32" fmla="*/ 137 w 525"/>
                <a:gd name="T33" fmla="*/ 46 h 525"/>
                <a:gd name="T34" fmla="*/ 46 w 525"/>
                <a:gd name="T35" fmla="*/ 137 h 525"/>
                <a:gd name="T36" fmla="*/ 12 w 525"/>
                <a:gd name="T37" fmla="*/ 262 h 525"/>
                <a:gd name="T38" fmla="*/ 39 w 525"/>
                <a:gd name="T39" fmla="*/ 376 h 525"/>
                <a:gd name="T40" fmla="*/ 94 w 525"/>
                <a:gd name="T41" fmla="*/ 406 h 525"/>
                <a:gd name="T42" fmla="*/ 154 w 525"/>
                <a:gd name="T43" fmla="*/ 328 h 525"/>
                <a:gd name="T44" fmla="*/ 151 w 525"/>
                <a:gd name="T45" fmla="*/ 271 h 525"/>
                <a:gd name="T46" fmla="*/ 145 w 525"/>
                <a:gd name="T47" fmla="*/ 187 h 525"/>
                <a:gd name="T48" fmla="*/ 201 w 525"/>
                <a:gd name="T49" fmla="*/ 114 h 525"/>
                <a:gd name="T50" fmla="*/ 295 w 525"/>
                <a:gd name="T51" fmla="*/ 102 h 525"/>
                <a:gd name="T52" fmla="*/ 368 w 525"/>
                <a:gd name="T53" fmla="*/ 159 h 525"/>
                <a:gd name="T54" fmla="*/ 381 w 525"/>
                <a:gd name="T55" fmla="*/ 246 h 525"/>
                <a:gd name="T56" fmla="*/ 342 w 525"/>
                <a:gd name="T57" fmla="*/ 312 h 525"/>
                <a:gd name="T58" fmla="*/ 416 w 525"/>
                <a:gd name="T59" fmla="*/ 376 h 525"/>
                <a:gd name="T60" fmla="*/ 466 w 525"/>
                <a:gd name="T61" fmla="*/ 409 h 525"/>
                <a:gd name="T62" fmla="*/ 509 w 525"/>
                <a:gd name="T63" fmla="*/ 302 h 525"/>
                <a:gd name="T64" fmla="*/ 496 w 525"/>
                <a:gd name="T65" fmla="*/ 176 h 525"/>
                <a:gd name="T66" fmla="*/ 423 w 525"/>
                <a:gd name="T67" fmla="*/ 71 h 525"/>
                <a:gd name="T68" fmla="*/ 308 w 525"/>
                <a:gd name="T69" fmla="*/ 16 h 525"/>
                <a:gd name="T70" fmla="*/ 309 w 525"/>
                <a:gd name="T71" fmla="*/ 5 h 525"/>
                <a:gd name="T72" fmla="*/ 431 w 525"/>
                <a:gd name="T73" fmla="*/ 62 h 525"/>
                <a:gd name="T74" fmla="*/ 507 w 525"/>
                <a:gd name="T75" fmla="*/ 171 h 525"/>
                <a:gd name="T76" fmla="*/ 520 w 525"/>
                <a:gd name="T77" fmla="*/ 309 h 525"/>
                <a:gd name="T78" fmla="*/ 463 w 525"/>
                <a:gd name="T79" fmla="*/ 432 h 525"/>
                <a:gd name="T80" fmla="*/ 354 w 525"/>
                <a:gd name="T81" fmla="*/ 508 h 525"/>
                <a:gd name="T82" fmla="*/ 216 w 525"/>
                <a:gd name="T83" fmla="*/ 521 h 525"/>
                <a:gd name="T84" fmla="*/ 94 w 525"/>
                <a:gd name="T85" fmla="*/ 463 h 525"/>
                <a:gd name="T86" fmla="*/ 16 w 525"/>
                <a:gd name="T87" fmla="*/ 354 h 525"/>
                <a:gd name="T88" fmla="*/ 4 w 525"/>
                <a:gd name="T89" fmla="*/ 216 h 525"/>
                <a:gd name="T90" fmla="*/ 62 w 525"/>
                <a:gd name="T91" fmla="*/ 94 h 525"/>
                <a:gd name="T92" fmla="*/ 171 w 525"/>
                <a:gd name="T93" fmla="*/ 16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5" h="525">
                  <a:moveTo>
                    <a:pt x="262" y="110"/>
                  </a:moveTo>
                  <a:lnTo>
                    <a:pt x="233" y="114"/>
                  </a:lnTo>
                  <a:lnTo>
                    <a:pt x="207" y="125"/>
                  </a:lnTo>
                  <a:lnTo>
                    <a:pt x="184" y="143"/>
                  </a:lnTo>
                  <a:lnTo>
                    <a:pt x="167" y="164"/>
                  </a:lnTo>
                  <a:lnTo>
                    <a:pt x="157" y="190"/>
                  </a:lnTo>
                  <a:lnTo>
                    <a:pt x="152" y="220"/>
                  </a:lnTo>
                  <a:lnTo>
                    <a:pt x="155" y="246"/>
                  </a:lnTo>
                  <a:lnTo>
                    <a:pt x="164" y="269"/>
                  </a:lnTo>
                  <a:lnTo>
                    <a:pt x="178" y="289"/>
                  </a:lnTo>
                  <a:lnTo>
                    <a:pt x="196" y="307"/>
                  </a:lnTo>
                  <a:lnTo>
                    <a:pt x="206" y="314"/>
                  </a:lnTo>
                  <a:lnTo>
                    <a:pt x="207" y="315"/>
                  </a:lnTo>
                  <a:lnTo>
                    <a:pt x="207" y="315"/>
                  </a:lnTo>
                  <a:lnTo>
                    <a:pt x="207" y="315"/>
                  </a:lnTo>
                  <a:lnTo>
                    <a:pt x="174" y="330"/>
                  </a:lnTo>
                  <a:lnTo>
                    <a:pt x="145" y="353"/>
                  </a:lnTo>
                  <a:lnTo>
                    <a:pt x="122" y="380"/>
                  </a:lnTo>
                  <a:lnTo>
                    <a:pt x="105" y="412"/>
                  </a:lnTo>
                  <a:lnTo>
                    <a:pt x="94" y="447"/>
                  </a:lnTo>
                  <a:lnTo>
                    <a:pt x="129" y="475"/>
                  </a:lnTo>
                  <a:lnTo>
                    <a:pt x="171" y="495"/>
                  </a:lnTo>
                  <a:lnTo>
                    <a:pt x="214" y="508"/>
                  </a:lnTo>
                  <a:lnTo>
                    <a:pt x="262" y="512"/>
                  </a:lnTo>
                  <a:lnTo>
                    <a:pt x="309" y="508"/>
                  </a:lnTo>
                  <a:lnTo>
                    <a:pt x="354" y="495"/>
                  </a:lnTo>
                  <a:lnTo>
                    <a:pt x="394" y="475"/>
                  </a:lnTo>
                  <a:lnTo>
                    <a:pt x="430" y="447"/>
                  </a:lnTo>
                  <a:lnTo>
                    <a:pt x="420" y="412"/>
                  </a:lnTo>
                  <a:lnTo>
                    <a:pt x="403" y="380"/>
                  </a:lnTo>
                  <a:lnTo>
                    <a:pt x="380" y="353"/>
                  </a:lnTo>
                  <a:lnTo>
                    <a:pt x="351" y="330"/>
                  </a:lnTo>
                  <a:lnTo>
                    <a:pt x="318" y="315"/>
                  </a:lnTo>
                  <a:lnTo>
                    <a:pt x="318" y="315"/>
                  </a:lnTo>
                  <a:lnTo>
                    <a:pt x="318" y="315"/>
                  </a:lnTo>
                  <a:lnTo>
                    <a:pt x="319" y="314"/>
                  </a:lnTo>
                  <a:lnTo>
                    <a:pt x="329" y="307"/>
                  </a:lnTo>
                  <a:lnTo>
                    <a:pt x="347" y="289"/>
                  </a:lnTo>
                  <a:lnTo>
                    <a:pt x="361" y="269"/>
                  </a:lnTo>
                  <a:lnTo>
                    <a:pt x="370" y="246"/>
                  </a:lnTo>
                  <a:lnTo>
                    <a:pt x="372" y="220"/>
                  </a:lnTo>
                  <a:lnTo>
                    <a:pt x="368" y="190"/>
                  </a:lnTo>
                  <a:lnTo>
                    <a:pt x="357" y="164"/>
                  </a:lnTo>
                  <a:lnTo>
                    <a:pt x="339" y="143"/>
                  </a:lnTo>
                  <a:lnTo>
                    <a:pt x="318" y="125"/>
                  </a:lnTo>
                  <a:lnTo>
                    <a:pt x="292" y="114"/>
                  </a:lnTo>
                  <a:lnTo>
                    <a:pt x="262" y="110"/>
                  </a:lnTo>
                  <a:close/>
                  <a:moveTo>
                    <a:pt x="262" y="12"/>
                  </a:moveTo>
                  <a:lnTo>
                    <a:pt x="217" y="16"/>
                  </a:lnTo>
                  <a:lnTo>
                    <a:pt x="175" y="28"/>
                  </a:lnTo>
                  <a:lnTo>
                    <a:pt x="137" y="46"/>
                  </a:lnTo>
                  <a:lnTo>
                    <a:pt x="101" y="71"/>
                  </a:lnTo>
                  <a:lnTo>
                    <a:pt x="71" y="101"/>
                  </a:lnTo>
                  <a:lnTo>
                    <a:pt x="46" y="137"/>
                  </a:lnTo>
                  <a:lnTo>
                    <a:pt x="27" y="176"/>
                  </a:lnTo>
                  <a:lnTo>
                    <a:pt x="16" y="217"/>
                  </a:lnTo>
                  <a:lnTo>
                    <a:pt x="12" y="262"/>
                  </a:lnTo>
                  <a:lnTo>
                    <a:pt x="16" y="302"/>
                  </a:lnTo>
                  <a:lnTo>
                    <a:pt x="25" y="341"/>
                  </a:lnTo>
                  <a:lnTo>
                    <a:pt x="39" y="376"/>
                  </a:lnTo>
                  <a:lnTo>
                    <a:pt x="59" y="409"/>
                  </a:lnTo>
                  <a:lnTo>
                    <a:pt x="84" y="437"/>
                  </a:lnTo>
                  <a:lnTo>
                    <a:pt x="94" y="406"/>
                  </a:lnTo>
                  <a:lnTo>
                    <a:pt x="109" y="376"/>
                  </a:lnTo>
                  <a:lnTo>
                    <a:pt x="129" y="351"/>
                  </a:lnTo>
                  <a:lnTo>
                    <a:pt x="154" y="328"/>
                  </a:lnTo>
                  <a:lnTo>
                    <a:pt x="183" y="312"/>
                  </a:lnTo>
                  <a:lnTo>
                    <a:pt x="165" y="294"/>
                  </a:lnTo>
                  <a:lnTo>
                    <a:pt x="151" y="271"/>
                  </a:lnTo>
                  <a:lnTo>
                    <a:pt x="144" y="246"/>
                  </a:lnTo>
                  <a:lnTo>
                    <a:pt x="141" y="220"/>
                  </a:lnTo>
                  <a:lnTo>
                    <a:pt x="145" y="187"/>
                  </a:lnTo>
                  <a:lnTo>
                    <a:pt x="157" y="159"/>
                  </a:lnTo>
                  <a:lnTo>
                    <a:pt x="175" y="134"/>
                  </a:lnTo>
                  <a:lnTo>
                    <a:pt x="201" y="114"/>
                  </a:lnTo>
                  <a:lnTo>
                    <a:pt x="230" y="102"/>
                  </a:lnTo>
                  <a:lnTo>
                    <a:pt x="262" y="98"/>
                  </a:lnTo>
                  <a:lnTo>
                    <a:pt x="295" y="102"/>
                  </a:lnTo>
                  <a:lnTo>
                    <a:pt x="324" y="114"/>
                  </a:lnTo>
                  <a:lnTo>
                    <a:pt x="348" y="134"/>
                  </a:lnTo>
                  <a:lnTo>
                    <a:pt x="368" y="159"/>
                  </a:lnTo>
                  <a:lnTo>
                    <a:pt x="380" y="187"/>
                  </a:lnTo>
                  <a:lnTo>
                    <a:pt x="384" y="220"/>
                  </a:lnTo>
                  <a:lnTo>
                    <a:pt x="381" y="246"/>
                  </a:lnTo>
                  <a:lnTo>
                    <a:pt x="372" y="271"/>
                  </a:lnTo>
                  <a:lnTo>
                    <a:pt x="359" y="294"/>
                  </a:lnTo>
                  <a:lnTo>
                    <a:pt x="342" y="312"/>
                  </a:lnTo>
                  <a:lnTo>
                    <a:pt x="371" y="328"/>
                  </a:lnTo>
                  <a:lnTo>
                    <a:pt x="395" y="351"/>
                  </a:lnTo>
                  <a:lnTo>
                    <a:pt x="416" y="376"/>
                  </a:lnTo>
                  <a:lnTo>
                    <a:pt x="431" y="406"/>
                  </a:lnTo>
                  <a:lnTo>
                    <a:pt x="441" y="437"/>
                  </a:lnTo>
                  <a:lnTo>
                    <a:pt x="466" y="409"/>
                  </a:lnTo>
                  <a:lnTo>
                    <a:pt x="485" y="376"/>
                  </a:lnTo>
                  <a:lnTo>
                    <a:pt x="500" y="341"/>
                  </a:lnTo>
                  <a:lnTo>
                    <a:pt x="509" y="302"/>
                  </a:lnTo>
                  <a:lnTo>
                    <a:pt x="512" y="262"/>
                  </a:lnTo>
                  <a:lnTo>
                    <a:pt x="509" y="217"/>
                  </a:lnTo>
                  <a:lnTo>
                    <a:pt x="496" y="176"/>
                  </a:lnTo>
                  <a:lnTo>
                    <a:pt x="479" y="137"/>
                  </a:lnTo>
                  <a:lnTo>
                    <a:pt x="453" y="101"/>
                  </a:lnTo>
                  <a:lnTo>
                    <a:pt x="423" y="71"/>
                  </a:lnTo>
                  <a:lnTo>
                    <a:pt x="388" y="46"/>
                  </a:lnTo>
                  <a:lnTo>
                    <a:pt x="349" y="28"/>
                  </a:lnTo>
                  <a:lnTo>
                    <a:pt x="308" y="16"/>
                  </a:lnTo>
                  <a:lnTo>
                    <a:pt x="262" y="12"/>
                  </a:lnTo>
                  <a:close/>
                  <a:moveTo>
                    <a:pt x="262" y="0"/>
                  </a:moveTo>
                  <a:lnTo>
                    <a:pt x="309" y="5"/>
                  </a:lnTo>
                  <a:lnTo>
                    <a:pt x="354" y="16"/>
                  </a:lnTo>
                  <a:lnTo>
                    <a:pt x="394" y="36"/>
                  </a:lnTo>
                  <a:lnTo>
                    <a:pt x="431" y="62"/>
                  </a:lnTo>
                  <a:lnTo>
                    <a:pt x="463" y="94"/>
                  </a:lnTo>
                  <a:lnTo>
                    <a:pt x="489" y="130"/>
                  </a:lnTo>
                  <a:lnTo>
                    <a:pt x="507" y="171"/>
                  </a:lnTo>
                  <a:lnTo>
                    <a:pt x="520" y="216"/>
                  </a:lnTo>
                  <a:lnTo>
                    <a:pt x="525" y="262"/>
                  </a:lnTo>
                  <a:lnTo>
                    <a:pt x="520" y="309"/>
                  </a:lnTo>
                  <a:lnTo>
                    <a:pt x="507" y="354"/>
                  </a:lnTo>
                  <a:lnTo>
                    <a:pt x="489" y="394"/>
                  </a:lnTo>
                  <a:lnTo>
                    <a:pt x="463" y="432"/>
                  </a:lnTo>
                  <a:lnTo>
                    <a:pt x="431" y="463"/>
                  </a:lnTo>
                  <a:lnTo>
                    <a:pt x="394" y="489"/>
                  </a:lnTo>
                  <a:lnTo>
                    <a:pt x="354" y="508"/>
                  </a:lnTo>
                  <a:lnTo>
                    <a:pt x="309" y="521"/>
                  </a:lnTo>
                  <a:lnTo>
                    <a:pt x="262" y="525"/>
                  </a:lnTo>
                  <a:lnTo>
                    <a:pt x="216" y="521"/>
                  </a:lnTo>
                  <a:lnTo>
                    <a:pt x="171" y="508"/>
                  </a:lnTo>
                  <a:lnTo>
                    <a:pt x="129" y="489"/>
                  </a:lnTo>
                  <a:lnTo>
                    <a:pt x="94" y="463"/>
                  </a:lnTo>
                  <a:lnTo>
                    <a:pt x="62" y="432"/>
                  </a:lnTo>
                  <a:lnTo>
                    <a:pt x="36" y="394"/>
                  </a:lnTo>
                  <a:lnTo>
                    <a:pt x="16" y="354"/>
                  </a:lnTo>
                  <a:lnTo>
                    <a:pt x="4" y="309"/>
                  </a:lnTo>
                  <a:lnTo>
                    <a:pt x="0" y="262"/>
                  </a:lnTo>
                  <a:lnTo>
                    <a:pt x="4" y="216"/>
                  </a:lnTo>
                  <a:lnTo>
                    <a:pt x="16" y="171"/>
                  </a:lnTo>
                  <a:lnTo>
                    <a:pt x="36" y="130"/>
                  </a:lnTo>
                  <a:lnTo>
                    <a:pt x="62" y="94"/>
                  </a:lnTo>
                  <a:lnTo>
                    <a:pt x="94" y="62"/>
                  </a:lnTo>
                  <a:lnTo>
                    <a:pt x="129" y="36"/>
                  </a:lnTo>
                  <a:lnTo>
                    <a:pt x="171" y="16"/>
                  </a:lnTo>
                  <a:lnTo>
                    <a:pt x="216" y="5"/>
                  </a:lnTo>
                  <a:lnTo>
                    <a:pt x="2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01" name="Freeform 8">
              <a:extLst>
                <a:ext uri="{FF2B5EF4-FFF2-40B4-BE49-F238E27FC236}">
                  <a16:creationId xmlns:a16="http://schemas.microsoft.com/office/drawing/2014/main" id="{DF5054E9-145F-A87D-3D7C-9941B699FAC2}"/>
                </a:ext>
              </a:extLst>
            </p:cNvPr>
            <p:cNvSpPr>
              <a:spLocks noEditPoints="1"/>
            </p:cNvSpPr>
            <p:nvPr/>
          </p:nvSpPr>
          <p:spPr bwMode="auto">
            <a:xfrm>
              <a:off x="2782888" y="1743075"/>
              <a:ext cx="1023938" cy="1023938"/>
            </a:xfrm>
            <a:custGeom>
              <a:avLst/>
              <a:gdLst>
                <a:gd name="T0" fmla="*/ 274 w 645"/>
                <a:gd name="T1" fmla="*/ 27 h 645"/>
                <a:gd name="T2" fmla="*/ 185 w 645"/>
                <a:gd name="T3" fmla="*/ 58 h 645"/>
                <a:gd name="T4" fmla="*/ 110 w 645"/>
                <a:gd name="T5" fmla="*/ 111 h 645"/>
                <a:gd name="T6" fmla="*/ 57 w 645"/>
                <a:gd name="T7" fmla="*/ 185 h 645"/>
                <a:gd name="T8" fmla="*/ 27 w 645"/>
                <a:gd name="T9" fmla="*/ 275 h 645"/>
                <a:gd name="T10" fmla="*/ 27 w 645"/>
                <a:gd name="T11" fmla="*/ 371 h 645"/>
                <a:gd name="T12" fmla="*/ 57 w 645"/>
                <a:gd name="T13" fmla="*/ 460 h 645"/>
                <a:gd name="T14" fmla="*/ 110 w 645"/>
                <a:gd name="T15" fmla="*/ 533 h 645"/>
                <a:gd name="T16" fmla="*/ 185 w 645"/>
                <a:gd name="T17" fmla="*/ 588 h 645"/>
                <a:gd name="T18" fmla="*/ 274 w 645"/>
                <a:gd name="T19" fmla="*/ 618 h 645"/>
                <a:gd name="T20" fmla="*/ 371 w 645"/>
                <a:gd name="T21" fmla="*/ 618 h 645"/>
                <a:gd name="T22" fmla="*/ 460 w 645"/>
                <a:gd name="T23" fmla="*/ 588 h 645"/>
                <a:gd name="T24" fmla="*/ 533 w 645"/>
                <a:gd name="T25" fmla="*/ 533 h 645"/>
                <a:gd name="T26" fmla="*/ 588 w 645"/>
                <a:gd name="T27" fmla="*/ 460 h 645"/>
                <a:gd name="T28" fmla="*/ 618 w 645"/>
                <a:gd name="T29" fmla="*/ 371 h 645"/>
                <a:gd name="T30" fmla="*/ 618 w 645"/>
                <a:gd name="T31" fmla="*/ 275 h 645"/>
                <a:gd name="T32" fmla="*/ 588 w 645"/>
                <a:gd name="T33" fmla="*/ 185 h 645"/>
                <a:gd name="T34" fmla="*/ 533 w 645"/>
                <a:gd name="T35" fmla="*/ 111 h 645"/>
                <a:gd name="T36" fmla="*/ 460 w 645"/>
                <a:gd name="T37" fmla="*/ 58 h 645"/>
                <a:gd name="T38" fmla="*/ 371 w 645"/>
                <a:gd name="T39" fmla="*/ 27 h 645"/>
                <a:gd name="T40" fmla="*/ 322 w 645"/>
                <a:gd name="T41" fmla="*/ 0 h 645"/>
                <a:gd name="T42" fmla="*/ 424 w 645"/>
                <a:gd name="T43" fmla="*/ 16 h 645"/>
                <a:gd name="T44" fmla="*/ 513 w 645"/>
                <a:gd name="T45" fmla="*/ 62 h 645"/>
                <a:gd name="T46" fmla="*/ 583 w 645"/>
                <a:gd name="T47" fmla="*/ 132 h 645"/>
                <a:gd name="T48" fmla="*/ 629 w 645"/>
                <a:gd name="T49" fmla="*/ 220 h 645"/>
                <a:gd name="T50" fmla="*/ 645 w 645"/>
                <a:gd name="T51" fmla="*/ 322 h 645"/>
                <a:gd name="T52" fmla="*/ 629 w 645"/>
                <a:gd name="T53" fmla="*/ 424 h 645"/>
                <a:gd name="T54" fmla="*/ 583 w 645"/>
                <a:gd name="T55" fmla="*/ 513 h 645"/>
                <a:gd name="T56" fmla="*/ 513 w 645"/>
                <a:gd name="T57" fmla="*/ 584 h 645"/>
                <a:gd name="T58" fmla="*/ 424 w 645"/>
                <a:gd name="T59" fmla="*/ 630 h 645"/>
                <a:gd name="T60" fmla="*/ 322 w 645"/>
                <a:gd name="T61" fmla="*/ 645 h 645"/>
                <a:gd name="T62" fmla="*/ 220 w 645"/>
                <a:gd name="T63" fmla="*/ 630 h 645"/>
                <a:gd name="T64" fmla="*/ 132 w 645"/>
                <a:gd name="T65" fmla="*/ 584 h 645"/>
                <a:gd name="T66" fmla="*/ 62 w 645"/>
                <a:gd name="T67" fmla="*/ 513 h 645"/>
                <a:gd name="T68" fmla="*/ 16 w 645"/>
                <a:gd name="T69" fmla="*/ 424 h 645"/>
                <a:gd name="T70" fmla="*/ 0 w 645"/>
                <a:gd name="T71" fmla="*/ 322 h 645"/>
                <a:gd name="T72" fmla="*/ 16 w 645"/>
                <a:gd name="T73" fmla="*/ 220 h 645"/>
                <a:gd name="T74" fmla="*/ 62 w 645"/>
                <a:gd name="T75" fmla="*/ 132 h 645"/>
                <a:gd name="T76" fmla="*/ 132 w 645"/>
                <a:gd name="T77" fmla="*/ 62 h 645"/>
                <a:gd name="T78" fmla="*/ 220 w 645"/>
                <a:gd name="T79" fmla="*/ 16 h 645"/>
                <a:gd name="T80" fmla="*/ 322 w 645"/>
                <a:gd name="T81"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5" h="645">
                  <a:moveTo>
                    <a:pt x="322" y="24"/>
                  </a:moveTo>
                  <a:lnTo>
                    <a:pt x="274" y="27"/>
                  </a:lnTo>
                  <a:lnTo>
                    <a:pt x="228" y="39"/>
                  </a:lnTo>
                  <a:lnTo>
                    <a:pt x="185" y="58"/>
                  </a:lnTo>
                  <a:lnTo>
                    <a:pt x="146" y="82"/>
                  </a:lnTo>
                  <a:lnTo>
                    <a:pt x="110" y="111"/>
                  </a:lnTo>
                  <a:lnTo>
                    <a:pt x="82" y="147"/>
                  </a:lnTo>
                  <a:lnTo>
                    <a:pt x="57" y="185"/>
                  </a:lnTo>
                  <a:lnTo>
                    <a:pt x="39" y="229"/>
                  </a:lnTo>
                  <a:lnTo>
                    <a:pt x="27" y="275"/>
                  </a:lnTo>
                  <a:lnTo>
                    <a:pt x="24" y="322"/>
                  </a:lnTo>
                  <a:lnTo>
                    <a:pt x="27" y="371"/>
                  </a:lnTo>
                  <a:lnTo>
                    <a:pt x="39" y="417"/>
                  </a:lnTo>
                  <a:lnTo>
                    <a:pt x="57" y="460"/>
                  </a:lnTo>
                  <a:lnTo>
                    <a:pt x="82" y="499"/>
                  </a:lnTo>
                  <a:lnTo>
                    <a:pt x="110" y="533"/>
                  </a:lnTo>
                  <a:lnTo>
                    <a:pt x="146" y="564"/>
                  </a:lnTo>
                  <a:lnTo>
                    <a:pt x="185" y="588"/>
                  </a:lnTo>
                  <a:lnTo>
                    <a:pt x="228" y="607"/>
                  </a:lnTo>
                  <a:lnTo>
                    <a:pt x="274" y="618"/>
                  </a:lnTo>
                  <a:lnTo>
                    <a:pt x="322" y="621"/>
                  </a:lnTo>
                  <a:lnTo>
                    <a:pt x="371" y="618"/>
                  </a:lnTo>
                  <a:lnTo>
                    <a:pt x="417" y="607"/>
                  </a:lnTo>
                  <a:lnTo>
                    <a:pt x="460" y="588"/>
                  </a:lnTo>
                  <a:lnTo>
                    <a:pt x="499" y="564"/>
                  </a:lnTo>
                  <a:lnTo>
                    <a:pt x="533" y="533"/>
                  </a:lnTo>
                  <a:lnTo>
                    <a:pt x="563" y="499"/>
                  </a:lnTo>
                  <a:lnTo>
                    <a:pt x="588" y="460"/>
                  </a:lnTo>
                  <a:lnTo>
                    <a:pt x="606" y="417"/>
                  </a:lnTo>
                  <a:lnTo>
                    <a:pt x="618" y="371"/>
                  </a:lnTo>
                  <a:lnTo>
                    <a:pt x="621" y="322"/>
                  </a:lnTo>
                  <a:lnTo>
                    <a:pt x="618" y="275"/>
                  </a:lnTo>
                  <a:lnTo>
                    <a:pt x="606" y="229"/>
                  </a:lnTo>
                  <a:lnTo>
                    <a:pt x="588" y="185"/>
                  </a:lnTo>
                  <a:lnTo>
                    <a:pt x="563" y="147"/>
                  </a:lnTo>
                  <a:lnTo>
                    <a:pt x="533" y="111"/>
                  </a:lnTo>
                  <a:lnTo>
                    <a:pt x="499" y="82"/>
                  </a:lnTo>
                  <a:lnTo>
                    <a:pt x="460" y="58"/>
                  </a:lnTo>
                  <a:lnTo>
                    <a:pt x="417" y="39"/>
                  </a:lnTo>
                  <a:lnTo>
                    <a:pt x="371" y="27"/>
                  </a:lnTo>
                  <a:lnTo>
                    <a:pt x="322" y="24"/>
                  </a:lnTo>
                  <a:close/>
                  <a:moveTo>
                    <a:pt x="322" y="0"/>
                  </a:moveTo>
                  <a:lnTo>
                    <a:pt x="375" y="4"/>
                  </a:lnTo>
                  <a:lnTo>
                    <a:pt x="424" y="16"/>
                  </a:lnTo>
                  <a:lnTo>
                    <a:pt x="471" y="36"/>
                  </a:lnTo>
                  <a:lnTo>
                    <a:pt x="513" y="62"/>
                  </a:lnTo>
                  <a:lnTo>
                    <a:pt x="550" y="93"/>
                  </a:lnTo>
                  <a:lnTo>
                    <a:pt x="583" y="132"/>
                  </a:lnTo>
                  <a:lnTo>
                    <a:pt x="609" y="174"/>
                  </a:lnTo>
                  <a:lnTo>
                    <a:pt x="629" y="220"/>
                  </a:lnTo>
                  <a:lnTo>
                    <a:pt x="641" y="270"/>
                  </a:lnTo>
                  <a:lnTo>
                    <a:pt x="645" y="322"/>
                  </a:lnTo>
                  <a:lnTo>
                    <a:pt x="641" y="375"/>
                  </a:lnTo>
                  <a:lnTo>
                    <a:pt x="629" y="424"/>
                  </a:lnTo>
                  <a:lnTo>
                    <a:pt x="609" y="472"/>
                  </a:lnTo>
                  <a:lnTo>
                    <a:pt x="583" y="513"/>
                  </a:lnTo>
                  <a:lnTo>
                    <a:pt x="550" y="551"/>
                  </a:lnTo>
                  <a:lnTo>
                    <a:pt x="513" y="584"/>
                  </a:lnTo>
                  <a:lnTo>
                    <a:pt x="471" y="610"/>
                  </a:lnTo>
                  <a:lnTo>
                    <a:pt x="424" y="630"/>
                  </a:lnTo>
                  <a:lnTo>
                    <a:pt x="375" y="641"/>
                  </a:lnTo>
                  <a:lnTo>
                    <a:pt x="322" y="645"/>
                  </a:lnTo>
                  <a:lnTo>
                    <a:pt x="270" y="641"/>
                  </a:lnTo>
                  <a:lnTo>
                    <a:pt x="220" y="630"/>
                  </a:lnTo>
                  <a:lnTo>
                    <a:pt x="174" y="610"/>
                  </a:lnTo>
                  <a:lnTo>
                    <a:pt x="132" y="584"/>
                  </a:lnTo>
                  <a:lnTo>
                    <a:pt x="93" y="551"/>
                  </a:lnTo>
                  <a:lnTo>
                    <a:pt x="62" y="513"/>
                  </a:lnTo>
                  <a:lnTo>
                    <a:pt x="36" y="472"/>
                  </a:lnTo>
                  <a:lnTo>
                    <a:pt x="16" y="424"/>
                  </a:lnTo>
                  <a:lnTo>
                    <a:pt x="4" y="375"/>
                  </a:lnTo>
                  <a:lnTo>
                    <a:pt x="0" y="322"/>
                  </a:lnTo>
                  <a:lnTo>
                    <a:pt x="4" y="270"/>
                  </a:lnTo>
                  <a:lnTo>
                    <a:pt x="16" y="220"/>
                  </a:lnTo>
                  <a:lnTo>
                    <a:pt x="36" y="174"/>
                  </a:lnTo>
                  <a:lnTo>
                    <a:pt x="62" y="132"/>
                  </a:lnTo>
                  <a:lnTo>
                    <a:pt x="93" y="93"/>
                  </a:lnTo>
                  <a:lnTo>
                    <a:pt x="132" y="62"/>
                  </a:lnTo>
                  <a:lnTo>
                    <a:pt x="174" y="36"/>
                  </a:lnTo>
                  <a:lnTo>
                    <a:pt x="220" y="16"/>
                  </a:lnTo>
                  <a:lnTo>
                    <a:pt x="270" y="4"/>
                  </a:lnTo>
                  <a:lnTo>
                    <a:pt x="3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grpSp>
      <p:pic>
        <p:nvPicPr>
          <p:cNvPr id="102" name="Picture 101">
            <a:extLst>
              <a:ext uri="{FF2B5EF4-FFF2-40B4-BE49-F238E27FC236}">
                <a16:creationId xmlns:a16="http://schemas.microsoft.com/office/drawing/2014/main" id="{5A0D89D1-9189-5CBD-9391-57A833AE63C9}"/>
              </a:ext>
            </a:extLst>
          </p:cNvPr>
          <p:cNvPicPr>
            <a:picLocks noChangeAspect="1"/>
          </p:cNvPicPr>
          <p:nvPr/>
        </p:nvPicPr>
        <p:blipFill>
          <a:blip r:embed="rId4" cstate="email">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13144943" y="10764576"/>
            <a:ext cx="677283" cy="624875"/>
          </a:xfrm>
          <a:prstGeom prst="rect">
            <a:avLst/>
          </a:prstGeom>
        </p:spPr>
      </p:pic>
      <p:sp>
        <p:nvSpPr>
          <p:cNvPr id="2" name="Slide Number Placeholder 1">
            <a:extLst>
              <a:ext uri="{FF2B5EF4-FFF2-40B4-BE49-F238E27FC236}">
                <a16:creationId xmlns:a16="http://schemas.microsoft.com/office/drawing/2014/main" id="{9982E8D8-895E-28C9-6A86-1A176AC299FE}"/>
              </a:ext>
            </a:extLst>
          </p:cNvPr>
          <p:cNvSpPr>
            <a:spLocks noGrp="1"/>
          </p:cNvSpPr>
          <p:nvPr>
            <p:ph type="sldNum" sz="quarter" idx="4"/>
          </p:nvPr>
        </p:nvSpPr>
        <p:spPr/>
        <p:txBody>
          <a:bodyPr/>
          <a:lstStyle/>
          <a:p>
            <a:fld id="{86CB4B4D-7CA3-9044-876B-883B54F8677D}" type="slidenum">
              <a:rPr lang="id-ID" smtClean="0"/>
              <a:pPr/>
              <a:t>6</a:t>
            </a:fld>
            <a:endParaRPr lang="id-ID" dirty="0"/>
          </a:p>
        </p:txBody>
      </p:sp>
    </p:spTree>
    <p:extLst>
      <p:ext uri="{BB962C8B-B14F-4D97-AF65-F5344CB8AC3E}">
        <p14:creationId xmlns:p14="http://schemas.microsoft.com/office/powerpoint/2010/main" val="980178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Flowchart: Connector 73">
            <a:extLst>
              <a:ext uri="{FF2B5EF4-FFF2-40B4-BE49-F238E27FC236}">
                <a16:creationId xmlns:a16="http://schemas.microsoft.com/office/drawing/2014/main" id="{413F9E3B-28B0-8002-E76E-55EEDE157FF8}"/>
              </a:ext>
            </a:extLst>
          </p:cNvPr>
          <p:cNvSpPr/>
          <p:nvPr/>
        </p:nvSpPr>
        <p:spPr>
          <a:xfrm>
            <a:off x="1536909" y="3775555"/>
            <a:ext cx="7683244" cy="7683242"/>
          </a:xfrm>
          <a:prstGeom prst="flowChartConnector">
            <a:avLst/>
          </a:prstGeom>
          <a:gradFill flip="none" rotWithShape="1">
            <a:gsLst>
              <a:gs pos="0">
                <a:schemeClr val="accent2"/>
              </a:gs>
              <a:gs pos="82000">
                <a:schemeClr val="accent2">
                  <a:lumMod val="75000"/>
                </a:schemeClr>
              </a:gs>
            </a:gsLst>
            <a:path path="circle">
              <a:fillToRect l="100000" t="100000"/>
            </a:path>
            <a:tileRect r="-100000" b="-100000"/>
          </a:gradFill>
          <a:ln>
            <a:noFill/>
          </a:ln>
          <a:effectLst>
            <a:outerShdw blurRad="901700" dist="1308100" dir="2700000" sx="94000" sy="94000" algn="tl" rotWithShape="0">
              <a:schemeClr val="tx2">
                <a:lumMod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3" name="Oval 2">
            <a:extLst>
              <a:ext uri="{FF2B5EF4-FFF2-40B4-BE49-F238E27FC236}">
                <a16:creationId xmlns:a16="http://schemas.microsoft.com/office/drawing/2014/main" id="{75541122-0E69-61E0-5F92-DEBEF5664B44}"/>
              </a:ext>
            </a:extLst>
          </p:cNvPr>
          <p:cNvSpPr/>
          <p:nvPr/>
        </p:nvSpPr>
        <p:spPr>
          <a:xfrm>
            <a:off x="2197983" y="4452427"/>
            <a:ext cx="6311209" cy="6311208"/>
          </a:xfrm>
          <a:prstGeom prst="ellipse">
            <a:avLst/>
          </a:prstGeom>
          <a:solidFill>
            <a:schemeClr val="bg1"/>
          </a:solid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Poppins" panose="00000500000000000000" pitchFamily="2" charset="0"/>
            </a:endParaRPr>
          </a:p>
        </p:txBody>
      </p:sp>
      <p:grpSp>
        <p:nvGrpSpPr>
          <p:cNvPr id="7" name="Group 6">
            <a:extLst>
              <a:ext uri="{FF2B5EF4-FFF2-40B4-BE49-F238E27FC236}">
                <a16:creationId xmlns:a16="http://schemas.microsoft.com/office/drawing/2014/main" id="{66BE7838-7762-3DCE-8035-7E5AA835ABF1}"/>
              </a:ext>
            </a:extLst>
          </p:cNvPr>
          <p:cNvGrpSpPr/>
          <p:nvPr/>
        </p:nvGrpSpPr>
        <p:grpSpPr>
          <a:xfrm>
            <a:off x="2111474" y="5227251"/>
            <a:ext cx="2201913" cy="1008372"/>
            <a:chOff x="3814763" y="4179888"/>
            <a:chExt cx="1906588" cy="873125"/>
          </a:xfrm>
          <a:solidFill>
            <a:schemeClr val="accent1"/>
          </a:solidFill>
        </p:grpSpPr>
        <p:sp>
          <p:nvSpPr>
            <p:cNvPr id="8" name="Rectangle 25">
              <a:extLst>
                <a:ext uri="{FF2B5EF4-FFF2-40B4-BE49-F238E27FC236}">
                  <a16:creationId xmlns:a16="http://schemas.microsoft.com/office/drawing/2014/main" id="{33F0CB10-1DEB-3A74-EE90-FBA38B7E1BBF}"/>
                </a:ext>
              </a:extLst>
            </p:cNvPr>
            <p:cNvSpPr>
              <a:spLocks noChangeArrowheads="1"/>
            </p:cNvSpPr>
            <p:nvPr/>
          </p:nvSpPr>
          <p:spPr bwMode="auto">
            <a:xfrm>
              <a:off x="3835401" y="4179888"/>
              <a:ext cx="1274763" cy="584200"/>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9" name="Freeform 26">
              <a:extLst>
                <a:ext uri="{FF2B5EF4-FFF2-40B4-BE49-F238E27FC236}">
                  <a16:creationId xmlns:a16="http://schemas.microsoft.com/office/drawing/2014/main" id="{881D2681-0D4F-9159-236A-017E19370EC4}"/>
                </a:ext>
              </a:extLst>
            </p:cNvPr>
            <p:cNvSpPr>
              <a:spLocks/>
            </p:cNvSpPr>
            <p:nvPr/>
          </p:nvSpPr>
          <p:spPr bwMode="auto">
            <a:xfrm>
              <a:off x="5213351" y="4225926"/>
              <a:ext cx="508000" cy="647700"/>
            </a:xfrm>
            <a:custGeom>
              <a:avLst/>
              <a:gdLst/>
              <a:ahLst/>
              <a:cxnLst>
                <a:cxn ang="0">
                  <a:pos x="0" y="0"/>
                </a:cxn>
                <a:cxn ang="0">
                  <a:pos x="277" y="0"/>
                </a:cxn>
                <a:cxn ang="0">
                  <a:pos x="320" y="274"/>
                </a:cxn>
                <a:cxn ang="0">
                  <a:pos x="320" y="408"/>
                </a:cxn>
                <a:cxn ang="0">
                  <a:pos x="0" y="408"/>
                </a:cxn>
                <a:cxn ang="0">
                  <a:pos x="0" y="0"/>
                </a:cxn>
              </a:cxnLst>
              <a:rect l="0" t="0" r="r" b="b"/>
              <a:pathLst>
                <a:path w="320" h="408">
                  <a:moveTo>
                    <a:pt x="0" y="0"/>
                  </a:moveTo>
                  <a:lnTo>
                    <a:pt x="277" y="0"/>
                  </a:lnTo>
                  <a:lnTo>
                    <a:pt x="320" y="274"/>
                  </a:lnTo>
                  <a:lnTo>
                    <a:pt x="320" y="408"/>
                  </a:lnTo>
                  <a:lnTo>
                    <a:pt x="0" y="408"/>
                  </a:lnTo>
                  <a:lnTo>
                    <a:pt x="0"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0" name="Freeform 27">
              <a:extLst>
                <a:ext uri="{FF2B5EF4-FFF2-40B4-BE49-F238E27FC236}">
                  <a16:creationId xmlns:a16="http://schemas.microsoft.com/office/drawing/2014/main" id="{EEDDDC52-A696-D9F1-EE4B-2D8F51A74277}"/>
                </a:ext>
              </a:extLst>
            </p:cNvPr>
            <p:cNvSpPr>
              <a:spLocks/>
            </p:cNvSpPr>
            <p:nvPr/>
          </p:nvSpPr>
          <p:spPr bwMode="auto">
            <a:xfrm>
              <a:off x="5268913" y="4284663"/>
              <a:ext cx="390526" cy="365125"/>
            </a:xfrm>
            <a:custGeom>
              <a:avLst/>
              <a:gdLst/>
              <a:ahLst/>
              <a:cxnLst>
                <a:cxn ang="0">
                  <a:pos x="0" y="0"/>
                </a:cxn>
                <a:cxn ang="0">
                  <a:pos x="211" y="0"/>
                </a:cxn>
                <a:cxn ang="0">
                  <a:pos x="246" y="230"/>
                </a:cxn>
                <a:cxn ang="0">
                  <a:pos x="0" y="230"/>
                </a:cxn>
                <a:cxn ang="0">
                  <a:pos x="0" y="0"/>
                </a:cxn>
              </a:cxnLst>
              <a:rect l="0" t="0" r="r" b="b"/>
              <a:pathLst>
                <a:path w="246" h="230">
                  <a:moveTo>
                    <a:pt x="0" y="0"/>
                  </a:moveTo>
                  <a:lnTo>
                    <a:pt x="211" y="0"/>
                  </a:lnTo>
                  <a:lnTo>
                    <a:pt x="246" y="230"/>
                  </a:lnTo>
                  <a:lnTo>
                    <a:pt x="0" y="230"/>
                  </a:lnTo>
                  <a:lnTo>
                    <a:pt x="0" y="0"/>
                  </a:lnTo>
                  <a:close/>
                </a:path>
              </a:pathLst>
            </a:custGeom>
            <a:solidFill>
              <a:schemeClr val="bg1"/>
            </a:solid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1" name="Freeform 28">
              <a:extLst>
                <a:ext uri="{FF2B5EF4-FFF2-40B4-BE49-F238E27FC236}">
                  <a16:creationId xmlns:a16="http://schemas.microsoft.com/office/drawing/2014/main" id="{03A7924B-A643-C83A-D06A-E90AEBF2C8AE}"/>
                </a:ext>
              </a:extLst>
            </p:cNvPr>
            <p:cNvSpPr>
              <a:spLocks noEditPoints="1"/>
            </p:cNvSpPr>
            <p:nvPr/>
          </p:nvSpPr>
          <p:spPr bwMode="auto">
            <a:xfrm>
              <a:off x="5326063" y="4795838"/>
              <a:ext cx="254000" cy="257175"/>
            </a:xfrm>
            <a:custGeom>
              <a:avLst/>
              <a:gdLst/>
              <a:ahLst/>
              <a:cxnLst>
                <a:cxn ang="0">
                  <a:pos x="79" y="41"/>
                </a:cxn>
                <a:cxn ang="0">
                  <a:pos x="64" y="44"/>
                </a:cxn>
                <a:cxn ang="0">
                  <a:pos x="52" y="54"/>
                </a:cxn>
                <a:cxn ang="0">
                  <a:pos x="44" y="66"/>
                </a:cxn>
                <a:cxn ang="0">
                  <a:pos x="41" y="81"/>
                </a:cxn>
                <a:cxn ang="0">
                  <a:pos x="44" y="96"/>
                </a:cxn>
                <a:cxn ang="0">
                  <a:pos x="52" y="109"/>
                </a:cxn>
                <a:cxn ang="0">
                  <a:pos x="64" y="118"/>
                </a:cxn>
                <a:cxn ang="0">
                  <a:pos x="79" y="121"/>
                </a:cxn>
                <a:cxn ang="0">
                  <a:pos x="95" y="118"/>
                </a:cxn>
                <a:cxn ang="0">
                  <a:pos x="107" y="109"/>
                </a:cxn>
                <a:cxn ang="0">
                  <a:pos x="116" y="96"/>
                </a:cxn>
                <a:cxn ang="0">
                  <a:pos x="119" y="81"/>
                </a:cxn>
                <a:cxn ang="0">
                  <a:pos x="116" y="66"/>
                </a:cxn>
                <a:cxn ang="0">
                  <a:pos x="107" y="54"/>
                </a:cxn>
                <a:cxn ang="0">
                  <a:pos x="95" y="44"/>
                </a:cxn>
                <a:cxn ang="0">
                  <a:pos x="79" y="41"/>
                </a:cxn>
                <a:cxn ang="0">
                  <a:pos x="79" y="0"/>
                </a:cxn>
                <a:cxn ang="0">
                  <a:pos x="105" y="5"/>
                </a:cxn>
                <a:cxn ang="0">
                  <a:pos x="127" y="15"/>
                </a:cxn>
                <a:cxn ang="0">
                  <a:pos x="145" y="34"/>
                </a:cxn>
                <a:cxn ang="0">
                  <a:pos x="156" y="55"/>
                </a:cxn>
                <a:cxn ang="0">
                  <a:pos x="160" y="81"/>
                </a:cxn>
                <a:cxn ang="0">
                  <a:pos x="156" y="107"/>
                </a:cxn>
                <a:cxn ang="0">
                  <a:pos x="145" y="129"/>
                </a:cxn>
                <a:cxn ang="0">
                  <a:pos x="127" y="147"/>
                </a:cxn>
                <a:cxn ang="0">
                  <a:pos x="105" y="158"/>
                </a:cxn>
                <a:cxn ang="0">
                  <a:pos x="79" y="162"/>
                </a:cxn>
                <a:cxn ang="0">
                  <a:pos x="53" y="158"/>
                </a:cxn>
                <a:cxn ang="0">
                  <a:pos x="32" y="147"/>
                </a:cxn>
                <a:cxn ang="0">
                  <a:pos x="15" y="129"/>
                </a:cxn>
                <a:cxn ang="0">
                  <a:pos x="5" y="107"/>
                </a:cxn>
                <a:cxn ang="0">
                  <a:pos x="0" y="81"/>
                </a:cxn>
                <a:cxn ang="0">
                  <a:pos x="5" y="55"/>
                </a:cxn>
                <a:cxn ang="0">
                  <a:pos x="15" y="34"/>
                </a:cxn>
                <a:cxn ang="0">
                  <a:pos x="32" y="15"/>
                </a:cxn>
                <a:cxn ang="0">
                  <a:pos x="53" y="5"/>
                </a:cxn>
                <a:cxn ang="0">
                  <a:pos x="79" y="0"/>
                </a:cxn>
              </a:cxnLst>
              <a:rect l="0" t="0" r="r" b="b"/>
              <a:pathLst>
                <a:path w="160" h="162">
                  <a:moveTo>
                    <a:pt x="79" y="41"/>
                  </a:moveTo>
                  <a:lnTo>
                    <a:pt x="64" y="44"/>
                  </a:lnTo>
                  <a:lnTo>
                    <a:pt x="52" y="54"/>
                  </a:lnTo>
                  <a:lnTo>
                    <a:pt x="44" y="66"/>
                  </a:lnTo>
                  <a:lnTo>
                    <a:pt x="41" y="81"/>
                  </a:lnTo>
                  <a:lnTo>
                    <a:pt x="44" y="96"/>
                  </a:lnTo>
                  <a:lnTo>
                    <a:pt x="52" y="109"/>
                  </a:lnTo>
                  <a:lnTo>
                    <a:pt x="64" y="118"/>
                  </a:lnTo>
                  <a:lnTo>
                    <a:pt x="79" y="121"/>
                  </a:lnTo>
                  <a:lnTo>
                    <a:pt x="95" y="118"/>
                  </a:lnTo>
                  <a:lnTo>
                    <a:pt x="107" y="109"/>
                  </a:lnTo>
                  <a:lnTo>
                    <a:pt x="116" y="96"/>
                  </a:lnTo>
                  <a:lnTo>
                    <a:pt x="119" y="81"/>
                  </a:lnTo>
                  <a:lnTo>
                    <a:pt x="116" y="66"/>
                  </a:lnTo>
                  <a:lnTo>
                    <a:pt x="107" y="54"/>
                  </a:lnTo>
                  <a:lnTo>
                    <a:pt x="95" y="44"/>
                  </a:lnTo>
                  <a:lnTo>
                    <a:pt x="79" y="41"/>
                  </a:lnTo>
                  <a:close/>
                  <a:moveTo>
                    <a:pt x="79" y="0"/>
                  </a:moveTo>
                  <a:lnTo>
                    <a:pt x="105" y="5"/>
                  </a:lnTo>
                  <a:lnTo>
                    <a:pt x="127" y="15"/>
                  </a:lnTo>
                  <a:lnTo>
                    <a:pt x="145" y="34"/>
                  </a:lnTo>
                  <a:lnTo>
                    <a:pt x="156" y="55"/>
                  </a:lnTo>
                  <a:lnTo>
                    <a:pt x="160" y="81"/>
                  </a:lnTo>
                  <a:lnTo>
                    <a:pt x="156" y="107"/>
                  </a:lnTo>
                  <a:lnTo>
                    <a:pt x="145" y="129"/>
                  </a:lnTo>
                  <a:lnTo>
                    <a:pt x="127" y="147"/>
                  </a:lnTo>
                  <a:lnTo>
                    <a:pt x="105" y="158"/>
                  </a:lnTo>
                  <a:lnTo>
                    <a:pt x="79" y="162"/>
                  </a:lnTo>
                  <a:lnTo>
                    <a:pt x="53" y="158"/>
                  </a:lnTo>
                  <a:lnTo>
                    <a:pt x="32" y="147"/>
                  </a:lnTo>
                  <a:lnTo>
                    <a:pt x="15" y="129"/>
                  </a:lnTo>
                  <a:lnTo>
                    <a:pt x="5" y="107"/>
                  </a:lnTo>
                  <a:lnTo>
                    <a:pt x="0" y="81"/>
                  </a:lnTo>
                  <a:lnTo>
                    <a:pt x="5" y="55"/>
                  </a:lnTo>
                  <a:lnTo>
                    <a:pt x="15" y="34"/>
                  </a:lnTo>
                  <a:lnTo>
                    <a:pt x="32" y="15"/>
                  </a:lnTo>
                  <a:lnTo>
                    <a:pt x="53" y="5"/>
                  </a:lnTo>
                  <a:lnTo>
                    <a:pt x="79"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2" name="Freeform 29">
              <a:extLst>
                <a:ext uri="{FF2B5EF4-FFF2-40B4-BE49-F238E27FC236}">
                  <a16:creationId xmlns:a16="http://schemas.microsoft.com/office/drawing/2014/main" id="{FEDB9820-3E4D-818E-326B-BC306FB55C76}"/>
                </a:ext>
              </a:extLst>
            </p:cNvPr>
            <p:cNvSpPr>
              <a:spLocks noEditPoints="1"/>
            </p:cNvSpPr>
            <p:nvPr/>
          </p:nvSpPr>
          <p:spPr bwMode="auto">
            <a:xfrm>
              <a:off x="4300538" y="4795838"/>
              <a:ext cx="254000" cy="257175"/>
            </a:xfrm>
            <a:custGeom>
              <a:avLst/>
              <a:gdLst/>
              <a:ahLst/>
              <a:cxnLst>
                <a:cxn ang="0">
                  <a:pos x="79" y="41"/>
                </a:cxn>
                <a:cxn ang="0">
                  <a:pos x="64" y="44"/>
                </a:cxn>
                <a:cxn ang="0">
                  <a:pos x="52" y="54"/>
                </a:cxn>
                <a:cxn ang="0">
                  <a:pos x="44" y="66"/>
                </a:cxn>
                <a:cxn ang="0">
                  <a:pos x="41" y="81"/>
                </a:cxn>
                <a:cxn ang="0">
                  <a:pos x="44" y="96"/>
                </a:cxn>
                <a:cxn ang="0">
                  <a:pos x="52" y="109"/>
                </a:cxn>
                <a:cxn ang="0">
                  <a:pos x="64" y="118"/>
                </a:cxn>
                <a:cxn ang="0">
                  <a:pos x="79" y="121"/>
                </a:cxn>
                <a:cxn ang="0">
                  <a:pos x="94" y="118"/>
                </a:cxn>
                <a:cxn ang="0">
                  <a:pos x="107" y="109"/>
                </a:cxn>
                <a:cxn ang="0">
                  <a:pos x="116" y="96"/>
                </a:cxn>
                <a:cxn ang="0">
                  <a:pos x="119" y="81"/>
                </a:cxn>
                <a:cxn ang="0">
                  <a:pos x="116" y="66"/>
                </a:cxn>
                <a:cxn ang="0">
                  <a:pos x="107" y="54"/>
                </a:cxn>
                <a:cxn ang="0">
                  <a:pos x="94" y="44"/>
                </a:cxn>
                <a:cxn ang="0">
                  <a:pos x="79" y="41"/>
                </a:cxn>
                <a:cxn ang="0">
                  <a:pos x="79" y="0"/>
                </a:cxn>
                <a:cxn ang="0">
                  <a:pos x="105" y="5"/>
                </a:cxn>
                <a:cxn ang="0">
                  <a:pos x="126" y="15"/>
                </a:cxn>
                <a:cxn ang="0">
                  <a:pos x="145" y="34"/>
                </a:cxn>
                <a:cxn ang="0">
                  <a:pos x="155" y="55"/>
                </a:cxn>
                <a:cxn ang="0">
                  <a:pos x="160" y="81"/>
                </a:cxn>
                <a:cxn ang="0">
                  <a:pos x="155" y="107"/>
                </a:cxn>
                <a:cxn ang="0">
                  <a:pos x="145" y="129"/>
                </a:cxn>
                <a:cxn ang="0">
                  <a:pos x="126" y="147"/>
                </a:cxn>
                <a:cxn ang="0">
                  <a:pos x="105" y="158"/>
                </a:cxn>
                <a:cxn ang="0">
                  <a:pos x="79" y="162"/>
                </a:cxn>
                <a:cxn ang="0">
                  <a:pos x="53" y="158"/>
                </a:cxn>
                <a:cxn ang="0">
                  <a:pos x="32" y="147"/>
                </a:cxn>
                <a:cxn ang="0">
                  <a:pos x="15" y="129"/>
                </a:cxn>
                <a:cxn ang="0">
                  <a:pos x="4" y="107"/>
                </a:cxn>
                <a:cxn ang="0">
                  <a:pos x="0" y="81"/>
                </a:cxn>
                <a:cxn ang="0">
                  <a:pos x="4" y="55"/>
                </a:cxn>
                <a:cxn ang="0">
                  <a:pos x="15" y="34"/>
                </a:cxn>
                <a:cxn ang="0">
                  <a:pos x="32" y="15"/>
                </a:cxn>
                <a:cxn ang="0">
                  <a:pos x="53" y="5"/>
                </a:cxn>
                <a:cxn ang="0">
                  <a:pos x="79" y="0"/>
                </a:cxn>
              </a:cxnLst>
              <a:rect l="0" t="0" r="r" b="b"/>
              <a:pathLst>
                <a:path w="160" h="162">
                  <a:moveTo>
                    <a:pt x="79" y="41"/>
                  </a:moveTo>
                  <a:lnTo>
                    <a:pt x="64" y="44"/>
                  </a:lnTo>
                  <a:lnTo>
                    <a:pt x="52" y="54"/>
                  </a:lnTo>
                  <a:lnTo>
                    <a:pt x="44" y="66"/>
                  </a:lnTo>
                  <a:lnTo>
                    <a:pt x="41" y="81"/>
                  </a:lnTo>
                  <a:lnTo>
                    <a:pt x="44" y="96"/>
                  </a:lnTo>
                  <a:lnTo>
                    <a:pt x="52" y="109"/>
                  </a:lnTo>
                  <a:lnTo>
                    <a:pt x="64" y="118"/>
                  </a:lnTo>
                  <a:lnTo>
                    <a:pt x="79" y="121"/>
                  </a:lnTo>
                  <a:lnTo>
                    <a:pt x="94" y="118"/>
                  </a:lnTo>
                  <a:lnTo>
                    <a:pt x="107" y="109"/>
                  </a:lnTo>
                  <a:lnTo>
                    <a:pt x="116" y="96"/>
                  </a:lnTo>
                  <a:lnTo>
                    <a:pt x="119" y="81"/>
                  </a:lnTo>
                  <a:lnTo>
                    <a:pt x="116" y="66"/>
                  </a:lnTo>
                  <a:lnTo>
                    <a:pt x="107" y="54"/>
                  </a:lnTo>
                  <a:lnTo>
                    <a:pt x="94" y="44"/>
                  </a:lnTo>
                  <a:lnTo>
                    <a:pt x="79" y="41"/>
                  </a:lnTo>
                  <a:close/>
                  <a:moveTo>
                    <a:pt x="79" y="0"/>
                  </a:moveTo>
                  <a:lnTo>
                    <a:pt x="105" y="5"/>
                  </a:lnTo>
                  <a:lnTo>
                    <a:pt x="126" y="15"/>
                  </a:lnTo>
                  <a:lnTo>
                    <a:pt x="145" y="34"/>
                  </a:lnTo>
                  <a:lnTo>
                    <a:pt x="155" y="55"/>
                  </a:lnTo>
                  <a:lnTo>
                    <a:pt x="160" y="81"/>
                  </a:lnTo>
                  <a:lnTo>
                    <a:pt x="155" y="107"/>
                  </a:lnTo>
                  <a:lnTo>
                    <a:pt x="145" y="129"/>
                  </a:lnTo>
                  <a:lnTo>
                    <a:pt x="126" y="147"/>
                  </a:lnTo>
                  <a:lnTo>
                    <a:pt x="105" y="158"/>
                  </a:lnTo>
                  <a:lnTo>
                    <a:pt x="79" y="162"/>
                  </a:lnTo>
                  <a:lnTo>
                    <a:pt x="53" y="158"/>
                  </a:lnTo>
                  <a:lnTo>
                    <a:pt x="32" y="147"/>
                  </a:lnTo>
                  <a:lnTo>
                    <a:pt x="15" y="129"/>
                  </a:lnTo>
                  <a:lnTo>
                    <a:pt x="4" y="107"/>
                  </a:lnTo>
                  <a:lnTo>
                    <a:pt x="0" y="81"/>
                  </a:lnTo>
                  <a:lnTo>
                    <a:pt x="4" y="55"/>
                  </a:lnTo>
                  <a:lnTo>
                    <a:pt x="15" y="34"/>
                  </a:lnTo>
                  <a:lnTo>
                    <a:pt x="32" y="15"/>
                  </a:lnTo>
                  <a:lnTo>
                    <a:pt x="53" y="5"/>
                  </a:lnTo>
                  <a:lnTo>
                    <a:pt x="79"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3" name="Freeform 30">
              <a:extLst>
                <a:ext uri="{FF2B5EF4-FFF2-40B4-BE49-F238E27FC236}">
                  <a16:creationId xmlns:a16="http://schemas.microsoft.com/office/drawing/2014/main" id="{4BB75749-0D4D-09DF-7399-B68B0108BA16}"/>
                </a:ext>
              </a:extLst>
            </p:cNvPr>
            <p:cNvSpPr>
              <a:spLocks noEditPoints="1"/>
            </p:cNvSpPr>
            <p:nvPr/>
          </p:nvSpPr>
          <p:spPr bwMode="auto">
            <a:xfrm>
              <a:off x="3983038" y="4795838"/>
              <a:ext cx="254000" cy="257175"/>
            </a:xfrm>
            <a:custGeom>
              <a:avLst/>
              <a:gdLst/>
              <a:ahLst/>
              <a:cxnLst>
                <a:cxn ang="0">
                  <a:pos x="80" y="41"/>
                </a:cxn>
                <a:cxn ang="0">
                  <a:pos x="64" y="44"/>
                </a:cxn>
                <a:cxn ang="0">
                  <a:pos x="52" y="54"/>
                </a:cxn>
                <a:cxn ang="0">
                  <a:pos x="44" y="66"/>
                </a:cxn>
                <a:cxn ang="0">
                  <a:pos x="41" y="81"/>
                </a:cxn>
                <a:cxn ang="0">
                  <a:pos x="44" y="96"/>
                </a:cxn>
                <a:cxn ang="0">
                  <a:pos x="52" y="109"/>
                </a:cxn>
                <a:cxn ang="0">
                  <a:pos x="64" y="118"/>
                </a:cxn>
                <a:cxn ang="0">
                  <a:pos x="80" y="121"/>
                </a:cxn>
                <a:cxn ang="0">
                  <a:pos x="95" y="118"/>
                </a:cxn>
                <a:cxn ang="0">
                  <a:pos x="107" y="109"/>
                </a:cxn>
                <a:cxn ang="0">
                  <a:pos x="116" y="96"/>
                </a:cxn>
                <a:cxn ang="0">
                  <a:pos x="119" y="81"/>
                </a:cxn>
                <a:cxn ang="0">
                  <a:pos x="116" y="66"/>
                </a:cxn>
                <a:cxn ang="0">
                  <a:pos x="107" y="54"/>
                </a:cxn>
                <a:cxn ang="0">
                  <a:pos x="95" y="44"/>
                </a:cxn>
                <a:cxn ang="0">
                  <a:pos x="80" y="41"/>
                </a:cxn>
                <a:cxn ang="0">
                  <a:pos x="80" y="0"/>
                </a:cxn>
                <a:cxn ang="0">
                  <a:pos x="105" y="5"/>
                </a:cxn>
                <a:cxn ang="0">
                  <a:pos x="127" y="15"/>
                </a:cxn>
                <a:cxn ang="0">
                  <a:pos x="145" y="34"/>
                </a:cxn>
                <a:cxn ang="0">
                  <a:pos x="156" y="55"/>
                </a:cxn>
                <a:cxn ang="0">
                  <a:pos x="160" y="81"/>
                </a:cxn>
                <a:cxn ang="0">
                  <a:pos x="156" y="107"/>
                </a:cxn>
                <a:cxn ang="0">
                  <a:pos x="145" y="129"/>
                </a:cxn>
                <a:cxn ang="0">
                  <a:pos x="127" y="147"/>
                </a:cxn>
                <a:cxn ang="0">
                  <a:pos x="105" y="158"/>
                </a:cxn>
                <a:cxn ang="0">
                  <a:pos x="80" y="162"/>
                </a:cxn>
                <a:cxn ang="0">
                  <a:pos x="54" y="158"/>
                </a:cxn>
                <a:cxn ang="0">
                  <a:pos x="32" y="147"/>
                </a:cxn>
                <a:cxn ang="0">
                  <a:pos x="15" y="129"/>
                </a:cxn>
                <a:cxn ang="0">
                  <a:pos x="5" y="107"/>
                </a:cxn>
                <a:cxn ang="0">
                  <a:pos x="0" y="81"/>
                </a:cxn>
                <a:cxn ang="0">
                  <a:pos x="5" y="55"/>
                </a:cxn>
                <a:cxn ang="0">
                  <a:pos x="15" y="34"/>
                </a:cxn>
                <a:cxn ang="0">
                  <a:pos x="32" y="15"/>
                </a:cxn>
                <a:cxn ang="0">
                  <a:pos x="54" y="5"/>
                </a:cxn>
                <a:cxn ang="0">
                  <a:pos x="80" y="0"/>
                </a:cxn>
              </a:cxnLst>
              <a:rect l="0" t="0" r="r" b="b"/>
              <a:pathLst>
                <a:path w="160" h="162">
                  <a:moveTo>
                    <a:pt x="80" y="41"/>
                  </a:moveTo>
                  <a:lnTo>
                    <a:pt x="64" y="44"/>
                  </a:lnTo>
                  <a:lnTo>
                    <a:pt x="52" y="54"/>
                  </a:lnTo>
                  <a:lnTo>
                    <a:pt x="44" y="66"/>
                  </a:lnTo>
                  <a:lnTo>
                    <a:pt x="41" y="81"/>
                  </a:lnTo>
                  <a:lnTo>
                    <a:pt x="44" y="96"/>
                  </a:lnTo>
                  <a:lnTo>
                    <a:pt x="52" y="109"/>
                  </a:lnTo>
                  <a:lnTo>
                    <a:pt x="64" y="118"/>
                  </a:lnTo>
                  <a:lnTo>
                    <a:pt x="80" y="121"/>
                  </a:lnTo>
                  <a:lnTo>
                    <a:pt x="95" y="118"/>
                  </a:lnTo>
                  <a:lnTo>
                    <a:pt x="107" y="109"/>
                  </a:lnTo>
                  <a:lnTo>
                    <a:pt x="116" y="96"/>
                  </a:lnTo>
                  <a:lnTo>
                    <a:pt x="119" y="81"/>
                  </a:lnTo>
                  <a:lnTo>
                    <a:pt x="116" y="66"/>
                  </a:lnTo>
                  <a:lnTo>
                    <a:pt x="107" y="54"/>
                  </a:lnTo>
                  <a:lnTo>
                    <a:pt x="95" y="44"/>
                  </a:lnTo>
                  <a:lnTo>
                    <a:pt x="80" y="41"/>
                  </a:lnTo>
                  <a:close/>
                  <a:moveTo>
                    <a:pt x="80" y="0"/>
                  </a:moveTo>
                  <a:lnTo>
                    <a:pt x="105" y="5"/>
                  </a:lnTo>
                  <a:lnTo>
                    <a:pt x="127" y="15"/>
                  </a:lnTo>
                  <a:lnTo>
                    <a:pt x="145" y="34"/>
                  </a:lnTo>
                  <a:lnTo>
                    <a:pt x="156" y="55"/>
                  </a:lnTo>
                  <a:lnTo>
                    <a:pt x="160" y="81"/>
                  </a:lnTo>
                  <a:lnTo>
                    <a:pt x="156" y="107"/>
                  </a:lnTo>
                  <a:lnTo>
                    <a:pt x="145" y="129"/>
                  </a:lnTo>
                  <a:lnTo>
                    <a:pt x="127" y="147"/>
                  </a:lnTo>
                  <a:lnTo>
                    <a:pt x="105" y="158"/>
                  </a:lnTo>
                  <a:lnTo>
                    <a:pt x="80" y="162"/>
                  </a:lnTo>
                  <a:lnTo>
                    <a:pt x="54" y="158"/>
                  </a:lnTo>
                  <a:lnTo>
                    <a:pt x="32" y="147"/>
                  </a:lnTo>
                  <a:lnTo>
                    <a:pt x="15" y="129"/>
                  </a:lnTo>
                  <a:lnTo>
                    <a:pt x="5" y="107"/>
                  </a:lnTo>
                  <a:lnTo>
                    <a:pt x="0" y="81"/>
                  </a:lnTo>
                  <a:lnTo>
                    <a:pt x="5" y="55"/>
                  </a:lnTo>
                  <a:lnTo>
                    <a:pt x="15" y="34"/>
                  </a:lnTo>
                  <a:lnTo>
                    <a:pt x="32" y="15"/>
                  </a:lnTo>
                  <a:lnTo>
                    <a:pt x="54" y="5"/>
                  </a:lnTo>
                  <a:lnTo>
                    <a:pt x="80"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4" name="Rectangle 31">
              <a:extLst>
                <a:ext uri="{FF2B5EF4-FFF2-40B4-BE49-F238E27FC236}">
                  <a16:creationId xmlns:a16="http://schemas.microsoft.com/office/drawing/2014/main" id="{5CD424B1-B757-9A40-8AC5-1DF62F3A6D04}"/>
                </a:ext>
              </a:extLst>
            </p:cNvPr>
            <p:cNvSpPr>
              <a:spLocks noChangeArrowheads="1"/>
            </p:cNvSpPr>
            <p:nvPr/>
          </p:nvSpPr>
          <p:spPr bwMode="auto">
            <a:xfrm>
              <a:off x="5141913" y="4179888"/>
              <a:ext cx="41275" cy="693738"/>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5" name="Rectangle 32">
              <a:extLst>
                <a:ext uri="{FF2B5EF4-FFF2-40B4-BE49-F238E27FC236}">
                  <a16:creationId xmlns:a16="http://schemas.microsoft.com/office/drawing/2014/main" id="{7E81DFAE-585E-901E-8B2D-6F61100655E5}"/>
                </a:ext>
              </a:extLst>
            </p:cNvPr>
            <p:cNvSpPr>
              <a:spLocks noChangeArrowheads="1"/>
            </p:cNvSpPr>
            <p:nvPr/>
          </p:nvSpPr>
          <p:spPr bwMode="auto">
            <a:xfrm>
              <a:off x="3814763" y="4759326"/>
              <a:ext cx="1346200" cy="114300"/>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grpSp>
        <p:nvGrpSpPr>
          <p:cNvPr id="18" name="Group 17">
            <a:extLst>
              <a:ext uri="{FF2B5EF4-FFF2-40B4-BE49-F238E27FC236}">
                <a16:creationId xmlns:a16="http://schemas.microsoft.com/office/drawing/2014/main" id="{482E0E76-7D08-5CE2-FFD5-8A7407B4B1B6}"/>
              </a:ext>
            </a:extLst>
          </p:cNvPr>
          <p:cNvGrpSpPr/>
          <p:nvPr/>
        </p:nvGrpSpPr>
        <p:grpSpPr>
          <a:xfrm>
            <a:off x="2068724" y="5510609"/>
            <a:ext cx="6842599" cy="2368067"/>
            <a:chOff x="4460240" y="3154898"/>
            <a:chExt cx="2885440" cy="998588"/>
          </a:xfrm>
        </p:grpSpPr>
        <p:sp>
          <p:nvSpPr>
            <p:cNvPr id="19" name="Oval 18">
              <a:extLst>
                <a:ext uri="{FF2B5EF4-FFF2-40B4-BE49-F238E27FC236}">
                  <a16:creationId xmlns:a16="http://schemas.microsoft.com/office/drawing/2014/main" id="{CC703366-D115-9AED-B0EE-5F40FF981244}"/>
                </a:ext>
              </a:extLst>
            </p:cNvPr>
            <p:cNvSpPr>
              <a:spLocks noChangeArrowheads="1"/>
            </p:cNvSpPr>
            <p:nvPr/>
          </p:nvSpPr>
          <p:spPr bwMode="auto">
            <a:xfrm>
              <a:off x="5551898" y="4101435"/>
              <a:ext cx="844698" cy="52051"/>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0" name="Freeform 6">
              <a:extLst>
                <a:ext uri="{FF2B5EF4-FFF2-40B4-BE49-F238E27FC236}">
                  <a16:creationId xmlns:a16="http://schemas.microsoft.com/office/drawing/2014/main" id="{C7EBC94C-27E5-01F6-1F5D-FA02307FCBB1}"/>
                </a:ext>
              </a:extLst>
            </p:cNvPr>
            <p:cNvSpPr>
              <a:spLocks/>
            </p:cNvSpPr>
            <p:nvPr/>
          </p:nvSpPr>
          <p:spPr bwMode="auto">
            <a:xfrm>
              <a:off x="5018658" y="3534531"/>
              <a:ext cx="1790104" cy="449789"/>
            </a:xfrm>
            <a:custGeom>
              <a:avLst/>
              <a:gdLst>
                <a:gd name="T0" fmla="*/ 1628 w 3164"/>
                <a:gd name="T1" fmla="*/ 595 h 795"/>
                <a:gd name="T2" fmla="*/ 29 w 3164"/>
                <a:gd name="T3" fmla="*/ 795 h 795"/>
                <a:gd name="T4" fmla="*/ 0 w 3164"/>
                <a:gd name="T5" fmla="*/ 664 h 795"/>
                <a:gd name="T6" fmla="*/ 3135 w 3164"/>
                <a:gd name="T7" fmla="*/ 0 h 795"/>
                <a:gd name="T8" fmla="*/ 3164 w 3164"/>
                <a:gd name="T9" fmla="*/ 133 h 795"/>
                <a:gd name="T10" fmla="*/ 1628 w 3164"/>
                <a:gd name="T11" fmla="*/ 595 h 795"/>
              </a:gdLst>
              <a:ahLst/>
              <a:cxnLst>
                <a:cxn ang="0">
                  <a:pos x="T0" y="T1"/>
                </a:cxn>
                <a:cxn ang="0">
                  <a:pos x="T2" y="T3"/>
                </a:cxn>
                <a:cxn ang="0">
                  <a:pos x="T4" y="T5"/>
                </a:cxn>
                <a:cxn ang="0">
                  <a:pos x="T6" y="T7"/>
                </a:cxn>
                <a:cxn ang="0">
                  <a:pos x="T8" y="T9"/>
                </a:cxn>
                <a:cxn ang="0">
                  <a:pos x="T10" y="T11"/>
                </a:cxn>
              </a:cxnLst>
              <a:rect l="0" t="0" r="r" b="b"/>
              <a:pathLst>
                <a:path w="3164" h="795">
                  <a:moveTo>
                    <a:pt x="1628" y="595"/>
                  </a:moveTo>
                  <a:lnTo>
                    <a:pt x="29" y="795"/>
                  </a:lnTo>
                  <a:lnTo>
                    <a:pt x="0" y="664"/>
                  </a:lnTo>
                  <a:lnTo>
                    <a:pt x="3135" y="0"/>
                  </a:lnTo>
                  <a:lnTo>
                    <a:pt x="3164" y="133"/>
                  </a:lnTo>
                  <a:lnTo>
                    <a:pt x="1628" y="595"/>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1" name="Freeform 7">
              <a:extLst>
                <a:ext uri="{FF2B5EF4-FFF2-40B4-BE49-F238E27FC236}">
                  <a16:creationId xmlns:a16="http://schemas.microsoft.com/office/drawing/2014/main" id="{31D96648-EC21-8642-43AB-2F211E6DA8AD}"/>
                </a:ext>
              </a:extLst>
            </p:cNvPr>
            <p:cNvSpPr>
              <a:spLocks/>
            </p:cNvSpPr>
            <p:nvPr/>
          </p:nvSpPr>
          <p:spPr bwMode="auto">
            <a:xfrm>
              <a:off x="5938604" y="3698605"/>
              <a:ext cx="110326" cy="164640"/>
            </a:xfrm>
            <a:custGeom>
              <a:avLst/>
              <a:gdLst>
                <a:gd name="T0" fmla="*/ 135 w 195"/>
                <a:gd name="T1" fmla="*/ 0 h 291"/>
                <a:gd name="T2" fmla="*/ 0 w 195"/>
                <a:gd name="T3" fmla="*/ 29 h 291"/>
                <a:gd name="T4" fmla="*/ 52 w 195"/>
                <a:gd name="T5" fmla="*/ 291 h 291"/>
                <a:gd name="T6" fmla="*/ 195 w 195"/>
                <a:gd name="T7" fmla="*/ 248 h 291"/>
                <a:gd name="T8" fmla="*/ 135 w 195"/>
                <a:gd name="T9" fmla="*/ 0 h 291"/>
              </a:gdLst>
              <a:ahLst/>
              <a:cxnLst>
                <a:cxn ang="0">
                  <a:pos x="T0" y="T1"/>
                </a:cxn>
                <a:cxn ang="0">
                  <a:pos x="T2" y="T3"/>
                </a:cxn>
                <a:cxn ang="0">
                  <a:pos x="T4" y="T5"/>
                </a:cxn>
                <a:cxn ang="0">
                  <a:pos x="T6" y="T7"/>
                </a:cxn>
                <a:cxn ang="0">
                  <a:pos x="T8" y="T9"/>
                </a:cxn>
              </a:cxnLst>
              <a:rect l="0" t="0" r="r" b="b"/>
              <a:pathLst>
                <a:path w="195" h="291">
                  <a:moveTo>
                    <a:pt x="135" y="0"/>
                  </a:moveTo>
                  <a:lnTo>
                    <a:pt x="0" y="29"/>
                  </a:lnTo>
                  <a:lnTo>
                    <a:pt x="52" y="291"/>
                  </a:lnTo>
                  <a:lnTo>
                    <a:pt x="195" y="248"/>
                  </a:lnTo>
                  <a:lnTo>
                    <a:pt x="135" y="0"/>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2" name="Rectangle 21">
              <a:extLst>
                <a:ext uri="{FF2B5EF4-FFF2-40B4-BE49-F238E27FC236}">
                  <a16:creationId xmlns:a16="http://schemas.microsoft.com/office/drawing/2014/main" id="{E84C796D-59CE-52D7-4B5D-B1E12C5189E3}"/>
                </a:ext>
              </a:extLst>
            </p:cNvPr>
            <p:cNvSpPr>
              <a:spLocks noChangeArrowheads="1"/>
            </p:cNvSpPr>
            <p:nvPr/>
          </p:nvSpPr>
          <p:spPr bwMode="auto">
            <a:xfrm>
              <a:off x="5017526" y="3778379"/>
              <a:ext cx="79208" cy="154456"/>
            </a:xfrm>
            <a:prstGeom prst="rect">
              <a:avLst/>
            </a:prstGeom>
            <a:solidFill>
              <a:schemeClr val="accent6"/>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3" name="Rectangle 22">
              <a:extLst>
                <a:ext uri="{FF2B5EF4-FFF2-40B4-BE49-F238E27FC236}">
                  <a16:creationId xmlns:a16="http://schemas.microsoft.com/office/drawing/2014/main" id="{946E4137-D3C1-7B58-21D3-9C1B1B806353}"/>
                </a:ext>
              </a:extLst>
            </p:cNvPr>
            <p:cNvSpPr>
              <a:spLocks noChangeArrowheads="1"/>
            </p:cNvSpPr>
            <p:nvPr/>
          </p:nvSpPr>
          <p:spPr bwMode="auto">
            <a:xfrm>
              <a:off x="6741435" y="3430995"/>
              <a:ext cx="79208" cy="154456"/>
            </a:xfrm>
            <a:prstGeom prst="rect">
              <a:avLst/>
            </a:prstGeom>
            <a:solidFill>
              <a:schemeClr val="accent6"/>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4" name="Freeform 10">
              <a:extLst>
                <a:ext uri="{FF2B5EF4-FFF2-40B4-BE49-F238E27FC236}">
                  <a16:creationId xmlns:a16="http://schemas.microsoft.com/office/drawing/2014/main" id="{E38FB33F-6E31-05BE-31BF-DAA665B4770B}"/>
                </a:ext>
              </a:extLst>
            </p:cNvPr>
            <p:cNvSpPr>
              <a:spLocks/>
            </p:cNvSpPr>
            <p:nvPr/>
          </p:nvSpPr>
          <p:spPr bwMode="auto">
            <a:xfrm>
              <a:off x="4499278" y="3546412"/>
              <a:ext cx="1114572" cy="277794"/>
            </a:xfrm>
            <a:custGeom>
              <a:avLst/>
              <a:gdLst>
                <a:gd name="T0" fmla="*/ 804 w 830"/>
                <a:gd name="T1" fmla="*/ 11 h 206"/>
                <a:gd name="T2" fmla="*/ 804 w 830"/>
                <a:gd name="T3" fmla="*/ 3 h 206"/>
                <a:gd name="T4" fmla="*/ 804 w 830"/>
                <a:gd name="T5" fmla="*/ 0 h 206"/>
                <a:gd name="T6" fmla="*/ 27 w 830"/>
                <a:gd name="T7" fmla="*/ 0 h 206"/>
                <a:gd name="T8" fmla="*/ 27 w 830"/>
                <a:gd name="T9" fmla="*/ 0 h 206"/>
                <a:gd name="T10" fmla="*/ 3 w 830"/>
                <a:gd name="T11" fmla="*/ 0 h 206"/>
                <a:gd name="T12" fmla="*/ 0 w 830"/>
                <a:gd name="T13" fmla="*/ 22 h 206"/>
                <a:gd name="T14" fmla="*/ 34 w 830"/>
                <a:gd name="T15" fmla="*/ 42 h 206"/>
                <a:gd name="T16" fmla="*/ 34 w 830"/>
                <a:gd name="T17" fmla="*/ 42 h 206"/>
                <a:gd name="T18" fmla="*/ 415 w 830"/>
                <a:gd name="T19" fmla="*/ 206 h 206"/>
                <a:gd name="T20" fmla="*/ 797 w 830"/>
                <a:gd name="T21" fmla="*/ 43 h 206"/>
                <a:gd name="T22" fmla="*/ 797 w 830"/>
                <a:gd name="T23" fmla="*/ 43 h 206"/>
                <a:gd name="T24" fmla="*/ 830 w 830"/>
                <a:gd name="T25" fmla="*/ 22 h 206"/>
                <a:gd name="T26" fmla="*/ 830 w 830"/>
                <a:gd name="T27" fmla="*/ 11 h 206"/>
                <a:gd name="T28" fmla="*/ 804 w 830"/>
                <a:gd name="T29" fmla="*/ 1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0" h="206">
                  <a:moveTo>
                    <a:pt x="804" y="11"/>
                  </a:moveTo>
                  <a:cubicBezTo>
                    <a:pt x="804" y="8"/>
                    <a:pt x="804" y="6"/>
                    <a:pt x="804" y="3"/>
                  </a:cubicBezTo>
                  <a:cubicBezTo>
                    <a:pt x="804" y="2"/>
                    <a:pt x="804" y="1"/>
                    <a:pt x="804" y="0"/>
                  </a:cubicBezTo>
                  <a:cubicBezTo>
                    <a:pt x="27" y="0"/>
                    <a:pt x="27" y="0"/>
                    <a:pt x="27" y="0"/>
                  </a:cubicBezTo>
                  <a:cubicBezTo>
                    <a:pt x="27" y="0"/>
                    <a:pt x="27" y="0"/>
                    <a:pt x="27" y="0"/>
                  </a:cubicBezTo>
                  <a:cubicBezTo>
                    <a:pt x="3" y="0"/>
                    <a:pt x="3" y="0"/>
                    <a:pt x="3" y="0"/>
                  </a:cubicBezTo>
                  <a:cubicBezTo>
                    <a:pt x="0" y="22"/>
                    <a:pt x="0" y="22"/>
                    <a:pt x="0" y="22"/>
                  </a:cubicBezTo>
                  <a:cubicBezTo>
                    <a:pt x="27" y="23"/>
                    <a:pt x="34" y="42"/>
                    <a:pt x="34" y="42"/>
                  </a:cubicBezTo>
                  <a:cubicBezTo>
                    <a:pt x="34" y="42"/>
                    <a:pt x="34" y="42"/>
                    <a:pt x="34" y="42"/>
                  </a:cubicBezTo>
                  <a:cubicBezTo>
                    <a:pt x="68" y="135"/>
                    <a:pt x="226" y="206"/>
                    <a:pt x="415" y="206"/>
                  </a:cubicBezTo>
                  <a:cubicBezTo>
                    <a:pt x="604" y="206"/>
                    <a:pt x="762" y="136"/>
                    <a:pt x="797" y="43"/>
                  </a:cubicBezTo>
                  <a:cubicBezTo>
                    <a:pt x="797" y="43"/>
                    <a:pt x="797" y="43"/>
                    <a:pt x="797" y="43"/>
                  </a:cubicBezTo>
                  <a:cubicBezTo>
                    <a:pt x="807" y="22"/>
                    <a:pt x="830" y="22"/>
                    <a:pt x="830" y="22"/>
                  </a:cubicBezTo>
                  <a:cubicBezTo>
                    <a:pt x="830" y="11"/>
                    <a:pt x="830" y="11"/>
                    <a:pt x="830" y="11"/>
                  </a:cubicBezTo>
                  <a:lnTo>
                    <a:pt x="804" y="11"/>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5" name="Freeform 11">
              <a:extLst>
                <a:ext uri="{FF2B5EF4-FFF2-40B4-BE49-F238E27FC236}">
                  <a16:creationId xmlns:a16="http://schemas.microsoft.com/office/drawing/2014/main" id="{035A886F-6148-27A6-F5F6-40DD441C280A}"/>
                </a:ext>
              </a:extLst>
            </p:cNvPr>
            <p:cNvSpPr>
              <a:spLocks/>
            </p:cNvSpPr>
            <p:nvPr/>
          </p:nvSpPr>
          <p:spPr bwMode="auto">
            <a:xfrm>
              <a:off x="4499278" y="3546412"/>
              <a:ext cx="1114572" cy="277794"/>
            </a:xfrm>
            <a:custGeom>
              <a:avLst/>
              <a:gdLst>
                <a:gd name="T0" fmla="*/ 804 w 830"/>
                <a:gd name="T1" fmla="*/ 11 h 206"/>
                <a:gd name="T2" fmla="*/ 804 w 830"/>
                <a:gd name="T3" fmla="*/ 3 h 206"/>
                <a:gd name="T4" fmla="*/ 804 w 830"/>
                <a:gd name="T5" fmla="*/ 0 h 206"/>
                <a:gd name="T6" fmla="*/ 27 w 830"/>
                <a:gd name="T7" fmla="*/ 0 h 206"/>
                <a:gd name="T8" fmla="*/ 27 w 830"/>
                <a:gd name="T9" fmla="*/ 0 h 206"/>
                <a:gd name="T10" fmla="*/ 3 w 830"/>
                <a:gd name="T11" fmla="*/ 0 h 206"/>
                <a:gd name="T12" fmla="*/ 0 w 830"/>
                <a:gd name="T13" fmla="*/ 22 h 206"/>
                <a:gd name="T14" fmla="*/ 34 w 830"/>
                <a:gd name="T15" fmla="*/ 42 h 206"/>
                <a:gd name="T16" fmla="*/ 34 w 830"/>
                <a:gd name="T17" fmla="*/ 42 h 206"/>
                <a:gd name="T18" fmla="*/ 34 w 830"/>
                <a:gd name="T19" fmla="*/ 43 h 206"/>
                <a:gd name="T20" fmla="*/ 709 w 830"/>
                <a:gd name="T21" fmla="*/ 43 h 206"/>
                <a:gd name="T22" fmla="*/ 384 w 830"/>
                <a:gd name="T23" fmla="*/ 205 h 206"/>
                <a:gd name="T24" fmla="*/ 415 w 830"/>
                <a:gd name="T25" fmla="*/ 206 h 206"/>
                <a:gd name="T26" fmla="*/ 797 w 830"/>
                <a:gd name="T27" fmla="*/ 43 h 206"/>
                <a:gd name="T28" fmla="*/ 797 w 830"/>
                <a:gd name="T29" fmla="*/ 43 h 206"/>
                <a:gd name="T30" fmla="*/ 830 w 830"/>
                <a:gd name="T31" fmla="*/ 22 h 206"/>
                <a:gd name="T32" fmla="*/ 830 w 830"/>
                <a:gd name="T33" fmla="*/ 11 h 206"/>
                <a:gd name="T34" fmla="*/ 804 w 830"/>
                <a:gd name="T35" fmla="*/ 1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0" h="206">
                  <a:moveTo>
                    <a:pt x="804" y="11"/>
                  </a:moveTo>
                  <a:cubicBezTo>
                    <a:pt x="804" y="8"/>
                    <a:pt x="804" y="6"/>
                    <a:pt x="804" y="3"/>
                  </a:cubicBezTo>
                  <a:cubicBezTo>
                    <a:pt x="804" y="2"/>
                    <a:pt x="804" y="1"/>
                    <a:pt x="804" y="0"/>
                  </a:cubicBezTo>
                  <a:cubicBezTo>
                    <a:pt x="27" y="0"/>
                    <a:pt x="27" y="0"/>
                    <a:pt x="27" y="0"/>
                  </a:cubicBezTo>
                  <a:cubicBezTo>
                    <a:pt x="27" y="0"/>
                    <a:pt x="27" y="0"/>
                    <a:pt x="27" y="0"/>
                  </a:cubicBezTo>
                  <a:cubicBezTo>
                    <a:pt x="3" y="0"/>
                    <a:pt x="3" y="0"/>
                    <a:pt x="3" y="0"/>
                  </a:cubicBezTo>
                  <a:cubicBezTo>
                    <a:pt x="0" y="22"/>
                    <a:pt x="0" y="22"/>
                    <a:pt x="0" y="22"/>
                  </a:cubicBezTo>
                  <a:cubicBezTo>
                    <a:pt x="27" y="23"/>
                    <a:pt x="34" y="42"/>
                    <a:pt x="34" y="42"/>
                  </a:cubicBezTo>
                  <a:cubicBezTo>
                    <a:pt x="34" y="42"/>
                    <a:pt x="34" y="42"/>
                    <a:pt x="34" y="42"/>
                  </a:cubicBezTo>
                  <a:cubicBezTo>
                    <a:pt x="34" y="42"/>
                    <a:pt x="34" y="42"/>
                    <a:pt x="34" y="43"/>
                  </a:cubicBezTo>
                  <a:cubicBezTo>
                    <a:pt x="709" y="43"/>
                    <a:pt x="709" y="43"/>
                    <a:pt x="709" y="43"/>
                  </a:cubicBezTo>
                  <a:cubicBezTo>
                    <a:pt x="636" y="165"/>
                    <a:pt x="484" y="198"/>
                    <a:pt x="384" y="205"/>
                  </a:cubicBezTo>
                  <a:cubicBezTo>
                    <a:pt x="394" y="206"/>
                    <a:pt x="405" y="206"/>
                    <a:pt x="415" y="206"/>
                  </a:cubicBezTo>
                  <a:cubicBezTo>
                    <a:pt x="604" y="206"/>
                    <a:pt x="762" y="136"/>
                    <a:pt x="797" y="43"/>
                  </a:cubicBezTo>
                  <a:cubicBezTo>
                    <a:pt x="797" y="43"/>
                    <a:pt x="797" y="43"/>
                    <a:pt x="797" y="43"/>
                  </a:cubicBezTo>
                  <a:cubicBezTo>
                    <a:pt x="807" y="22"/>
                    <a:pt x="830" y="22"/>
                    <a:pt x="830" y="22"/>
                  </a:cubicBezTo>
                  <a:cubicBezTo>
                    <a:pt x="830" y="11"/>
                    <a:pt x="830" y="11"/>
                    <a:pt x="830" y="11"/>
                  </a:cubicBezTo>
                  <a:lnTo>
                    <a:pt x="804" y="1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6" name="Freeform 12">
              <a:extLst>
                <a:ext uri="{FF2B5EF4-FFF2-40B4-BE49-F238E27FC236}">
                  <a16:creationId xmlns:a16="http://schemas.microsoft.com/office/drawing/2014/main" id="{165FF8F4-AB6F-F496-4199-16A32E83A5E2}"/>
                </a:ext>
              </a:extLst>
            </p:cNvPr>
            <p:cNvSpPr>
              <a:spLocks/>
            </p:cNvSpPr>
            <p:nvPr/>
          </p:nvSpPr>
          <p:spPr bwMode="auto">
            <a:xfrm>
              <a:off x="4460240" y="3515861"/>
              <a:ext cx="1193780" cy="60538"/>
            </a:xfrm>
            <a:custGeom>
              <a:avLst/>
              <a:gdLst>
                <a:gd name="T0" fmla="*/ 889 w 889"/>
                <a:gd name="T1" fmla="*/ 23 h 45"/>
                <a:gd name="T2" fmla="*/ 866 w 889"/>
                <a:gd name="T3" fmla="*/ 45 h 45"/>
                <a:gd name="T4" fmla="*/ 32 w 889"/>
                <a:gd name="T5" fmla="*/ 45 h 45"/>
                <a:gd name="T6" fmla="*/ 22 w 889"/>
                <a:gd name="T7" fmla="*/ 45 h 45"/>
                <a:gd name="T8" fmla="*/ 0 w 889"/>
                <a:gd name="T9" fmla="*/ 23 h 45"/>
                <a:gd name="T10" fmla="*/ 0 w 889"/>
                <a:gd name="T11" fmla="*/ 23 h 45"/>
                <a:gd name="T12" fmla="*/ 22 w 889"/>
                <a:gd name="T13" fmla="*/ 0 h 45"/>
                <a:gd name="T14" fmla="*/ 866 w 889"/>
                <a:gd name="T15" fmla="*/ 0 h 45"/>
                <a:gd name="T16" fmla="*/ 889 w 889"/>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45">
                  <a:moveTo>
                    <a:pt x="889" y="23"/>
                  </a:moveTo>
                  <a:cubicBezTo>
                    <a:pt x="889" y="35"/>
                    <a:pt x="879" y="45"/>
                    <a:pt x="866" y="45"/>
                  </a:cubicBezTo>
                  <a:cubicBezTo>
                    <a:pt x="32" y="45"/>
                    <a:pt x="32" y="45"/>
                    <a:pt x="32" y="45"/>
                  </a:cubicBezTo>
                  <a:cubicBezTo>
                    <a:pt x="22" y="45"/>
                    <a:pt x="22" y="45"/>
                    <a:pt x="22" y="45"/>
                  </a:cubicBezTo>
                  <a:cubicBezTo>
                    <a:pt x="10" y="45"/>
                    <a:pt x="0" y="35"/>
                    <a:pt x="0" y="23"/>
                  </a:cubicBezTo>
                  <a:cubicBezTo>
                    <a:pt x="0" y="23"/>
                    <a:pt x="0" y="23"/>
                    <a:pt x="0" y="23"/>
                  </a:cubicBezTo>
                  <a:cubicBezTo>
                    <a:pt x="0" y="10"/>
                    <a:pt x="10" y="0"/>
                    <a:pt x="22" y="0"/>
                  </a:cubicBezTo>
                  <a:cubicBezTo>
                    <a:pt x="866" y="0"/>
                    <a:pt x="866" y="0"/>
                    <a:pt x="866" y="0"/>
                  </a:cubicBezTo>
                  <a:cubicBezTo>
                    <a:pt x="879" y="0"/>
                    <a:pt x="889" y="10"/>
                    <a:pt x="889" y="23"/>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7" name="Freeform 13">
              <a:extLst>
                <a:ext uri="{FF2B5EF4-FFF2-40B4-BE49-F238E27FC236}">
                  <a16:creationId xmlns:a16="http://schemas.microsoft.com/office/drawing/2014/main" id="{0499223C-4589-E0EB-6EC2-78A626462004}"/>
                </a:ext>
              </a:extLst>
            </p:cNvPr>
            <p:cNvSpPr>
              <a:spLocks/>
            </p:cNvSpPr>
            <p:nvPr/>
          </p:nvSpPr>
          <p:spPr bwMode="auto">
            <a:xfrm>
              <a:off x="5663072" y="3596200"/>
              <a:ext cx="521077" cy="527866"/>
            </a:xfrm>
            <a:custGeom>
              <a:avLst/>
              <a:gdLst>
                <a:gd name="T0" fmla="*/ 324 w 388"/>
                <a:gd name="T1" fmla="*/ 323 h 392"/>
                <a:gd name="T2" fmla="*/ 323 w 388"/>
                <a:gd name="T3" fmla="*/ 323 h 392"/>
                <a:gd name="T4" fmla="*/ 291 w 388"/>
                <a:gd name="T5" fmla="*/ 302 h 392"/>
                <a:gd name="T6" fmla="*/ 290 w 388"/>
                <a:gd name="T7" fmla="*/ 294 h 392"/>
                <a:gd name="T8" fmla="*/ 234 w 388"/>
                <a:gd name="T9" fmla="*/ 53 h 392"/>
                <a:gd name="T10" fmla="*/ 154 w 388"/>
                <a:gd name="T11" fmla="*/ 53 h 392"/>
                <a:gd name="T12" fmla="*/ 99 w 388"/>
                <a:gd name="T13" fmla="*/ 294 h 392"/>
                <a:gd name="T14" fmla="*/ 98 w 388"/>
                <a:gd name="T15" fmla="*/ 300 h 392"/>
                <a:gd name="T16" fmla="*/ 98 w 388"/>
                <a:gd name="T17" fmla="*/ 300 h 392"/>
                <a:gd name="T18" fmla="*/ 65 w 388"/>
                <a:gd name="T19" fmla="*/ 323 h 392"/>
                <a:gd name="T20" fmla="*/ 64 w 388"/>
                <a:gd name="T21" fmla="*/ 323 h 392"/>
                <a:gd name="T22" fmla="*/ 0 w 388"/>
                <a:gd name="T23" fmla="*/ 392 h 392"/>
                <a:gd name="T24" fmla="*/ 388 w 388"/>
                <a:gd name="T25" fmla="*/ 392 h 392"/>
                <a:gd name="T26" fmla="*/ 324 w 388"/>
                <a:gd name="T27" fmla="*/ 323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8" h="392">
                  <a:moveTo>
                    <a:pt x="324" y="323"/>
                  </a:moveTo>
                  <a:cubicBezTo>
                    <a:pt x="323" y="323"/>
                    <a:pt x="323" y="323"/>
                    <a:pt x="323" y="323"/>
                  </a:cubicBezTo>
                  <a:cubicBezTo>
                    <a:pt x="303" y="321"/>
                    <a:pt x="294" y="307"/>
                    <a:pt x="291" y="302"/>
                  </a:cubicBezTo>
                  <a:cubicBezTo>
                    <a:pt x="291" y="299"/>
                    <a:pt x="290" y="297"/>
                    <a:pt x="290" y="294"/>
                  </a:cubicBezTo>
                  <a:cubicBezTo>
                    <a:pt x="234" y="53"/>
                    <a:pt x="234" y="53"/>
                    <a:pt x="234" y="53"/>
                  </a:cubicBezTo>
                  <a:cubicBezTo>
                    <a:pt x="228" y="0"/>
                    <a:pt x="166" y="2"/>
                    <a:pt x="154" y="53"/>
                  </a:cubicBezTo>
                  <a:cubicBezTo>
                    <a:pt x="99" y="294"/>
                    <a:pt x="99" y="294"/>
                    <a:pt x="99" y="294"/>
                  </a:cubicBezTo>
                  <a:cubicBezTo>
                    <a:pt x="98" y="296"/>
                    <a:pt x="98" y="298"/>
                    <a:pt x="98" y="300"/>
                  </a:cubicBezTo>
                  <a:cubicBezTo>
                    <a:pt x="98" y="300"/>
                    <a:pt x="98" y="300"/>
                    <a:pt x="98" y="300"/>
                  </a:cubicBezTo>
                  <a:cubicBezTo>
                    <a:pt x="98" y="300"/>
                    <a:pt x="89" y="320"/>
                    <a:pt x="65" y="323"/>
                  </a:cubicBezTo>
                  <a:cubicBezTo>
                    <a:pt x="65" y="323"/>
                    <a:pt x="64" y="323"/>
                    <a:pt x="64" y="323"/>
                  </a:cubicBezTo>
                  <a:cubicBezTo>
                    <a:pt x="28" y="326"/>
                    <a:pt x="0" y="356"/>
                    <a:pt x="0" y="392"/>
                  </a:cubicBezTo>
                  <a:cubicBezTo>
                    <a:pt x="388" y="392"/>
                    <a:pt x="388" y="392"/>
                    <a:pt x="388" y="392"/>
                  </a:cubicBezTo>
                  <a:cubicBezTo>
                    <a:pt x="388" y="355"/>
                    <a:pt x="360" y="325"/>
                    <a:pt x="324" y="323"/>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8" name="Freeform 14">
              <a:extLst>
                <a:ext uri="{FF2B5EF4-FFF2-40B4-BE49-F238E27FC236}">
                  <a16:creationId xmlns:a16="http://schemas.microsoft.com/office/drawing/2014/main" id="{580D2119-5B08-B415-4150-6687B9696A3E}"/>
                </a:ext>
              </a:extLst>
            </p:cNvPr>
            <p:cNvSpPr>
              <a:spLocks/>
            </p:cNvSpPr>
            <p:nvPr/>
          </p:nvSpPr>
          <p:spPr bwMode="auto">
            <a:xfrm>
              <a:off x="5663072" y="4077107"/>
              <a:ext cx="521077" cy="46959"/>
            </a:xfrm>
            <a:custGeom>
              <a:avLst/>
              <a:gdLst>
                <a:gd name="T0" fmla="*/ 9 w 388"/>
                <a:gd name="T1" fmla="*/ 0 h 35"/>
                <a:gd name="T2" fmla="*/ 0 w 388"/>
                <a:gd name="T3" fmla="*/ 35 h 35"/>
                <a:gd name="T4" fmla="*/ 388 w 388"/>
                <a:gd name="T5" fmla="*/ 35 h 35"/>
                <a:gd name="T6" fmla="*/ 379 w 388"/>
                <a:gd name="T7" fmla="*/ 0 h 35"/>
                <a:gd name="T8" fmla="*/ 9 w 388"/>
                <a:gd name="T9" fmla="*/ 0 h 35"/>
              </a:gdLst>
              <a:ahLst/>
              <a:cxnLst>
                <a:cxn ang="0">
                  <a:pos x="T0" y="T1"/>
                </a:cxn>
                <a:cxn ang="0">
                  <a:pos x="T2" y="T3"/>
                </a:cxn>
                <a:cxn ang="0">
                  <a:pos x="T4" y="T5"/>
                </a:cxn>
                <a:cxn ang="0">
                  <a:pos x="T6" y="T7"/>
                </a:cxn>
                <a:cxn ang="0">
                  <a:pos x="T8" y="T9"/>
                </a:cxn>
              </a:cxnLst>
              <a:rect l="0" t="0" r="r" b="b"/>
              <a:pathLst>
                <a:path w="388" h="35">
                  <a:moveTo>
                    <a:pt x="9" y="0"/>
                  </a:moveTo>
                  <a:cubicBezTo>
                    <a:pt x="4" y="11"/>
                    <a:pt x="0" y="23"/>
                    <a:pt x="0" y="35"/>
                  </a:cubicBezTo>
                  <a:cubicBezTo>
                    <a:pt x="388" y="35"/>
                    <a:pt x="388" y="35"/>
                    <a:pt x="388" y="35"/>
                  </a:cubicBezTo>
                  <a:cubicBezTo>
                    <a:pt x="388" y="23"/>
                    <a:pt x="385" y="11"/>
                    <a:pt x="379" y="0"/>
                  </a:cubicBezTo>
                  <a:lnTo>
                    <a:pt x="9" y="0"/>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9" name="Freeform 15">
              <a:extLst>
                <a:ext uri="{FF2B5EF4-FFF2-40B4-BE49-F238E27FC236}">
                  <a16:creationId xmlns:a16="http://schemas.microsoft.com/office/drawing/2014/main" id="{E859C360-FB5B-6C37-812C-6D2C3B175ABA}"/>
                </a:ext>
              </a:extLst>
            </p:cNvPr>
            <p:cNvSpPr>
              <a:spLocks/>
            </p:cNvSpPr>
            <p:nvPr/>
          </p:nvSpPr>
          <p:spPr bwMode="auto">
            <a:xfrm>
              <a:off x="6192635" y="3184318"/>
              <a:ext cx="1114006" cy="278926"/>
            </a:xfrm>
            <a:custGeom>
              <a:avLst/>
              <a:gdLst>
                <a:gd name="T0" fmla="*/ 803 w 830"/>
                <a:gd name="T1" fmla="*/ 12 h 207"/>
                <a:gd name="T2" fmla="*/ 804 w 830"/>
                <a:gd name="T3" fmla="*/ 4 h 207"/>
                <a:gd name="T4" fmla="*/ 804 w 830"/>
                <a:gd name="T5" fmla="*/ 0 h 207"/>
                <a:gd name="T6" fmla="*/ 26 w 830"/>
                <a:gd name="T7" fmla="*/ 0 h 207"/>
                <a:gd name="T8" fmla="*/ 26 w 830"/>
                <a:gd name="T9" fmla="*/ 1 h 207"/>
                <a:gd name="T10" fmla="*/ 2 w 830"/>
                <a:gd name="T11" fmla="*/ 0 h 207"/>
                <a:gd name="T12" fmla="*/ 0 w 830"/>
                <a:gd name="T13" fmla="*/ 23 h 207"/>
                <a:gd name="T14" fmla="*/ 33 w 830"/>
                <a:gd name="T15" fmla="*/ 43 h 207"/>
                <a:gd name="T16" fmla="*/ 33 w 830"/>
                <a:gd name="T17" fmla="*/ 43 h 207"/>
                <a:gd name="T18" fmla="*/ 415 w 830"/>
                <a:gd name="T19" fmla="*/ 207 h 207"/>
                <a:gd name="T20" fmla="*/ 796 w 830"/>
                <a:gd name="T21" fmla="*/ 44 h 207"/>
                <a:gd name="T22" fmla="*/ 796 w 830"/>
                <a:gd name="T23" fmla="*/ 43 h 207"/>
                <a:gd name="T24" fmla="*/ 830 w 830"/>
                <a:gd name="T25" fmla="*/ 23 h 207"/>
                <a:gd name="T26" fmla="*/ 830 w 830"/>
                <a:gd name="T27" fmla="*/ 12 h 207"/>
                <a:gd name="T28" fmla="*/ 803 w 830"/>
                <a:gd name="T29" fmla="*/ 1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0" h="207">
                  <a:moveTo>
                    <a:pt x="803" y="12"/>
                  </a:moveTo>
                  <a:cubicBezTo>
                    <a:pt x="804" y="9"/>
                    <a:pt x="804" y="7"/>
                    <a:pt x="804" y="4"/>
                  </a:cubicBezTo>
                  <a:cubicBezTo>
                    <a:pt x="804" y="3"/>
                    <a:pt x="804" y="2"/>
                    <a:pt x="804" y="0"/>
                  </a:cubicBezTo>
                  <a:cubicBezTo>
                    <a:pt x="26" y="0"/>
                    <a:pt x="26" y="0"/>
                    <a:pt x="26" y="0"/>
                  </a:cubicBezTo>
                  <a:cubicBezTo>
                    <a:pt x="26" y="1"/>
                    <a:pt x="26" y="1"/>
                    <a:pt x="26" y="1"/>
                  </a:cubicBezTo>
                  <a:cubicBezTo>
                    <a:pt x="2" y="0"/>
                    <a:pt x="2" y="0"/>
                    <a:pt x="2" y="0"/>
                  </a:cubicBezTo>
                  <a:cubicBezTo>
                    <a:pt x="0" y="23"/>
                    <a:pt x="0" y="23"/>
                    <a:pt x="0" y="23"/>
                  </a:cubicBezTo>
                  <a:cubicBezTo>
                    <a:pt x="27" y="24"/>
                    <a:pt x="33" y="43"/>
                    <a:pt x="33" y="43"/>
                  </a:cubicBezTo>
                  <a:cubicBezTo>
                    <a:pt x="33" y="43"/>
                    <a:pt x="33" y="43"/>
                    <a:pt x="33" y="43"/>
                  </a:cubicBezTo>
                  <a:cubicBezTo>
                    <a:pt x="68" y="136"/>
                    <a:pt x="226" y="207"/>
                    <a:pt x="415" y="207"/>
                  </a:cubicBezTo>
                  <a:cubicBezTo>
                    <a:pt x="604" y="207"/>
                    <a:pt x="761" y="137"/>
                    <a:pt x="796" y="44"/>
                  </a:cubicBezTo>
                  <a:cubicBezTo>
                    <a:pt x="796" y="43"/>
                    <a:pt x="796" y="43"/>
                    <a:pt x="796" y="43"/>
                  </a:cubicBezTo>
                  <a:cubicBezTo>
                    <a:pt x="806" y="23"/>
                    <a:pt x="830" y="23"/>
                    <a:pt x="830" y="23"/>
                  </a:cubicBezTo>
                  <a:cubicBezTo>
                    <a:pt x="830" y="12"/>
                    <a:pt x="830" y="12"/>
                    <a:pt x="830" y="12"/>
                  </a:cubicBezTo>
                  <a:lnTo>
                    <a:pt x="803" y="12"/>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0" name="Freeform 16">
              <a:extLst>
                <a:ext uri="{FF2B5EF4-FFF2-40B4-BE49-F238E27FC236}">
                  <a16:creationId xmlns:a16="http://schemas.microsoft.com/office/drawing/2014/main" id="{DB1A1408-1726-F64A-49AE-4641431B6467}"/>
                </a:ext>
              </a:extLst>
            </p:cNvPr>
            <p:cNvSpPr>
              <a:spLocks/>
            </p:cNvSpPr>
            <p:nvPr/>
          </p:nvSpPr>
          <p:spPr bwMode="auto">
            <a:xfrm>
              <a:off x="6192635" y="3184318"/>
              <a:ext cx="1114006" cy="278926"/>
            </a:xfrm>
            <a:custGeom>
              <a:avLst/>
              <a:gdLst>
                <a:gd name="T0" fmla="*/ 803 w 830"/>
                <a:gd name="T1" fmla="*/ 12 h 207"/>
                <a:gd name="T2" fmla="*/ 804 w 830"/>
                <a:gd name="T3" fmla="*/ 4 h 207"/>
                <a:gd name="T4" fmla="*/ 804 w 830"/>
                <a:gd name="T5" fmla="*/ 0 h 207"/>
                <a:gd name="T6" fmla="*/ 26 w 830"/>
                <a:gd name="T7" fmla="*/ 0 h 207"/>
                <a:gd name="T8" fmla="*/ 26 w 830"/>
                <a:gd name="T9" fmla="*/ 1 h 207"/>
                <a:gd name="T10" fmla="*/ 2 w 830"/>
                <a:gd name="T11" fmla="*/ 0 h 207"/>
                <a:gd name="T12" fmla="*/ 0 w 830"/>
                <a:gd name="T13" fmla="*/ 23 h 207"/>
                <a:gd name="T14" fmla="*/ 33 w 830"/>
                <a:gd name="T15" fmla="*/ 43 h 207"/>
                <a:gd name="T16" fmla="*/ 33 w 830"/>
                <a:gd name="T17" fmla="*/ 43 h 207"/>
                <a:gd name="T18" fmla="*/ 33 w 830"/>
                <a:gd name="T19" fmla="*/ 43 h 207"/>
                <a:gd name="T20" fmla="*/ 709 w 830"/>
                <a:gd name="T21" fmla="*/ 43 h 207"/>
                <a:gd name="T22" fmla="*/ 384 w 830"/>
                <a:gd name="T23" fmla="*/ 206 h 207"/>
                <a:gd name="T24" fmla="*/ 415 w 830"/>
                <a:gd name="T25" fmla="*/ 207 h 207"/>
                <a:gd name="T26" fmla="*/ 796 w 830"/>
                <a:gd name="T27" fmla="*/ 44 h 207"/>
                <a:gd name="T28" fmla="*/ 796 w 830"/>
                <a:gd name="T29" fmla="*/ 43 h 207"/>
                <a:gd name="T30" fmla="*/ 830 w 830"/>
                <a:gd name="T31" fmla="*/ 23 h 207"/>
                <a:gd name="T32" fmla="*/ 830 w 830"/>
                <a:gd name="T33" fmla="*/ 12 h 207"/>
                <a:gd name="T34" fmla="*/ 803 w 830"/>
                <a:gd name="T35" fmla="*/ 1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0" h="207">
                  <a:moveTo>
                    <a:pt x="803" y="12"/>
                  </a:moveTo>
                  <a:cubicBezTo>
                    <a:pt x="804" y="9"/>
                    <a:pt x="804" y="7"/>
                    <a:pt x="804" y="4"/>
                  </a:cubicBezTo>
                  <a:cubicBezTo>
                    <a:pt x="804" y="3"/>
                    <a:pt x="804" y="2"/>
                    <a:pt x="804" y="0"/>
                  </a:cubicBezTo>
                  <a:cubicBezTo>
                    <a:pt x="26" y="0"/>
                    <a:pt x="26" y="0"/>
                    <a:pt x="26" y="0"/>
                  </a:cubicBezTo>
                  <a:cubicBezTo>
                    <a:pt x="26" y="1"/>
                    <a:pt x="26" y="1"/>
                    <a:pt x="26" y="1"/>
                  </a:cubicBezTo>
                  <a:cubicBezTo>
                    <a:pt x="2" y="0"/>
                    <a:pt x="2" y="0"/>
                    <a:pt x="2" y="0"/>
                  </a:cubicBezTo>
                  <a:cubicBezTo>
                    <a:pt x="0" y="23"/>
                    <a:pt x="0" y="23"/>
                    <a:pt x="0" y="23"/>
                  </a:cubicBezTo>
                  <a:cubicBezTo>
                    <a:pt x="27" y="24"/>
                    <a:pt x="33" y="43"/>
                    <a:pt x="33" y="43"/>
                  </a:cubicBezTo>
                  <a:cubicBezTo>
                    <a:pt x="33" y="43"/>
                    <a:pt x="33" y="43"/>
                    <a:pt x="33" y="43"/>
                  </a:cubicBezTo>
                  <a:cubicBezTo>
                    <a:pt x="33" y="43"/>
                    <a:pt x="33" y="43"/>
                    <a:pt x="33" y="43"/>
                  </a:cubicBezTo>
                  <a:cubicBezTo>
                    <a:pt x="709" y="43"/>
                    <a:pt x="709" y="43"/>
                    <a:pt x="709" y="43"/>
                  </a:cubicBezTo>
                  <a:cubicBezTo>
                    <a:pt x="636" y="166"/>
                    <a:pt x="483" y="199"/>
                    <a:pt x="384" y="206"/>
                  </a:cubicBezTo>
                  <a:cubicBezTo>
                    <a:pt x="394" y="206"/>
                    <a:pt x="404" y="207"/>
                    <a:pt x="415" y="207"/>
                  </a:cubicBezTo>
                  <a:cubicBezTo>
                    <a:pt x="604" y="207"/>
                    <a:pt x="761" y="137"/>
                    <a:pt x="796" y="44"/>
                  </a:cubicBezTo>
                  <a:cubicBezTo>
                    <a:pt x="796" y="43"/>
                    <a:pt x="796" y="43"/>
                    <a:pt x="796" y="43"/>
                  </a:cubicBezTo>
                  <a:cubicBezTo>
                    <a:pt x="806" y="23"/>
                    <a:pt x="830" y="23"/>
                    <a:pt x="830" y="23"/>
                  </a:cubicBezTo>
                  <a:cubicBezTo>
                    <a:pt x="830" y="12"/>
                    <a:pt x="830" y="12"/>
                    <a:pt x="830" y="12"/>
                  </a:cubicBezTo>
                  <a:lnTo>
                    <a:pt x="803" y="12"/>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1" name="Freeform 17">
              <a:extLst>
                <a:ext uri="{FF2B5EF4-FFF2-40B4-BE49-F238E27FC236}">
                  <a16:creationId xmlns:a16="http://schemas.microsoft.com/office/drawing/2014/main" id="{EB6C5679-4AC0-0E46-EF74-A2FAFA31EC86}"/>
                </a:ext>
              </a:extLst>
            </p:cNvPr>
            <p:cNvSpPr>
              <a:spLocks/>
            </p:cNvSpPr>
            <p:nvPr/>
          </p:nvSpPr>
          <p:spPr bwMode="auto">
            <a:xfrm>
              <a:off x="6153597" y="3154898"/>
              <a:ext cx="1192083" cy="60538"/>
            </a:xfrm>
            <a:custGeom>
              <a:avLst/>
              <a:gdLst>
                <a:gd name="T0" fmla="*/ 888 w 888"/>
                <a:gd name="T1" fmla="*/ 22 h 45"/>
                <a:gd name="T2" fmla="*/ 866 w 888"/>
                <a:gd name="T3" fmla="*/ 45 h 45"/>
                <a:gd name="T4" fmla="*/ 32 w 888"/>
                <a:gd name="T5" fmla="*/ 45 h 45"/>
                <a:gd name="T6" fmla="*/ 22 w 888"/>
                <a:gd name="T7" fmla="*/ 45 h 45"/>
                <a:gd name="T8" fmla="*/ 0 w 888"/>
                <a:gd name="T9" fmla="*/ 22 h 45"/>
                <a:gd name="T10" fmla="*/ 0 w 888"/>
                <a:gd name="T11" fmla="*/ 22 h 45"/>
                <a:gd name="T12" fmla="*/ 22 w 888"/>
                <a:gd name="T13" fmla="*/ 0 h 45"/>
                <a:gd name="T14" fmla="*/ 866 w 888"/>
                <a:gd name="T15" fmla="*/ 0 h 45"/>
                <a:gd name="T16" fmla="*/ 888 w 888"/>
                <a:gd name="T17"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8" h="45">
                  <a:moveTo>
                    <a:pt x="888" y="22"/>
                  </a:moveTo>
                  <a:cubicBezTo>
                    <a:pt x="888" y="35"/>
                    <a:pt x="878" y="45"/>
                    <a:pt x="866" y="45"/>
                  </a:cubicBezTo>
                  <a:cubicBezTo>
                    <a:pt x="32" y="45"/>
                    <a:pt x="32" y="45"/>
                    <a:pt x="32" y="45"/>
                  </a:cubicBezTo>
                  <a:cubicBezTo>
                    <a:pt x="22" y="45"/>
                    <a:pt x="22" y="45"/>
                    <a:pt x="22" y="45"/>
                  </a:cubicBezTo>
                  <a:cubicBezTo>
                    <a:pt x="10" y="45"/>
                    <a:pt x="0" y="35"/>
                    <a:pt x="0" y="22"/>
                  </a:cubicBezTo>
                  <a:cubicBezTo>
                    <a:pt x="0" y="22"/>
                    <a:pt x="0" y="22"/>
                    <a:pt x="0" y="22"/>
                  </a:cubicBezTo>
                  <a:cubicBezTo>
                    <a:pt x="0" y="10"/>
                    <a:pt x="10" y="0"/>
                    <a:pt x="22" y="0"/>
                  </a:cubicBezTo>
                  <a:cubicBezTo>
                    <a:pt x="866" y="0"/>
                    <a:pt x="866" y="0"/>
                    <a:pt x="866" y="0"/>
                  </a:cubicBezTo>
                  <a:cubicBezTo>
                    <a:pt x="878" y="0"/>
                    <a:pt x="888" y="10"/>
                    <a:pt x="888" y="22"/>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2" name="Oval 31">
              <a:extLst>
                <a:ext uri="{FF2B5EF4-FFF2-40B4-BE49-F238E27FC236}">
                  <a16:creationId xmlns:a16="http://schemas.microsoft.com/office/drawing/2014/main" id="{88EB8A0E-CC29-5EFA-8468-186038C52C08}"/>
                </a:ext>
              </a:extLst>
            </p:cNvPr>
            <p:cNvSpPr>
              <a:spLocks noChangeArrowheads="1"/>
            </p:cNvSpPr>
            <p:nvPr/>
          </p:nvSpPr>
          <p:spPr bwMode="auto">
            <a:xfrm>
              <a:off x="4985277" y="3865508"/>
              <a:ext cx="143706" cy="144272"/>
            </a:xfrm>
            <a:prstGeom prst="ellipse">
              <a:avLst/>
            </a:pr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3" name="Oval 32">
              <a:extLst>
                <a:ext uri="{FF2B5EF4-FFF2-40B4-BE49-F238E27FC236}">
                  <a16:creationId xmlns:a16="http://schemas.microsoft.com/office/drawing/2014/main" id="{B0084864-1AFC-28F4-191D-BC80EECBE536}"/>
                </a:ext>
              </a:extLst>
            </p:cNvPr>
            <p:cNvSpPr>
              <a:spLocks noChangeArrowheads="1"/>
            </p:cNvSpPr>
            <p:nvPr/>
          </p:nvSpPr>
          <p:spPr bwMode="auto">
            <a:xfrm>
              <a:off x="5011868" y="3892665"/>
              <a:ext cx="89958" cy="89958"/>
            </a:xfrm>
            <a:prstGeom prst="ellips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4" name="Oval 33">
              <a:extLst>
                <a:ext uri="{FF2B5EF4-FFF2-40B4-BE49-F238E27FC236}">
                  <a16:creationId xmlns:a16="http://schemas.microsoft.com/office/drawing/2014/main" id="{09C5DCCF-9308-78B5-A309-9A978197BFF1}"/>
                </a:ext>
              </a:extLst>
            </p:cNvPr>
            <p:cNvSpPr>
              <a:spLocks noChangeArrowheads="1"/>
            </p:cNvSpPr>
            <p:nvPr/>
          </p:nvSpPr>
          <p:spPr bwMode="auto">
            <a:xfrm>
              <a:off x="6709186" y="3505111"/>
              <a:ext cx="142575" cy="142575"/>
            </a:xfrm>
            <a:prstGeom prst="ellipse">
              <a:avLst/>
            </a:pr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5" name="Oval 34">
              <a:extLst>
                <a:ext uri="{FF2B5EF4-FFF2-40B4-BE49-F238E27FC236}">
                  <a16:creationId xmlns:a16="http://schemas.microsoft.com/office/drawing/2014/main" id="{796DA1EC-4C0D-F2D6-4855-51C6E1AC8BDA}"/>
                </a:ext>
              </a:extLst>
            </p:cNvPr>
            <p:cNvSpPr>
              <a:spLocks noChangeArrowheads="1"/>
            </p:cNvSpPr>
            <p:nvPr/>
          </p:nvSpPr>
          <p:spPr bwMode="auto">
            <a:xfrm>
              <a:off x="6736343" y="3531702"/>
              <a:ext cx="89958" cy="88826"/>
            </a:xfrm>
            <a:prstGeom prst="ellips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6" name="Oval 35">
              <a:extLst>
                <a:ext uri="{FF2B5EF4-FFF2-40B4-BE49-F238E27FC236}">
                  <a16:creationId xmlns:a16="http://schemas.microsoft.com/office/drawing/2014/main" id="{58518EF3-C6F5-7E41-3CCC-3C699F614AF9}"/>
                </a:ext>
              </a:extLst>
            </p:cNvPr>
            <p:cNvSpPr>
              <a:spLocks noChangeArrowheads="1"/>
            </p:cNvSpPr>
            <p:nvPr/>
          </p:nvSpPr>
          <p:spPr bwMode="auto">
            <a:xfrm>
              <a:off x="5896737" y="3767629"/>
              <a:ext cx="55446" cy="54880"/>
            </a:xfrm>
            <a:prstGeom prst="ellips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grpSp>
      <p:sp>
        <p:nvSpPr>
          <p:cNvPr id="39" name="Monotonectally deliver functionalized…">
            <a:extLst>
              <a:ext uri="{FF2B5EF4-FFF2-40B4-BE49-F238E27FC236}">
                <a16:creationId xmlns:a16="http://schemas.microsoft.com/office/drawing/2014/main" id="{DF76DB54-8044-CA83-F7B2-3BE384452FB6}"/>
              </a:ext>
            </a:extLst>
          </p:cNvPr>
          <p:cNvSpPr txBox="1"/>
          <p:nvPr/>
        </p:nvSpPr>
        <p:spPr>
          <a:xfrm>
            <a:off x="2921852" y="8097308"/>
            <a:ext cx="5106828" cy="187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50000"/>
              </a:lnSpc>
              <a:defRPr sz="2000" b="0">
                <a:solidFill>
                  <a:srgbClr val="747A82"/>
                </a:solidFill>
                <a:latin typeface="Lato-Light"/>
                <a:ea typeface="Lato-Light"/>
                <a:cs typeface="Lato-Light"/>
                <a:sym typeface="Lato-Light"/>
              </a:defRPr>
            </a:pPr>
            <a:r>
              <a:rPr lang="en-US" sz="28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Independent groups working together to mitigate risk and error</a:t>
            </a:r>
          </a:p>
        </p:txBody>
      </p:sp>
      <p:sp>
        <p:nvSpPr>
          <p:cNvPr id="48" name="Rectangle: Rounded Corners 47">
            <a:extLst>
              <a:ext uri="{FF2B5EF4-FFF2-40B4-BE49-F238E27FC236}">
                <a16:creationId xmlns:a16="http://schemas.microsoft.com/office/drawing/2014/main" id="{C30D728D-E7F8-C632-023C-6D5287E0093E}"/>
              </a:ext>
            </a:extLst>
          </p:cNvPr>
          <p:cNvSpPr/>
          <p:nvPr/>
        </p:nvSpPr>
        <p:spPr>
          <a:xfrm>
            <a:off x="10026246" y="3024740"/>
            <a:ext cx="6073240" cy="4061488"/>
          </a:xfrm>
          <a:prstGeom prst="roundRect">
            <a:avLst>
              <a:gd name="adj" fmla="val 5378"/>
            </a:avLst>
          </a:prstGeom>
          <a:solidFill>
            <a:srgbClr val="FFFFFF"/>
          </a:solidFill>
          <a:ln>
            <a:noFill/>
          </a:ln>
          <a:effectLst>
            <a:outerShdw blurRad="393700" dist="2032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49" name="Monotonectally deliver functionalized…">
            <a:extLst>
              <a:ext uri="{FF2B5EF4-FFF2-40B4-BE49-F238E27FC236}">
                <a16:creationId xmlns:a16="http://schemas.microsoft.com/office/drawing/2014/main" id="{1A28D82D-63E3-84C8-1C2D-9F0F92497B09}"/>
              </a:ext>
            </a:extLst>
          </p:cNvPr>
          <p:cNvSpPr txBox="1"/>
          <p:nvPr/>
        </p:nvSpPr>
        <p:spPr>
          <a:xfrm>
            <a:off x="15140470" y="2984027"/>
            <a:ext cx="438150" cy="17789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rPr>
              <a:t>1</a:t>
            </a:r>
            <a:endParaRPr lang="id-ID"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endParaRPr>
          </a:p>
        </p:txBody>
      </p:sp>
      <p:sp>
        <p:nvSpPr>
          <p:cNvPr id="46" name="Monotonectally deliver functionalized…">
            <a:extLst>
              <a:ext uri="{FF2B5EF4-FFF2-40B4-BE49-F238E27FC236}">
                <a16:creationId xmlns:a16="http://schemas.microsoft.com/office/drawing/2014/main" id="{C80CDCB2-4C2C-32EC-B89A-77F3F13B6572}"/>
              </a:ext>
            </a:extLst>
          </p:cNvPr>
          <p:cNvSpPr txBox="1"/>
          <p:nvPr/>
        </p:nvSpPr>
        <p:spPr>
          <a:xfrm>
            <a:off x="10586797" y="4661240"/>
            <a:ext cx="4909107" cy="17232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200" dirty="0" err="1">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NexMuv</a:t>
            </a:r>
            <a:r>
              <a:rPr lang="en-US" sz="22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 automatically audits: Compliance, Insurance, Regulatory, Bonding, Background checks, and Quality.</a:t>
            </a:r>
          </a:p>
        </p:txBody>
      </p:sp>
      <p:sp>
        <p:nvSpPr>
          <p:cNvPr id="47" name="Monotonectally deliver functionalized…">
            <a:extLst>
              <a:ext uri="{FF2B5EF4-FFF2-40B4-BE49-F238E27FC236}">
                <a16:creationId xmlns:a16="http://schemas.microsoft.com/office/drawing/2014/main" id="{379FCE8B-7E3A-CCBD-2401-D0FE7BAD72FC}"/>
              </a:ext>
            </a:extLst>
          </p:cNvPr>
          <p:cNvSpPr txBox="1"/>
          <p:nvPr/>
        </p:nvSpPr>
        <p:spPr>
          <a:xfrm>
            <a:off x="10586796" y="3533122"/>
            <a:ext cx="4553674" cy="9196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Independent Survey</a:t>
            </a:r>
            <a:r>
              <a:rPr lang="en-US"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 </a:t>
            </a: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Company</a:t>
            </a:r>
          </a:p>
        </p:txBody>
      </p:sp>
      <p:sp>
        <p:nvSpPr>
          <p:cNvPr id="52" name="Rectangle: Rounded Corners 51">
            <a:extLst>
              <a:ext uri="{FF2B5EF4-FFF2-40B4-BE49-F238E27FC236}">
                <a16:creationId xmlns:a16="http://schemas.microsoft.com/office/drawing/2014/main" id="{FC59A5A3-7217-231D-E9FC-1784CFFD97CF}"/>
              </a:ext>
            </a:extLst>
          </p:cNvPr>
          <p:cNvSpPr/>
          <p:nvPr/>
        </p:nvSpPr>
        <p:spPr>
          <a:xfrm>
            <a:off x="16905579" y="3065453"/>
            <a:ext cx="6073240" cy="4061488"/>
          </a:xfrm>
          <a:prstGeom prst="roundRect">
            <a:avLst>
              <a:gd name="adj" fmla="val 5378"/>
            </a:avLst>
          </a:prstGeom>
          <a:solidFill>
            <a:srgbClr val="FFFFFF"/>
          </a:solidFill>
          <a:ln>
            <a:noFill/>
          </a:ln>
          <a:effectLst>
            <a:outerShdw blurRad="393700" dist="2032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53" name="Monotonectally deliver functionalized…">
            <a:extLst>
              <a:ext uri="{FF2B5EF4-FFF2-40B4-BE49-F238E27FC236}">
                <a16:creationId xmlns:a16="http://schemas.microsoft.com/office/drawing/2014/main" id="{0BD9A58C-A0D5-D421-C816-F5A0C4A35C83}"/>
              </a:ext>
            </a:extLst>
          </p:cNvPr>
          <p:cNvSpPr txBox="1"/>
          <p:nvPr/>
        </p:nvSpPr>
        <p:spPr>
          <a:xfrm>
            <a:off x="22019803" y="3024740"/>
            <a:ext cx="438150" cy="17789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rPr>
              <a:t>2</a:t>
            </a:r>
            <a:endParaRPr lang="id-ID"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endParaRPr>
          </a:p>
        </p:txBody>
      </p:sp>
      <p:sp>
        <p:nvSpPr>
          <p:cNvPr id="55" name="Monotonectally deliver functionalized…">
            <a:extLst>
              <a:ext uri="{FF2B5EF4-FFF2-40B4-BE49-F238E27FC236}">
                <a16:creationId xmlns:a16="http://schemas.microsoft.com/office/drawing/2014/main" id="{5EA53C6F-D0FD-37DE-CFD0-B0AB30640836}"/>
              </a:ext>
            </a:extLst>
          </p:cNvPr>
          <p:cNvSpPr txBox="1"/>
          <p:nvPr/>
        </p:nvSpPr>
        <p:spPr>
          <a:xfrm>
            <a:off x="17466130" y="4701953"/>
            <a:ext cx="4909107" cy="12831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2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With several professional teams engaged there are a series of checks and cross checks.</a:t>
            </a:r>
          </a:p>
        </p:txBody>
      </p:sp>
      <p:sp>
        <p:nvSpPr>
          <p:cNvPr id="56" name="Monotonectally deliver functionalized…">
            <a:extLst>
              <a:ext uri="{FF2B5EF4-FFF2-40B4-BE49-F238E27FC236}">
                <a16:creationId xmlns:a16="http://schemas.microsoft.com/office/drawing/2014/main" id="{34398BE3-C628-CCCE-5217-43AB2BDC7118}"/>
              </a:ext>
            </a:extLst>
          </p:cNvPr>
          <p:cNvSpPr txBox="1"/>
          <p:nvPr/>
        </p:nvSpPr>
        <p:spPr>
          <a:xfrm>
            <a:off x="17466129" y="3573835"/>
            <a:ext cx="4909108" cy="9196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Multiple Network Service Providers</a:t>
            </a:r>
          </a:p>
        </p:txBody>
      </p:sp>
      <p:sp>
        <p:nvSpPr>
          <p:cNvPr id="60" name="Rectangle: Rounded Corners 59">
            <a:extLst>
              <a:ext uri="{FF2B5EF4-FFF2-40B4-BE49-F238E27FC236}">
                <a16:creationId xmlns:a16="http://schemas.microsoft.com/office/drawing/2014/main" id="{0543856A-5618-3DFF-C728-0234FC5586EF}"/>
              </a:ext>
            </a:extLst>
          </p:cNvPr>
          <p:cNvSpPr/>
          <p:nvPr/>
        </p:nvSpPr>
        <p:spPr>
          <a:xfrm>
            <a:off x="10026246" y="7808909"/>
            <a:ext cx="6073240" cy="4061488"/>
          </a:xfrm>
          <a:prstGeom prst="roundRect">
            <a:avLst>
              <a:gd name="adj" fmla="val 5378"/>
            </a:avLst>
          </a:prstGeom>
          <a:solidFill>
            <a:srgbClr val="FFFFFF"/>
          </a:solidFill>
          <a:ln>
            <a:noFill/>
          </a:ln>
          <a:effectLst>
            <a:outerShdw blurRad="393700" dist="2032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61" name="Monotonectally deliver functionalized…">
            <a:extLst>
              <a:ext uri="{FF2B5EF4-FFF2-40B4-BE49-F238E27FC236}">
                <a16:creationId xmlns:a16="http://schemas.microsoft.com/office/drawing/2014/main" id="{F091E133-A2F9-FC7E-9378-A1DD8F0CA659}"/>
              </a:ext>
            </a:extLst>
          </p:cNvPr>
          <p:cNvSpPr txBox="1"/>
          <p:nvPr/>
        </p:nvSpPr>
        <p:spPr>
          <a:xfrm>
            <a:off x="15140470" y="7768196"/>
            <a:ext cx="438150" cy="17789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rPr>
              <a:t>3</a:t>
            </a:r>
            <a:endParaRPr lang="id-ID"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endParaRPr>
          </a:p>
        </p:txBody>
      </p:sp>
      <p:sp>
        <p:nvSpPr>
          <p:cNvPr id="62" name="Monotonectally deliver functionalized…">
            <a:extLst>
              <a:ext uri="{FF2B5EF4-FFF2-40B4-BE49-F238E27FC236}">
                <a16:creationId xmlns:a16="http://schemas.microsoft.com/office/drawing/2014/main" id="{EE173F46-E8FB-222D-6D47-D12FCF5B38EC}"/>
              </a:ext>
            </a:extLst>
          </p:cNvPr>
          <p:cNvSpPr txBox="1"/>
          <p:nvPr/>
        </p:nvSpPr>
        <p:spPr>
          <a:xfrm>
            <a:off x="10586797" y="9445409"/>
            <a:ext cx="4909107" cy="17232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2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Proven, proactive process operated by our award-winning team of experienced customer service professionals.</a:t>
            </a:r>
          </a:p>
        </p:txBody>
      </p:sp>
      <p:sp>
        <p:nvSpPr>
          <p:cNvPr id="63" name="Monotonectally deliver functionalized…">
            <a:extLst>
              <a:ext uri="{FF2B5EF4-FFF2-40B4-BE49-F238E27FC236}">
                <a16:creationId xmlns:a16="http://schemas.microsoft.com/office/drawing/2014/main" id="{36D1BB01-1140-1895-5294-F931FDF0DD17}"/>
              </a:ext>
            </a:extLst>
          </p:cNvPr>
          <p:cNvSpPr txBox="1"/>
          <p:nvPr/>
        </p:nvSpPr>
        <p:spPr>
          <a:xfrm>
            <a:off x="10586796" y="8317291"/>
            <a:ext cx="2556108" cy="9196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Concierge Service</a:t>
            </a:r>
          </a:p>
        </p:txBody>
      </p:sp>
      <p:sp>
        <p:nvSpPr>
          <p:cNvPr id="64" name="Rectangle: Rounded Corners 63">
            <a:extLst>
              <a:ext uri="{FF2B5EF4-FFF2-40B4-BE49-F238E27FC236}">
                <a16:creationId xmlns:a16="http://schemas.microsoft.com/office/drawing/2014/main" id="{B29219AC-7429-2240-60D6-322B2ED80209}"/>
              </a:ext>
            </a:extLst>
          </p:cNvPr>
          <p:cNvSpPr/>
          <p:nvPr/>
        </p:nvSpPr>
        <p:spPr>
          <a:xfrm>
            <a:off x="16905579" y="7849622"/>
            <a:ext cx="6073240" cy="4061488"/>
          </a:xfrm>
          <a:prstGeom prst="roundRect">
            <a:avLst>
              <a:gd name="adj" fmla="val 5378"/>
            </a:avLst>
          </a:prstGeom>
          <a:solidFill>
            <a:srgbClr val="FFFFFF"/>
          </a:solidFill>
          <a:ln>
            <a:noFill/>
          </a:ln>
          <a:effectLst>
            <a:outerShdw blurRad="393700" dist="2032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65" name="Monotonectally deliver functionalized…">
            <a:extLst>
              <a:ext uri="{FF2B5EF4-FFF2-40B4-BE49-F238E27FC236}">
                <a16:creationId xmlns:a16="http://schemas.microsoft.com/office/drawing/2014/main" id="{8C0FEB85-84FF-A060-6458-CAE0648F6AC1}"/>
              </a:ext>
            </a:extLst>
          </p:cNvPr>
          <p:cNvSpPr txBox="1"/>
          <p:nvPr/>
        </p:nvSpPr>
        <p:spPr>
          <a:xfrm>
            <a:off x="22019803" y="7808909"/>
            <a:ext cx="438150" cy="17789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rPr>
              <a:t>4</a:t>
            </a:r>
            <a:endParaRPr lang="id-ID"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endParaRPr>
          </a:p>
        </p:txBody>
      </p:sp>
      <p:sp>
        <p:nvSpPr>
          <p:cNvPr id="66" name="Monotonectally deliver functionalized…">
            <a:extLst>
              <a:ext uri="{FF2B5EF4-FFF2-40B4-BE49-F238E27FC236}">
                <a16:creationId xmlns:a16="http://schemas.microsoft.com/office/drawing/2014/main" id="{2CB01FE9-730F-8CB8-5592-A375F2A24027}"/>
              </a:ext>
            </a:extLst>
          </p:cNvPr>
          <p:cNvSpPr txBox="1"/>
          <p:nvPr/>
        </p:nvSpPr>
        <p:spPr>
          <a:xfrm>
            <a:off x="17466130" y="9486122"/>
            <a:ext cx="4909107" cy="8430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2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Virtually limitless capacity even during peak moving days.</a:t>
            </a:r>
          </a:p>
        </p:txBody>
      </p:sp>
      <p:sp>
        <p:nvSpPr>
          <p:cNvPr id="67" name="Monotonectally deliver functionalized…">
            <a:extLst>
              <a:ext uri="{FF2B5EF4-FFF2-40B4-BE49-F238E27FC236}">
                <a16:creationId xmlns:a16="http://schemas.microsoft.com/office/drawing/2014/main" id="{DFB74530-FC75-35CE-F476-E08A54BFA6B2}"/>
              </a:ext>
            </a:extLst>
          </p:cNvPr>
          <p:cNvSpPr txBox="1"/>
          <p:nvPr/>
        </p:nvSpPr>
        <p:spPr>
          <a:xfrm>
            <a:off x="17466129" y="8358004"/>
            <a:ext cx="4303527" cy="13998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Immediate Capacity Secured</a:t>
            </a:r>
          </a:p>
          <a:p>
            <a:pPr>
              <a:lnSpc>
                <a:spcPct val="130000"/>
              </a:lnSpc>
              <a:defRPr b="0">
                <a:solidFill>
                  <a:srgbClr val="2C2E3C"/>
                </a:solidFill>
                <a:latin typeface="Lato Black"/>
                <a:ea typeface="Lato Black"/>
                <a:cs typeface="Lato Black"/>
                <a:sym typeface="Lato Black"/>
              </a:defRPr>
            </a:pPr>
            <a:endPar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76" name="Title 2">
            <a:extLst>
              <a:ext uri="{FF2B5EF4-FFF2-40B4-BE49-F238E27FC236}">
                <a16:creationId xmlns:a16="http://schemas.microsoft.com/office/drawing/2014/main" id="{4D3096AE-2715-0BB7-B743-96F152DB1B56}"/>
              </a:ext>
            </a:extLst>
          </p:cNvPr>
          <p:cNvSpPr txBox="1">
            <a:spLocks/>
          </p:cNvSpPr>
          <p:nvPr/>
        </p:nvSpPr>
        <p:spPr>
          <a:xfrm>
            <a:off x="1136985" y="1489450"/>
            <a:ext cx="19316700"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6600" b="1" dirty="0" err="1">
                <a:latin typeface="Poppins" panose="00000500000000000000" pitchFamily="2" charset="0"/>
              </a:rPr>
              <a:t>NexMuv</a:t>
            </a:r>
            <a:r>
              <a:rPr lang="en-US" sz="6600" b="1" dirty="0">
                <a:latin typeface="Poppins" panose="00000500000000000000" pitchFamily="2" charset="0"/>
              </a:rPr>
              <a:t> Built-in </a:t>
            </a:r>
            <a:r>
              <a:rPr lang="en-US" sz="6600" b="1" dirty="0">
                <a:solidFill>
                  <a:srgbClr val="2B71E5"/>
                </a:solidFill>
                <a:latin typeface="Poppins" panose="00000500000000000000" pitchFamily="2" charset="0"/>
              </a:rPr>
              <a:t>Checks and Balances</a:t>
            </a:r>
          </a:p>
        </p:txBody>
      </p:sp>
      <p:cxnSp>
        <p:nvCxnSpPr>
          <p:cNvPr id="77" name="Straight Connector 76">
            <a:extLst>
              <a:ext uri="{FF2B5EF4-FFF2-40B4-BE49-F238E27FC236}">
                <a16:creationId xmlns:a16="http://schemas.microsoft.com/office/drawing/2014/main" id="{9A19CB3E-9E44-DB22-3554-26AEE6D96170}"/>
              </a:ext>
            </a:extLst>
          </p:cNvPr>
          <p:cNvCxnSpPr>
            <a:cxnSpLocks/>
          </p:cNvCxnSpPr>
          <p:nvPr/>
        </p:nvCxnSpPr>
        <p:spPr>
          <a:xfrm>
            <a:off x="1308543" y="1270445"/>
            <a:ext cx="1097280" cy="0"/>
          </a:xfrm>
          <a:prstGeom prst="line">
            <a:avLst/>
          </a:prstGeom>
          <a:ln w="69850" cap="rnd">
            <a:solidFill>
              <a:schemeClr val="accent1"/>
            </a:solidFill>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5C6AFD88-6334-FE4F-D003-476260B3CB6B}"/>
              </a:ext>
            </a:extLst>
          </p:cNvPr>
          <p:cNvGrpSpPr/>
          <p:nvPr/>
        </p:nvGrpSpPr>
        <p:grpSpPr>
          <a:xfrm>
            <a:off x="6324696" y="4436668"/>
            <a:ext cx="2201913" cy="1008372"/>
            <a:chOff x="3814763" y="4179888"/>
            <a:chExt cx="1906588" cy="873125"/>
          </a:xfrm>
          <a:solidFill>
            <a:schemeClr val="accent1"/>
          </a:solidFill>
        </p:grpSpPr>
        <p:sp>
          <p:nvSpPr>
            <p:cNvPr id="4" name="Rectangle 25">
              <a:extLst>
                <a:ext uri="{FF2B5EF4-FFF2-40B4-BE49-F238E27FC236}">
                  <a16:creationId xmlns:a16="http://schemas.microsoft.com/office/drawing/2014/main" id="{B85674D7-E0C4-C36B-EEEA-142C8AF35BCC}"/>
                </a:ext>
              </a:extLst>
            </p:cNvPr>
            <p:cNvSpPr>
              <a:spLocks noChangeArrowheads="1"/>
            </p:cNvSpPr>
            <p:nvPr/>
          </p:nvSpPr>
          <p:spPr bwMode="auto">
            <a:xfrm>
              <a:off x="3835401" y="4179888"/>
              <a:ext cx="1274763" cy="584200"/>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6" name="Freeform 26">
              <a:extLst>
                <a:ext uri="{FF2B5EF4-FFF2-40B4-BE49-F238E27FC236}">
                  <a16:creationId xmlns:a16="http://schemas.microsoft.com/office/drawing/2014/main" id="{A9291C4E-C3AD-2540-8C7D-F68C2A2CE553}"/>
                </a:ext>
              </a:extLst>
            </p:cNvPr>
            <p:cNvSpPr>
              <a:spLocks/>
            </p:cNvSpPr>
            <p:nvPr/>
          </p:nvSpPr>
          <p:spPr bwMode="auto">
            <a:xfrm>
              <a:off x="5213351" y="4225926"/>
              <a:ext cx="508000" cy="647700"/>
            </a:xfrm>
            <a:custGeom>
              <a:avLst/>
              <a:gdLst/>
              <a:ahLst/>
              <a:cxnLst>
                <a:cxn ang="0">
                  <a:pos x="0" y="0"/>
                </a:cxn>
                <a:cxn ang="0">
                  <a:pos x="277" y="0"/>
                </a:cxn>
                <a:cxn ang="0">
                  <a:pos x="320" y="274"/>
                </a:cxn>
                <a:cxn ang="0">
                  <a:pos x="320" y="408"/>
                </a:cxn>
                <a:cxn ang="0">
                  <a:pos x="0" y="408"/>
                </a:cxn>
                <a:cxn ang="0">
                  <a:pos x="0" y="0"/>
                </a:cxn>
              </a:cxnLst>
              <a:rect l="0" t="0" r="r" b="b"/>
              <a:pathLst>
                <a:path w="320" h="408">
                  <a:moveTo>
                    <a:pt x="0" y="0"/>
                  </a:moveTo>
                  <a:lnTo>
                    <a:pt x="277" y="0"/>
                  </a:lnTo>
                  <a:lnTo>
                    <a:pt x="320" y="274"/>
                  </a:lnTo>
                  <a:lnTo>
                    <a:pt x="320" y="408"/>
                  </a:lnTo>
                  <a:lnTo>
                    <a:pt x="0" y="408"/>
                  </a:lnTo>
                  <a:lnTo>
                    <a:pt x="0"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7" name="Freeform 27">
              <a:extLst>
                <a:ext uri="{FF2B5EF4-FFF2-40B4-BE49-F238E27FC236}">
                  <a16:creationId xmlns:a16="http://schemas.microsoft.com/office/drawing/2014/main" id="{802B81C3-57CD-0708-BB4B-758ABE0B1652}"/>
                </a:ext>
              </a:extLst>
            </p:cNvPr>
            <p:cNvSpPr>
              <a:spLocks/>
            </p:cNvSpPr>
            <p:nvPr/>
          </p:nvSpPr>
          <p:spPr bwMode="auto">
            <a:xfrm>
              <a:off x="5268913" y="4284663"/>
              <a:ext cx="390526" cy="365125"/>
            </a:xfrm>
            <a:custGeom>
              <a:avLst/>
              <a:gdLst/>
              <a:ahLst/>
              <a:cxnLst>
                <a:cxn ang="0">
                  <a:pos x="0" y="0"/>
                </a:cxn>
                <a:cxn ang="0">
                  <a:pos x="211" y="0"/>
                </a:cxn>
                <a:cxn ang="0">
                  <a:pos x="246" y="230"/>
                </a:cxn>
                <a:cxn ang="0">
                  <a:pos x="0" y="230"/>
                </a:cxn>
                <a:cxn ang="0">
                  <a:pos x="0" y="0"/>
                </a:cxn>
              </a:cxnLst>
              <a:rect l="0" t="0" r="r" b="b"/>
              <a:pathLst>
                <a:path w="246" h="230">
                  <a:moveTo>
                    <a:pt x="0" y="0"/>
                  </a:moveTo>
                  <a:lnTo>
                    <a:pt x="211" y="0"/>
                  </a:lnTo>
                  <a:lnTo>
                    <a:pt x="246" y="230"/>
                  </a:lnTo>
                  <a:lnTo>
                    <a:pt x="0" y="230"/>
                  </a:lnTo>
                  <a:lnTo>
                    <a:pt x="0" y="0"/>
                  </a:lnTo>
                  <a:close/>
                </a:path>
              </a:pathLst>
            </a:custGeom>
            <a:solidFill>
              <a:schemeClr val="bg1"/>
            </a:solid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38" name="Freeform 28">
              <a:extLst>
                <a:ext uri="{FF2B5EF4-FFF2-40B4-BE49-F238E27FC236}">
                  <a16:creationId xmlns:a16="http://schemas.microsoft.com/office/drawing/2014/main" id="{A700C47B-B47E-F6E8-0420-8A5EDC42A814}"/>
                </a:ext>
              </a:extLst>
            </p:cNvPr>
            <p:cNvSpPr>
              <a:spLocks noEditPoints="1"/>
            </p:cNvSpPr>
            <p:nvPr/>
          </p:nvSpPr>
          <p:spPr bwMode="auto">
            <a:xfrm>
              <a:off x="5326063" y="4795838"/>
              <a:ext cx="254000" cy="257175"/>
            </a:xfrm>
            <a:custGeom>
              <a:avLst/>
              <a:gdLst/>
              <a:ahLst/>
              <a:cxnLst>
                <a:cxn ang="0">
                  <a:pos x="79" y="41"/>
                </a:cxn>
                <a:cxn ang="0">
                  <a:pos x="64" y="44"/>
                </a:cxn>
                <a:cxn ang="0">
                  <a:pos x="52" y="54"/>
                </a:cxn>
                <a:cxn ang="0">
                  <a:pos x="44" y="66"/>
                </a:cxn>
                <a:cxn ang="0">
                  <a:pos x="41" y="81"/>
                </a:cxn>
                <a:cxn ang="0">
                  <a:pos x="44" y="96"/>
                </a:cxn>
                <a:cxn ang="0">
                  <a:pos x="52" y="109"/>
                </a:cxn>
                <a:cxn ang="0">
                  <a:pos x="64" y="118"/>
                </a:cxn>
                <a:cxn ang="0">
                  <a:pos x="79" y="121"/>
                </a:cxn>
                <a:cxn ang="0">
                  <a:pos x="95" y="118"/>
                </a:cxn>
                <a:cxn ang="0">
                  <a:pos x="107" y="109"/>
                </a:cxn>
                <a:cxn ang="0">
                  <a:pos x="116" y="96"/>
                </a:cxn>
                <a:cxn ang="0">
                  <a:pos x="119" y="81"/>
                </a:cxn>
                <a:cxn ang="0">
                  <a:pos x="116" y="66"/>
                </a:cxn>
                <a:cxn ang="0">
                  <a:pos x="107" y="54"/>
                </a:cxn>
                <a:cxn ang="0">
                  <a:pos x="95" y="44"/>
                </a:cxn>
                <a:cxn ang="0">
                  <a:pos x="79" y="41"/>
                </a:cxn>
                <a:cxn ang="0">
                  <a:pos x="79" y="0"/>
                </a:cxn>
                <a:cxn ang="0">
                  <a:pos x="105" y="5"/>
                </a:cxn>
                <a:cxn ang="0">
                  <a:pos x="127" y="15"/>
                </a:cxn>
                <a:cxn ang="0">
                  <a:pos x="145" y="34"/>
                </a:cxn>
                <a:cxn ang="0">
                  <a:pos x="156" y="55"/>
                </a:cxn>
                <a:cxn ang="0">
                  <a:pos x="160" y="81"/>
                </a:cxn>
                <a:cxn ang="0">
                  <a:pos x="156" y="107"/>
                </a:cxn>
                <a:cxn ang="0">
                  <a:pos x="145" y="129"/>
                </a:cxn>
                <a:cxn ang="0">
                  <a:pos x="127" y="147"/>
                </a:cxn>
                <a:cxn ang="0">
                  <a:pos x="105" y="158"/>
                </a:cxn>
                <a:cxn ang="0">
                  <a:pos x="79" y="162"/>
                </a:cxn>
                <a:cxn ang="0">
                  <a:pos x="53" y="158"/>
                </a:cxn>
                <a:cxn ang="0">
                  <a:pos x="32" y="147"/>
                </a:cxn>
                <a:cxn ang="0">
                  <a:pos x="15" y="129"/>
                </a:cxn>
                <a:cxn ang="0">
                  <a:pos x="5" y="107"/>
                </a:cxn>
                <a:cxn ang="0">
                  <a:pos x="0" y="81"/>
                </a:cxn>
                <a:cxn ang="0">
                  <a:pos x="5" y="55"/>
                </a:cxn>
                <a:cxn ang="0">
                  <a:pos x="15" y="34"/>
                </a:cxn>
                <a:cxn ang="0">
                  <a:pos x="32" y="15"/>
                </a:cxn>
                <a:cxn ang="0">
                  <a:pos x="53" y="5"/>
                </a:cxn>
                <a:cxn ang="0">
                  <a:pos x="79" y="0"/>
                </a:cxn>
              </a:cxnLst>
              <a:rect l="0" t="0" r="r" b="b"/>
              <a:pathLst>
                <a:path w="160" h="162">
                  <a:moveTo>
                    <a:pt x="79" y="41"/>
                  </a:moveTo>
                  <a:lnTo>
                    <a:pt x="64" y="44"/>
                  </a:lnTo>
                  <a:lnTo>
                    <a:pt x="52" y="54"/>
                  </a:lnTo>
                  <a:lnTo>
                    <a:pt x="44" y="66"/>
                  </a:lnTo>
                  <a:lnTo>
                    <a:pt x="41" y="81"/>
                  </a:lnTo>
                  <a:lnTo>
                    <a:pt x="44" y="96"/>
                  </a:lnTo>
                  <a:lnTo>
                    <a:pt x="52" y="109"/>
                  </a:lnTo>
                  <a:lnTo>
                    <a:pt x="64" y="118"/>
                  </a:lnTo>
                  <a:lnTo>
                    <a:pt x="79" y="121"/>
                  </a:lnTo>
                  <a:lnTo>
                    <a:pt x="95" y="118"/>
                  </a:lnTo>
                  <a:lnTo>
                    <a:pt x="107" y="109"/>
                  </a:lnTo>
                  <a:lnTo>
                    <a:pt x="116" y="96"/>
                  </a:lnTo>
                  <a:lnTo>
                    <a:pt x="119" y="81"/>
                  </a:lnTo>
                  <a:lnTo>
                    <a:pt x="116" y="66"/>
                  </a:lnTo>
                  <a:lnTo>
                    <a:pt x="107" y="54"/>
                  </a:lnTo>
                  <a:lnTo>
                    <a:pt x="95" y="44"/>
                  </a:lnTo>
                  <a:lnTo>
                    <a:pt x="79" y="41"/>
                  </a:lnTo>
                  <a:close/>
                  <a:moveTo>
                    <a:pt x="79" y="0"/>
                  </a:moveTo>
                  <a:lnTo>
                    <a:pt x="105" y="5"/>
                  </a:lnTo>
                  <a:lnTo>
                    <a:pt x="127" y="15"/>
                  </a:lnTo>
                  <a:lnTo>
                    <a:pt x="145" y="34"/>
                  </a:lnTo>
                  <a:lnTo>
                    <a:pt x="156" y="55"/>
                  </a:lnTo>
                  <a:lnTo>
                    <a:pt x="160" y="81"/>
                  </a:lnTo>
                  <a:lnTo>
                    <a:pt x="156" y="107"/>
                  </a:lnTo>
                  <a:lnTo>
                    <a:pt x="145" y="129"/>
                  </a:lnTo>
                  <a:lnTo>
                    <a:pt x="127" y="147"/>
                  </a:lnTo>
                  <a:lnTo>
                    <a:pt x="105" y="158"/>
                  </a:lnTo>
                  <a:lnTo>
                    <a:pt x="79" y="162"/>
                  </a:lnTo>
                  <a:lnTo>
                    <a:pt x="53" y="158"/>
                  </a:lnTo>
                  <a:lnTo>
                    <a:pt x="32" y="147"/>
                  </a:lnTo>
                  <a:lnTo>
                    <a:pt x="15" y="129"/>
                  </a:lnTo>
                  <a:lnTo>
                    <a:pt x="5" y="107"/>
                  </a:lnTo>
                  <a:lnTo>
                    <a:pt x="0" y="81"/>
                  </a:lnTo>
                  <a:lnTo>
                    <a:pt x="5" y="55"/>
                  </a:lnTo>
                  <a:lnTo>
                    <a:pt x="15" y="34"/>
                  </a:lnTo>
                  <a:lnTo>
                    <a:pt x="32" y="15"/>
                  </a:lnTo>
                  <a:lnTo>
                    <a:pt x="53" y="5"/>
                  </a:lnTo>
                  <a:lnTo>
                    <a:pt x="79"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40" name="Freeform 29">
              <a:extLst>
                <a:ext uri="{FF2B5EF4-FFF2-40B4-BE49-F238E27FC236}">
                  <a16:creationId xmlns:a16="http://schemas.microsoft.com/office/drawing/2014/main" id="{1EA029F2-9ADC-3474-16D3-D900FD33A9AC}"/>
                </a:ext>
              </a:extLst>
            </p:cNvPr>
            <p:cNvSpPr>
              <a:spLocks noEditPoints="1"/>
            </p:cNvSpPr>
            <p:nvPr/>
          </p:nvSpPr>
          <p:spPr bwMode="auto">
            <a:xfrm>
              <a:off x="4300538" y="4795838"/>
              <a:ext cx="254000" cy="257175"/>
            </a:xfrm>
            <a:custGeom>
              <a:avLst/>
              <a:gdLst/>
              <a:ahLst/>
              <a:cxnLst>
                <a:cxn ang="0">
                  <a:pos x="79" y="41"/>
                </a:cxn>
                <a:cxn ang="0">
                  <a:pos x="64" y="44"/>
                </a:cxn>
                <a:cxn ang="0">
                  <a:pos x="52" y="54"/>
                </a:cxn>
                <a:cxn ang="0">
                  <a:pos x="44" y="66"/>
                </a:cxn>
                <a:cxn ang="0">
                  <a:pos x="41" y="81"/>
                </a:cxn>
                <a:cxn ang="0">
                  <a:pos x="44" y="96"/>
                </a:cxn>
                <a:cxn ang="0">
                  <a:pos x="52" y="109"/>
                </a:cxn>
                <a:cxn ang="0">
                  <a:pos x="64" y="118"/>
                </a:cxn>
                <a:cxn ang="0">
                  <a:pos x="79" y="121"/>
                </a:cxn>
                <a:cxn ang="0">
                  <a:pos x="94" y="118"/>
                </a:cxn>
                <a:cxn ang="0">
                  <a:pos x="107" y="109"/>
                </a:cxn>
                <a:cxn ang="0">
                  <a:pos x="116" y="96"/>
                </a:cxn>
                <a:cxn ang="0">
                  <a:pos x="119" y="81"/>
                </a:cxn>
                <a:cxn ang="0">
                  <a:pos x="116" y="66"/>
                </a:cxn>
                <a:cxn ang="0">
                  <a:pos x="107" y="54"/>
                </a:cxn>
                <a:cxn ang="0">
                  <a:pos x="94" y="44"/>
                </a:cxn>
                <a:cxn ang="0">
                  <a:pos x="79" y="41"/>
                </a:cxn>
                <a:cxn ang="0">
                  <a:pos x="79" y="0"/>
                </a:cxn>
                <a:cxn ang="0">
                  <a:pos x="105" y="5"/>
                </a:cxn>
                <a:cxn ang="0">
                  <a:pos x="126" y="15"/>
                </a:cxn>
                <a:cxn ang="0">
                  <a:pos x="145" y="34"/>
                </a:cxn>
                <a:cxn ang="0">
                  <a:pos x="155" y="55"/>
                </a:cxn>
                <a:cxn ang="0">
                  <a:pos x="160" y="81"/>
                </a:cxn>
                <a:cxn ang="0">
                  <a:pos x="155" y="107"/>
                </a:cxn>
                <a:cxn ang="0">
                  <a:pos x="145" y="129"/>
                </a:cxn>
                <a:cxn ang="0">
                  <a:pos x="126" y="147"/>
                </a:cxn>
                <a:cxn ang="0">
                  <a:pos x="105" y="158"/>
                </a:cxn>
                <a:cxn ang="0">
                  <a:pos x="79" y="162"/>
                </a:cxn>
                <a:cxn ang="0">
                  <a:pos x="53" y="158"/>
                </a:cxn>
                <a:cxn ang="0">
                  <a:pos x="32" y="147"/>
                </a:cxn>
                <a:cxn ang="0">
                  <a:pos x="15" y="129"/>
                </a:cxn>
                <a:cxn ang="0">
                  <a:pos x="4" y="107"/>
                </a:cxn>
                <a:cxn ang="0">
                  <a:pos x="0" y="81"/>
                </a:cxn>
                <a:cxn ang="0">
                  <a:pos x="4" y="55"/>
                </a:cxn>
                <a:cxn ang="0">
                  <a:pos x="15" y="34"/>
                </a:cxn>
                <a:cxn ang="0">
                  <a:pos x="32" y="15"/>
                </a:cxn>
                <a:cxn ang="0">
                  <a:pos x="53" y="5"/>
                </a:cxn>
                <a:cxn ang="0">
                  <a:pos x="79" y="0"/>
                </a:cxn>
              </a:cxnLst>
              <a:rect l="0" t="0" r="r" b="b"/>
              <a:pathLst>
                <a:path w="160" h="162">
                  <a:moveTo>
                    <a:pt x="79" y="41"/>
                  </a:moveTo>
                  <a:lnTo>
                    <a:pt x="64" y="44"/>
                  </a:lnTo>
                  <a:lnTo>
                    <a:pt x="52" y="54"/>
                  </a:lnTo>
                  <a:lnTo>
                    <a:pt x="44" y="66"/>
                  </a:lnTo>
                  <a:lnTo>
                    <a:pt x="41" y="81"/>
                  </a:lnTo>
                  <a:lnTo>
                    <a:pt x="44" y="96"/>
                  </a:lnTo>
                  <a:lnTo>
                    <a:pt x="52" y="109"/>
                  </a:lnTo>
                  <a:lnTo>
                    <a:pt x="64" y="118"/>
                  </a:lnTo>
                  <a:lnTo>
                    <a:pt x="79" y="121"/>
                  </a:lnTo>
                  <a:lnTo>
                    <a:pt x="94" y="118"/>
                  </a:lnTo>
                  <a:lnTo>
                    <a:pt x="107" y="109"/>
                  </a:lnTo>
                  <a:lnTo>
                    <a:pt x="116" y="96"/>
                  </a:lnTo>
                  <a:lnTo>
                    <a:pt x="119" y="81"/>
                  </a:lnTo>
                  <a:lnTo>
                    <a:pt x="116" y="66"/>
                  </a:lnTo>
                  <a:lnTo>
                    <a:pt x="107" y="54"/>
                  </a:lnTo>
                  <a:lnTo>
                    <a:pt x="94" y="44"/>
                  </a:lnTo>
                  <a:lnTo>
                    <a:pt x="79" y="41"/>
                  </a:lnTo>
                  <a:close/>
                  <a:moveTo>
                    <a:pt x="79" y="0"/>
                  </a:moveTo>
                  <a:lnTo>
                    <a:pt x="105" y="5"/>
                  </a:lnTo>
                  <a:lnTo>
                    <a:pt x="126" y="15"/>
                  </a:lnTo>
                  <a:lnTo>
                    <a:pt x="145" y="34"/>
                  </a:lnTo>
                  <a:lnTo>
                    <a:pt x="155" y="55"/>
                  </a:lnTo>
                  <a:lnTo>
                    <a:pt x="160" y="81"/>
                  </a:lnTo>
                  <a:lnTo>
                    <a:pt x="155" y="107"/>
                  </a:lnTo>
                  <a:lnTo>
                    <a:pt x="145" y="129"/>
                  </a:lnTo>
                  <a:lnTo>
                    <a:pt x="126" y="147"/>
                  </a:lnTo>
                  <a:lnTo>
                    <a:pt x="105" y="158"/>
                  </a:lnTo>
                  <a:lnTo>
                    <a:pt x="79" y="162"/>
                  </a:lnTo>
                  <a:lnTo>
                    <a:pt x="53" y="158"/>
                  </a:lnTo>
                  <a:lnTo>
                    <a:pt x="32" y="147"/>
                  </a:lnTo>
                  <a:lnTo>
                    <a:pt x="15" y="129"/>
                  </a:lnTo>
                  <a:lnTo>
                    <a:pt x="4" y="107"/>
                  </a:lnTo>
                  <a:lnTo>
                    <a:pt x="0" y="81"/>
                  </a:lnTo>
                  <a:lnTo>
                    <a:pt x="4" y="55"/>
                  </a:lnTo>
                  <a:lnTo>
                    <a:pt x="15" y="34"/>
                  </a:lnTo>
                  <a:lnTo>
                    <a:pt x="32" y="15"/>
                  </a:lnTo>
                  <a:lnTo>
                    <a:pt x="53" y="5"/>
                  </a:lnTo>
                  <a:lnTo>
                    <a:pt x="79"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41" name="Freeform 30">
              <a:extLst>
                <a:ext uri="{FF2B5EF4-FFF2-40B4-BE49-F238E27FC236}">
                  <a16:creationId xmlns:a16="http://schemas.microsoft.com/office/drawing/2014/main" id="{762DAEFB-5989-D1FE-3470-DFED69124666}"/>
                </a:ext>
              </a:extLst>
            </p:cNvPr>
            <p:cNvSpPr>
              <a:spLocks noEditPoints="1"/>
            </p:cNvSpPr>
            <p:nvPr/>
          </p:nvSpPr>
          <p:spPr bwMode="auto">
            <a:xfrm>
              <a:off x="3983038" y="4795838"/>
              <a:ext cx="254000" cy="257175"/>
            </a:xfrm>
            <a:custGeom>
              <a:avLst/>
              <a:gdLst/>
              <a:ahLst/>
              <a:cxnLst>
                <a:cxn ang="0">
                  <a:pos x="80" y="41"/>
                </a:cxn>
                <a:cxn ang="0">
                  <a:pos x="64" y="44"/>
                </a:cxn>
                <a:cxn ang="0">
                  <a:pos x="52" y="54"/>
                </a:cxn>
                <a:cxn ang="0">
                  <a:pos x="44" y="66"/>
                </a:cxn>
                <a:cxn ang="0">
                  <a:pos x="41" y="81"/>
                </a:cxn>
                <a:cxn ang="0">
                  <a:pos x="44" y="96"/>
                </a:cxn>
                <a:cxn ang="0">
                  <a:pos x="52" y="109"/>
                </a:cxn>
                <a:cxn ang="0">
                  <a:pos x="64" y="118"/>
                </a:cxn>
                <a:cxn ang="0">
                  <a:pos x="80" y="121"/>
                </a:cxn>
                <a:cxn ang="0">
                  <a:pos x="95" y="118"/>
                </a:cxn>
                <a:cxn ang="0">
                  <a:pos x="107" y="109"/>
                </a:cxn>
                <a:cxn ang="0">
                  <a:pos x="116" y="96"/>
                </a:cxn>
                <a:cxn ang="0">
                  <a:pos x="119" y="81"/>
                </a:cxn>
                <a:cxn ang="0">
                  <a:pos x="116" y="66"/>
                </a:cxn>
                <a:cxn ang="0">
                  <a:pos x="107" y="54"/>
                </a:cxn>
                <a:cxn ang="0">
                  <a:pos x="95" y="44"/>
                </a:cxn>
                <a:cxn ang="0">
                  <a:pos x="80" y="41"/>
                </a:cxn>
                <a:cxn ang="0">
                  <a:pos x="80" y="0"/>
                </a:cxn>
                <a:cxn ang="0">
                  <a:pos x="105" y="5"/>
                </a:cxn>
                <a:cxn ang="0">
                  <a:pos x="127" y="15"/>
                </a:cxn>
                <a:cxn ang="0">
                  <a:pos x="145" y="34"/>
                </a:cxn>
                <a:cxn ang="0">
                  <a:pos x="156" y="55"/>
                </a:cxn>
                <a:cxn ang="0">
                  <a:pos x="160" y="81"/>
                </a:cxn>
                <a:cxn ang="0">
                  <a:pos x="156" y="107"/>
                </a:cxn>
                <a:cxn ang="0">
                  <a:pos x="145" y="129"/>
                </a:cxn>
                <a:cxn ang="0">
                  <a:pos x="127" y="147"/>
                </a:cxn>
                <a:cxn ang="0">
                  <a:pos x="105" y="158"/>
                </a:cxn>
                <a:cxn ang="0">
                  <a:pos x="80" y="162"/>
                </a:cxn>
                <a:cxn ang="0">
                  <a:pos x="54" y="158"/>
                </a:cxn>
                <a:cxn ang="0">
                  <a:pos x="32" y="147"/>
                </a:cxn>
                <a:cxn ang="0">
                  <a:pos x="15" y="129"/>
                </a:cxn>
                <a:cxn ang="0">
                  <a:pos x="5" y="107"/>
                </a:cxn>
                <a:cxn ang="0">
                  <a:pos x="0" y="81"/>
                </a:cxn>
                <a:cxn ang="0">
                  <a:pos x="5" y="55"/>
                </a:cxn>
                <a:cxn ang="0">
                  <a:pos x="15" y="34"/>
                </a:cxn>
                <a:cxn ang="0">
                  <a:pos x="32" y="15"/>
                </a:cxn>
                <a:cxn ang="0">
                  <a:pos x="54" y="5"/>
                </a:cxn>
                <a:cxn ang="0">
                  <a:pos x="80" y="0"/>
                </a:cxn>
              </a:cxnLst>
              <a:rect l="0" t="0" r="r" b="b"/>
              <a:pathLst>
                <a:path w="160" h="162">
                  <a:moveTo>
                    <a:pt x="80" y="41"/>
                  </a:moveTo>
                  <a:lnTo>
                    <a:pt x="64" y="44"/>
                  </a:lnTo>
                  <a:lnTo>
                    <a:pt x="52" y="54"/>
                  </a:lnTo>
                  <a:lnTo>
                    <a:pt x="44" y="66"/>
                  </a:lnTo>
                  <a:lnTo>
                    <a:pt x="41" y="81"/>
                  </a:lnTo>
                  <a:lnTo>
                    <a:pt x="44" y="96"/>
                  </a:lnTo>
                  <a:lnTo>
                    <a:pt x="52" y="109"/>
                  </a:lnTo>
                  <a:lnTo>
                    <a:pt x="64" y="118"/>
                  </a:lnTo>
                  <a:lnTo>
                    <a:pt x="80" y="121"/>
                  </a:lnTo>
                  <a:lnTo>
                    <a:pt x="95" y="118"/>
                  </a:lnTo>
                  <a:lnTo>
                    <a:pt x="107" y="109"/>
                  </a:lnTo>
                  <a:lnTo>
                    <a:pt x="116" y="96"/>
                  </a:lnTo>
                  <a:lnTo>
                    <a:pt x="119" y="81"/>
                  </a:lnTo>
                  <a:lnTo>
                    <a:pt x="116" y="66"/>
                  </a:lnTo>
                  <a:lnTo>
                    <a:pt x="107" y="54"/>
                  </a:lnTo>
                  <a:lnTo>
                    <a:pt x="95" y="44"/>
                  </a:lnTo>
                  <a:lnTo>
                    <a:pt x="80" y="41"/>
                  </a:lnTo>
                  <a:close/>
                  <a:moveTo>
                    <a:pt x="80" y="0"/>
                  </a:moveTo>
                  <a:lnTo>
                    <a:pt x="105" y="5"/>
                  </a:lnTo>
                  <a:lnTo>
                    <a:pt x="127" y="15"/>
                  </a:lnTo>
                  <a:lnTo>
                    <a:pt x="145" y="34"/>
                  </a:lnTo>
                  <a:lnTo>
                    <a:pt x="156" y="55"/>
                  </a:lnTo>
                  <a:lnTo>
                    <a:pt x="160" y="81"/>
                  </a:lnTo>
                  <a:lnTo>
                    <a:pt x="156" y="107"/>
                  </a:lnTo>
                  <a:lnTo>
                    <a:pt x="145" y="129"/>
                  </a:lnTo>
                  <a:lnTo>
                    <a:pt x="127" y="147"/>
                  </a:lnTo>
                  <a:lnTo>
                    <a:pt x="105" y="158"/>
                  </a:lnTo>
                  <a:lnTo>
                    <a:pt x="80" y="162"/>
                  </a:lnTo>
                  <a:lnTo>
                    <a:pt x="54" y="158"/>
                  </a:lnTo>
                  <a:lnTo>
                    <a:pt x="32" y="147"/>
                  </a:lnTo>
                  <a:lnTo>
                    <a:pt x="15" y="129"/>
                  </a:lnTo>
                  <a:lnTo>
                    <a:pt x="5" y="107"/>
                  </a:lnTo>
                  <a:lnTo>
                    <a:pt x="0" y="81"/>
                  </a:lnTo>
                  <a:lnTo>
                    <a:pt x="5" y="55"/>
                  </a:lnTo>
                  <a:lnTo>
                    <a:pt x="15" y="34"/>
                  </a:lnTo>
                  <a:lnTo>
                    <a:pt x="32" y="15"/>
                  </a:lnTo>
                  <a:lnTo>
                    <a:pt x="54" y="5"/>
                  </a:lnTo>
                  <a:lnTo>
                    <a:pt x="80"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42" name="Rectangle 31">
              <a:extLst>
                <a:ext uri="{FF2B5EF4-FFF2-40B4-BE49-F238E27FC236}">
                  <a16:creationId xmlns:a16="http://schemas.microsoft.com/office/drawing/2014/main" id="{0F0FFCC0-7531-B9BC-75FD-36D8C01A1C9B}"/>
                </a:ext>
              </a:extLst>
            </p:cNvPr>
            <p:cNvSpPr>
              <a:spLocks noChangeArrowheads="1"/>
            </p:cNvSpPr>
            <p:nvPr/>
          </p:nvSpPr>
          <p:spPr bwMode="auto">
            <a:xfrm>
              <a:off x="5141913" y="4179888"/>
              <a:ext cx="41275" cy="693738"/>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43" name="Rectangle 32">
              <a:extLst>
                <a:ext uri="{FF2B5EF4-FFF2-40B4-BE49-F238E27FC236}">
                  <a16:creationId xmlns:a16="http://schemas.microsoft.com/office/drawing/2014/main" id="{ACCD42D3-D9D1-0154-380F-EF17191A738B}"/>
                </a:ext>
              </a:extLst>
            </p:cNvPr>
            <p:cNvSpPr>
              <a:spLocks noChangeArrowheads="1"/>
            </p:cNvSpPr>
            <p:nvPr/>
          </p:nvSpPr>
          <p:spPr bwMode="auto">
            <a:xfrm>
              <a:off x="3814763" y="4759326"/>
              <a:ext cx="1346200" cy="114300"/>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spTree>
    <p:extLst>
      <p:ext uri="{BB962C8B-B14F-4D97-AF65-F5344CB8AC3E}">
        <p14:creationId xmlns:p14="http://schemas.microsoft.com/office/powerpoint/2010/main" val="3402307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412688BE-1595-4433-B14C-8F3AFE7D4374}"/>
              </a:ext>
            </a:extLst>
          </p:cNvPr>
          <p:cNvSpPr/>
          <p:nvPr/>
        </p:nvSpPr>
        <p:spPr>
          <a:xfrm>
            <a:off x="2005643" y="3249652"/>
            <a:ext cx="10081146" cy="4000500"/>
          </a:xfrm>
          <a:prstGeom prst="roundRect">
            <a:avLst>
              <a:gd name="adj" fmla="val 7290"/>
            </a:avLst>
          </a:prstGeom>
          <a:gradFill>
            <a:gsLst>
              <a:gs pos="99000">
                <a:schemeClr val="accent2"/>
              </a:gs>
              <a:gs pos="0">
                <a:schemeClr val="accent2"/>
              </a:gs>
            </a:gsLst>
            <a:lin ang="2700000" scaled="0"/>
          </a:gradFill>
          <a:ln>
            <a:noFill/>
          </a:ln>
          <a:effectLst>
            <a:outerShdw blurRad="254000" dist="317500" dir="3000000" algn="tl"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dirty="0">
              <a:latin typeface="Poppins Medium" panose="00000600000000000000" pitchFamily="2" charset="0"/>
            </a:endParaRPr>
          </a:p>
        </p:txBody>
      </p:sp>
      <p:sp>
        <p:nvSpPr>
          <p:cNvPr id="20" name="Freeform: Shape 19">
            <a:extLst>
              <a:ext uri="{FF2B5EF4-FFF2-40B4-BE49-F238E27FC236}">
                <a16:creationId xmlns:a16="http://schemas.microsoft.com/office/drawing/2014/main" id="{4A16729C-D91E-4476-B10B-C3A1358D6171}"/>
              </a:ext>
            </a:extLst>
          </p:cNvPr>
          <p:cNvSpPr/>
          <p:nvPr/>
        </p:nvSpPr>
        <p:spPr>
          <a:xfrm>
            <a:off x="12602011" y="3249652"/>
            <a:ext cx="4782962" cy="4000500"/>
          </a:xfrm>
          <a:custGeom>
            <a:avLst/>
            <a:gdLst>
              <a:gd name="connsiteX0" fmla="*/ 400050 w 5924550"/>
              <a:gd name="connsiteY0" fmla="*/ 0 h 4000500"/>
              <a:gd name="connsiteX1" fmla="*/ 5524500 w 5924550"/>
              <a:gd name="connsiteY1" fmla="*/ 0 h 4000500"/>
              <a:gd name="connsiteX2" fmla="*/ 5924550 w 5924550"/>
              <a:gd name="connsiteY2" fmla="*/ 400050 h 4000500"/>
              <a:gd name="connsiteX3" fmla="*/ 5924550 w 5924550"/>
              <a:gd name="connsiteY3" fmla="*/ 3600450 h 4000500"/>
              <a:gd name="connsiteX4" fmla="*/ 5524500 w 5924550"/>
              <a:gd name="connsiteY4" fmla="*/ 4000500 h 4000500"/>
              <a:gd name="connsiteX5" fmla="*/ 400050 w 5924550"/>
              <a:gd name="connsiteY5" fmla="*/ 4000500 h 4000500"/>
              <a:gd name="connsiteX6" fmla="*/ 0 w 5924550"/>
              <a:gd name="connsiteY6" fmla="*/ 3600450 h 4000500"/>
              <a:gd name="connsiteX7" fmla="*/ 0 w 5924550"/>
              <a:gd name="connsiteY7" fmla="*/ 400050 h 4000500"/>
              <a:gd name="connsiteX8" fmla="*/ 400050 w 5924550"/>
              <a:gd name="connsiteY8" fmla="*/ 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4550" h="4000500">
                <a:moveTo>
                  <a:pt x="400050" y="0"/>
                </a:moveTo>
                <a:lnTo>
                  <a:pt x="5524500" y="0"/>
                </a:lnTo>
                <a:cubicBezTo>
                  <a:pt x="5745442" y="0"/>
                  <a:pt x="5924550" y="179108"/>
                  <a:pt x="5924550" y="400050"/>
                </a:cubicBezTo>
                <a:lnTo>
                  <a:pt x="5924550" y="3600450"/>
                </a:lnTo>
                <a:cubicBezTo>
                  <a:pt x="5924550" y="3821392"/>
                  <a:pt x="5745442" y="4000500"/>
                  <a:pt x="5524500" y="4000500"/>
                </a:cubicBezTo>
                <a:lnTo>
                  <a:pt x="400050" y="4000500"/>
                </a:lnTo>
                <a:cubicBezTo>
                  <a:pt x="179108" y="4000500"/>
                  <a:pt x="0" y="3821392"/>
                  <a:pt x="0" y="3600450"/>
                </a:cubicBezTo>
                <a:lnTo>
                  <a:pt x="0" y="400050"/>
                </a:lnTo>
                <a:cubicBezTo>
                  <a:pt x="0" y="179108"/>
                  <a:pt x="179108" y="0"/>
                  <a:pt x="400050" y="0"/>
                </a:cubicBezTo>
                <a:close/>
              </a:path>
            </a:pathLst>
          </a:custGeom>
          <a:gradFill>
            <a:gsLst>
              <a:gs pos="100000">
                <a:srgbClr val="FFFFFF"/>
              </a:gs>
              <a:gs pos="0">
                <a:srgbClr val="FFFFFF"/>
              </a:gs>
            </a:gsLst>
            <a:lin ang="0" scaled="0"/>
          </a:gradFill>
          <a:ln>
            <a:noFill/>
          </a:ln>
          <a:effectLst>
            <a:outerShdw blurRad="254000" dist="317500" dir="3000000" algn="tl"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dirty="0">
              <a:latin typeface="Poppins Medium" panose="00000600000000000000" pitchFamily="2" charset="0"/>
            </a:endParaRPr>
          </a:p>
        </p:txBody>
      </p:sp>
      <p:sp>
        <p:nvSpPr>
          <p:cNvPr id="21" name="Freeform: Shape 20">
            <a:extLst>
              <a:ext uri="{FF2B5EF4-FFF2-40B4-BE49-F238E27FC236}">
                <a16:creationId xmlns:a16="http://schemas.microsoft.com/office/drawing/2014/main" id="{6C91FC8C-E0A6-4BE1-A9AF-3AE7B084FAEE}"/>
              </a:ext>
            </a:extLst>
          </p:cNvPr>
          <p:cNvSpPr/>
          <p:nvPr/>
        </p:nvSpPr>
        <p:spPr>
          <a:xfrm>
            <a:off x="17900195" y="3249652"/>
            <a:ext cx="4782962" cy="4000500"/>
          </a:xfrm>
          <a:custGeom>
            <a:avLst/>
            <a:gdLst>
              <a:gd name="connsiteX0" fmla="*/ 400050 w 5924550"/>
              <a:gd name="connsiteY0" fmla="*/ 0 h 4000500"/>
              <a:gd name="connsiteX1" fmla="*/ 5524500 w 5924550"/>
              <a:gd name="connsiteY1" fmla="*/ 0 h 4000500"/>
              <a:gd name="connsiteX2" fmla="*/ 5924550 w 5924550"/>
              <a:gd name="connsiteY2" fmla="*/ 400050 h 4000500"/>
              <a:gd name="connsiteX3" fmla="*/ 5924550 w 5924550"/>
              <a:gd name="connsiteY3" fmla="*/ 3600450 h 4000500"/>
              <a:gd name="connsiteX4" fmla="*/ 5524500 w 5924550"/>
              <a:gd name="connsiteY4" fmla="*/ 4000500 h 4000500"/>
              <a:gd name="connsiteX5" fmla="*/ 400050 w 5924550"/>
              <a:gd name="connsiteY5" fmla="*/ 4000500 h 4000500"/>
              <a:gd name="connsiteX6" fmla="*/ 0 w 5924550"/>
              <a:gd name="connsiteY6" fmla="*/ 3600450 h 4000500"/>
              <a:gd name="connsiteX7" fmla="*/ 0 w 5924550"/>
              <a:gd name="connsiteY7" fmla="*/ 400050 h 4000500"/>
              <a:gd name="connsiteX8" fmla="*/ 400050 w 5924550"/>
              <a:gd name="connsiteY8" fmla="*/ 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4550" h="4000500">
                <a:moveTo>
                  <a:pt x="400050" y="0"/>
                </a:moveTo>
                <a:lnTo>
                  <a:pt x="5524500" y="0"/>
                </a:lnTo>
                <a:cubicBezTo>
                  <a:pt x="5745442" y="0"/>
                  <a:pt x="5924550" y="179108"/>
                  <a:pt x="5924550" y="400050"/>
                </a:cubicBezTo>
                <a:lnTo>
                  <a:pt x="5924550" y="3600450"/>
                </a:lnTo>
                <a:cubicBezTo>
                  <a:pt x="5924550" y="3821392"/>
                  <a:pt x="5745442" y="4000500"/>
                  <a:pt x="5524500" y="4000500"/>
                </a:cubicBezTo>
                <a:lnTo>
                  <a:pt x="400050" y="4000500"/>
                </a:lnTo>
                <a:cubicBezTo>
                  <a:pt x="179108" y="4000500"/>
                  <a:pt x="0" y="3821392"/>
                  <a:pt x="0" y="3600450"/>
                </a:cubicBezTo>
                <a:lnTo>
                  <a:pt x="0" y="400050"/>
                </a:lnTo>
                <a:cubicBezTo>
                  <a:pt x="0" y="179108"/>
                  <a:pt x="179108" y="0"/>
                  <a:pt x="400050" y="0"/>
                </a:cubicBezTo>
                <a:close/>
              </a:path>
            </a:pathLst>
          </a:custGeom>
          <a:gradFill>
            <a:gsLst>
              <a:gs pos="100000">
                <a:srgbClr val="FFFFFF"/>
              </a:gs>
              <a:gs pos="0">
                <a:srgbClr val="FFFFFF"/>
              </a:gs>
            </a:gsLst>
            <a:lin ang="0" scaled="0"/>
          </a:gradFill>
          <a:ln>
            <a:noFill/>
          </a:ln>
          <a:effectLst>
            <a:outerShdw blurRad="254000" dist="317500" dir="3000000" algn="tl"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dirty="0">
              <a:latin typeface="Poppins Medium" panose="00000600000000000000" pitchFamily="2" charset="0"/>
            </a:endParaRPr>
          </a:p>
        </p:txBody>
      </p:sp>
      <p:sp>
        <p:nvSpPr>
          <p:cNvPr id="24" name="Freeform: Shape 23">
            <a:extLst>
              <a:ext uri="{FF2B5EF4-FFF2-40B4-BE49-F238E27FC236}">
                <a16:creationId xmlns:a16="http://schemas.microsoft.com/office/drawing/2014/main" id="{286386EC-CAEC-4093-B8E6-219AE50212BC}"/>
              </a:ext>
            </a:extLst>
          </p:cNvPr>
          <p:cNvSpPr/>
          <p:nvPr/>
        </p:nvSpPr>
        <p:spPr>
          <a:xfrm>
            <a:off x="12602011" y="7734567"/>
            <a:ext cx="4782962" cy="4000500"/>
          </a:xfrm>
          <a:custGeom>
            <a:avLst/>
            <a:gdLst>
              <a:gd name="connsiteX0" fmla="*/ 400050 w 5924550"/>
              <a:gd name="connsiteY0" fmla="*/ 0 h 4000500"/>
              <a:gd name="connsiteX1" fmla="*/ 5524500 w 5924550"/>
              <a:gd name="connsiteY1" fmla="*/ 0 h 4000500"/>
              <a:gd name="connsiteX2" fmla="*/ 5924550 w 5924550"/>
              <a:gd name="connsiteY2" fmla="*/ 400050 h 4000500"/>
              <a:gd name="connsiteX3" fmla="*/ 5924550 w 5924550"/>
              <a:gd name="connsiteY3" fmla="*/ 3600450 h 4000500"/>
              <a:gd name="connsiteX4" fmla="*/ 5524500 w 5924550"/>
              <a:gd name="connsiteY4" fmla="*/ 4000500 h 4000500"/>
              <a:gd name="connsiteX5" fmla="*/ 400050 w 5924550"/>
              <a:gd name="connsiteY5" fmla="*/ 4000500 h 4000500"/>
              <a:gd name="connsiteX6" fmla="*/ 0 w 5924550"/>
              <a:gd name="connsiteY6" fmla="*/ 3600450 h 4000500"/>
              <a:gd name="connsiteX7" fmla="*/ 0 w 5924550"/>
              <a:gd name="connsiteY7" fmla="*/ 400050 h 4000500"/>
              <a:gd name="connsiteX8" fmla="*/ 400050 w 5924550"/>
              <a:gd name="connsiteY8" fmla="*/ 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4550" h="4000500">
                <a:moveTo>
                  <a:pt x="400050" y="0"/>
                </a:moveTo>
                <a:lnTo>
                  <a:pt x="5524500" y="0"/>
                </a:lnTo>
                <a:cubicBezTo>
                  <a:pt x="5745442" y="0"/>
                  <a:pt x="5924550" y="179108"/>
                  <a:pt x="5924550" y="400050"/>
                </a:cubicBezTo>
                <a:lnTo>
                  <a:pt x="5924550" y="3600450"/>
                </a:lnTo>
                <a:cubicBezTo>
                  <a:pt x="5924550" y="3821392"/>
                  <a:pt x="5745442" y="4000500"/>
                  <a:pt x="5524500" y="4000500"/>
                </a:cubicBezTo>
                <a:lnTo>
                  <a:pt x="400050" y="4000500"/>
                </a:lnTo>
                <a:cubicBezTo>
                  <a:pt x="179108" y="4000500"/>
                  <a:pt x="0" y="3821392"/>
                  <a:pt x="0" y="3600450"/>
                </a:cubicBezTo>
                <a:lnTo>
                  <a:pt x="0" y="400050"/>
                </a:lnTo>
                <a:cubicBezTo>
                  <a:pt x="0" y="179108"/>
                  <a:pt x="179108" y="0"/>
                  <a:pt x="400050" y="0"/>
                </a:cubicBezTo>
                <a:close/>
              </a:path>
            </a:pathLst>
          </a:custGeom>
          <a:gradFill>
            <a:gsLst>
              <a:gs pos="100000">
                <a:srgbClr val="FFFFFF"/>
              </a:gs>
              <a:gs pos="0">
                <a:srgbClr val="FFFFFF"/>
              </a:gs>
            </a:gsLst>
            <a:lin ang="0" scaled="0"/>
          </a:gradFill>
          <a:ln>
            <a:noFill/>
          </a:ln>
          <a:effectLst>
            <a:outerShdw blurRad="254000" dist="317500" dir="3000000" algn="tl"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dirty="0">
              <a:latin typeface="Poppins Medium" panose="00000600000000000000" pitchFamily="2" charset="0"/>
            </a:endParaRPr>
          </a:p>
        </p:txBody>
      </p:sp>
      <p:sp>
        <p:nvSpPr>
          <p:cNvPr id="25" name="Freeform: Shape 24">
            <a:extLst>
              <a:ext uri="{FF2B5EF4-FFF2-40B4-BE49-F238E27FC236}">
                <a16:creationId xmlns:a16="http://schemas.microsoft.com/office/drawing/2014/main" id="{EEDF4D8C-408B-44A0-8355-13D027CF98E3}"/>
              </a:ext>
            </a:extLst>
          </p:cNvPr>
          <p:cNvSpPr/>
          <p:nvPr/>
        </p:nvSpPr>
        <p:spPr>
          <a:xfrm>
            <a:off x="17900195" y="7734567"/>
            <a:ext cx="4782962" cy="4000500"/>
          </a:xfrm>
          <a:custGeom>
            <a:avLst/>
            <a:gdLst>
              <a:gd name="connsiteX0" fmla="*/ 400050 w 5924550"/>
              <a:gd name="connsiteY0" fmla="*/ 0 h 4000500"/>
              <a:gd name="connsiteX1" fmla="*/ 5524500 w 5924550"/>
              <a:gd name="connsiteY1" fmla="*/ 0 h 4000500"/>
              <a:gd name="connsiteX2" fmla="*/ 5924550 w 5924550"/>
              <a:gd name="connsiteY2" fmla="*/ 400050 h 4000500"/>
              <a:gd name="connsiteX3" fmla="*/ 5924550 w 5924550"/>
              <a:gd name="connsiteY3" fmla="*/ 3600450 h 4000500"/>
              <a:gd name="connsiteX4" fmla="*/ 5524500 w 5924550"/>
              <a:gd name="connsiteY4" fmla="*/ 4000500 h 4000500"/>
              <a:gd name="connsiteX5" fmla="*/ 400050 w 5924550"/>
              <a:gd name="connsiteY5" fmla="*/ 4000500 h 4000500"/>
              <a:gd name="connsiteX6" fmla="*/ 0 w 5924550"/>
              <a:gd name="connsiteY6" fmla="*/ 3600450 h 4000500"/>
              <a:gd name="connsiteX7" fmla="*/ 0 w 5924550"/>
              <a:gd name="connsiteY7" fmla="*/ 400050 h 4000500"/>
              <a:gd name="connsiteX8" fmla="*/ 400050 w 5924550"/>
              <a:gd name="connsiteY8" fmla="*/ 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4550" h="4000500">
                <a:moveTo>
                  <a:pt x="400050" y="0"/>
                </a:moveTo>
                <a:lnTo>
                  <a:pt x="5524500" y="0"/>
                </a:lnTo>
                <a:cubicBezTo>
                  <a:pt x="5745442" y="0"/>
                  <a:pt x="5924550" y="179108"/>
                  <a:pt x="5924550" y="400050"/>
                </a:cubicBezTo>
                <a:lnTo>
                  <a:pt x="5924550" y="3600450"/>
                </a:lnTo>
                <a:cubicBezTo>
                  <a:pt x="5924550" y="3821392"/>
                  <a:pt x="5745442" y="4000500"/>
                  <a:pt x="5524500" y="4000500"/>
                </a:cubicBezTo>
                <a:lnTo>
                  <a:pt x="400050" y="4000500"/>
                </a:lnTo>
                <a:cubicBezTo>
                  <a:pt x="179108" y="4000500"/>
                  <a:pt x="0" y="3821392"/>
                  <a:pt x="0" y="3600450"/>
                </a:cubicBezTo>
                <a:lnTo>
                  <a:pt x="0" y="400050"/>
                </a:lnTo>
                <a:cubicBezTo>
                  <a:pt x="0" y="179108"/>
                  <a:pt x="179108" y="0"/>
                  <a:pt x="400050" y="0"/>
                </a:cubicBezTo>
                <a:close/>
              </a:path>
            </a:pathLst>
          </a:custGeom>
          <a:gradFill>
            <a:gsLst>
              <a:gs pos="100000">
                <a:srgbClr val="FFFFFF"/>
              </a:gs>
              <a:gs pos="0">
                <a:srgbClr val="FFFFFF"/>
              </a:gs>
            </a:gsLst>
            <a:lin ang="0" scaled="0"/>
          </a:gradFill>
          <a:ln>
            <a:noFill/>
          </a:ln>
          <a:effectLst>
            <a:outerShdw blurRad="254000" dist="317500" dir="3000000" algn="tl"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dirty="0">
              <a:latin typeface="Poppins Medium" panose="00000600000000000000" pitchFamily="2" charset="0"/>
            </a:endParaRPr>
          </a:p>
        </p:txBody>
      </p:sp>
      <p:sp>
        <p:nvSpPr>
          <p:cNvPr id="42" name="01. Wordpress Solutions…">
            <a:extLst>
              <a:ext uri="{FF2B5EF4-FFF2-40B4-BE49-F238E27FC236}">
                <a16:creationId xmlns:a16="http://schemas.microsoft.com/office/drawing/2014/main" id="{BC5CA822-D0DC-49E9-9789-EA9764C07B56}"/>
              </a:ext>
            </a:extLst>
          </p:cNvPr>
          <p:cNvSpPr txBox="1"/>
          <p:nvPr/>
        </p:nvSpPr>
        <p:spPr>
          <a:xfrm>
            <a:off x="6460400" y="4347753"/>
            <a:ext cx="4990896" cy="16780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t">
            <a:spAutoFit/>
          </a:bodyPr>
          <a:lstStyle/>
          <a:p>
            <a:pPr algn="l">
              <a:lnSpc>
                <a:spcPct val="150000"/>
              </a:lnSpc>
              <a:defRPr b="0">
                <a:solidFill>
                  <a:srgbClr val="2C2E3C"/>
                </a:solidFill>
                <a:latin typeface="Lato Black"/>
                <a:ea typeface="Lato Black"/>
                <a:cs typeface="Lato Black"/>
                <a:sym typeface="Lato Black"/>
              </a:defRPr>
            </a:pPr>
            <a:r>
              <a:rPr lang="en-US" sz="4400" b="1" dirty="0">
                <a:solidFill>
                  <a:srgbClr val="FFFFFF"/>
                </a:solidFill>
                <a:latin typeface="Poppins" panose="00000500000000000000" pitchFamily="2" charset="0"/>
                <a:ea typeface="Tahoma" panose="020B0604030504040204" pitchFamily="34" charset="0"/>
                <a:cs typeface="Poppins Light" panose="00000400000000000000" pitchFamily="2" charset="0"/>
              </a:rPr>
              <a:t>Wes Struebing</a:t>
            </a:r>
            <a:endParaRPr sz="4400" b="1" dirty="0">
              <a:solidFill>
                <a:srgbClr val="FFFFFF"/>
              </a:solidFill>
              <a:latin typeface="Poppins" panose="00000500000000000000" pitchFamily="2" charset="0"/>
              <a:ea typeface="Tahoma" panose="020B0604030504040204" pitchFamily="34" charset="0"/>
              <a:cs typeface="Poppins Light" panose="00000400000000000000" pitchFamily="2" charset="0"/>
            </a:endParaRPr>
          </a:p>
          <a:p>
            <a:pPr>
              <a:lnSpc>
                <a:spcPct val="150000"/>
              </a:lnSpc>
              <a:defRPr sz="2000" b="0">
                <a:solidFill>
                  <a:srgbClr val="747A82"/>
                </a:solidFill>
                <a:latin typeface="Lato-Light"/>
                <a:ea typeface="Lato-Light"/>
                <a:cs typeface="Lato-Light"/>
                <a:sym typeface="Lato-Light"/>
              </a:defRPr>
            </a:pPr>
            <a:r>
              <a:rPr lang="en-US" sz="3200" dirty="0">
                <a:solidFill>
                  <a:schemeClr val="bg1"/>
                </a:solidFill>
                <a:latin typeface="Poppins" panose="00000500000000000000" pitchFamily="2" charset="0"/>
                <a:ea typeface="Tahoma" panose="020B0604030504040204" pitchFamily="34" charset="0"/>
                <a:cs typeface="Poppins Light" panose="00000400000000000000" pitchFamily="2" charset="0"/>
              </a:rPr>
              <a:t>Chief Executive Officer</a:t>
            </a:r>
            <a:endParaRPr sz="3200" dirty="0">
              <a:solidFill>
                <a:schemeClr val="bg1"/>
              </a:solidFill>
              <a:latin typeface="Poppins" panose="00000500000000000000" pitchFamily="2" charset="0"/>
              <a:ea typeface="Tahoma" panose="020B0604030504040204" pitchFamily="34" charset="0"/>
              <a:cs typeface="Poppins Light" panose="00000400000000000000" pitchFamily="2" charset="0"/>
            </a:endParaRPr>
          </a:p>
        </p:txBody>
      </p:sp>
      <p:sp>
        <p:nvSpPr>
          <p:cNvPr id="48" name="01. Wordpress Solutions…">
            <a:extLst>
              <a:ext uri="{FF2B5EF4-FFF2-40B4-BE49-F238E27FC236}">
                <a16:creationId xmlns:a16="http://schemas.microsoft.com/office/drawing/2014/main" id="{10EF058D-4283-49CE-90D2-7D05717E926C}"/>
              </a:ext>
            </a:extLst>
          </p:cNvPr>
          <p:cNvSpPr txBox="1"/>
          <p:nvPr/>
        </p:nvSpPr>
        <p:spPr>
          <a:xfrm>
            <a:off x="18228400" y="5838696"/>
            <a:ext cx="4126552" cy="10014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rPr>
              <a:t>Jerad Lovett</a:t>
            </a:r>
            <a:endParaRPr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endParaRPr>
          </a:p>
          <a:p>
            <a:pPr algn="ctr">
              <a:lnSpc>
                <a:spcPct val="130000"/>
              </a:lnSpc>
              <a:defRPr sz="2000" b="0">
                <a:solidFill>
                  <a:srgbClr val="747A82"/>
                </a:solidFill>
                <a:latin typeface="Lato-Light"/>
                <a:ea typeface="Lato-Light"/>
                <a:cs typeface="Lato-Light"/>
                <a:sym typeface="Lato-Light"/>
              </a:defRPr>
            </a:pPr>
            <a:r>
              <a:rPr lang="en-US"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rPr>
              <a:t>Founder CIO</a:t>
            </a:r>
            <a:endParaRPr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endParaRPr>
          </a:p>
        </p:txBody>
      </p:sp>
      <p:sp>
        <p:nvSpPr>
          <p:cNvPr id="51" name="01. Wordpress Solutions…">
            <a:extLst>
              <a:ext uri="{FF2B5EF4-FFF2-40B4-BE49-F238E27FC236}">
                <a16:creationId xmlns:a16="http://schemas.microsoft.com/office/drawing/2014/main" id="{03C535C1-912E-483D-9983-1FD3D2C1AAD7}"/>
              </a:ext>
            </a:extLst>
          </p:cNvPr>
          <p:cNvSpPr txBox="1"/>
          <p:nvPr/>
        </p:nvSpPr>
        <p:spPr>
          <a:xfrm>
            <a:off x="12930216" y="10345482"/>
            <a:ext cx="4126552" cy="9996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rPr>
              <a:t>Mario Reyes</a:t>
            </a:r>
            <a:endParaRPr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endParaRPr>
          </a:p>
          <a:p>
            <a:pPr algn="ctr">
              <a:lnSpc>
                <a:spcPct val="130000"/>
              </a:lnSpc>
              <a:defRPr sz="2000" b="0">
                <a:solidFill>
                  <a:srgbClr val="747A82"/>
                </a:solidFill>
                <a:latin typeface="Lato-Light"/>
                <a:ea typeface="Lato-Light"/>
                <a:cs typeface="Lato-Light"/>
                <a:sym typeface="Lato-Light"/>
              </a:defRPr>
            </a:pPr>
            <a:r>
              <a:rPr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rPr>
              <a:t>S</a:t>
            </a:r>
            <a:r>
              <a:rPr lang="en-US"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rPr>
              <a:t>VP B2C</a:t>
            </a:r>
            <a:endParaRPr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endParaRPr>
          </a:p>
        </p:txBody>
      </p:sp>
      <p:sp>
        <p:nvSpPr>
          <p:cNvPr id="52" name="01. Wordpress Solutions…">
            <a:extLst>
              <a:ext uri="{FF2B5EF4-FFF2-40B4-BE49-F238E27FC236}">
                <a16:creationId xmlns:a16="http://schemas.microsoft.com/office/drawing/2014/main" id="{A32BFDF0-832B-4351-8A0F-BA45EDF426FF}"/>
              </a:ext>
            </a:extLst>
          </p:cNvPr>
          <p:cNvSpPr txBox="1"/>
          <p:nvPr/>
        </p:nvSpPr>
        <p:spPr>
          <a:xfrm>
            <a:off x="18228400" y="10344584"/>
            <a:ext cx="4126552" cy="10014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rPr>
              <a:t>Georgia Angell</a:t>
            </a:r>
            <a:endParaRPr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endParaRPr>
          </a:p>
          <a:p>
            <a:pPr algn="ctr">
              <a:lnSpc>
                <a:spcPct val="130000"/>
              </a:lnSpc>
              <a:defRPr sz="2000" b="0">
                <a:solidFill>
                  <a:srgbClr val="747A82"/>
                </a:solidFill>
                <a:latin typeface="Lato-Light"/>
                <a:ea typeface="Lato-Light"/>
                <a:cs typeface="Lato-Light"/>
                <a:sym typeface="Lato-Light"/>
              </a:defRPr>
            </a:pPr>
            <a:r>
              <a:rPr lang="en-US"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rPr>
              <a:t>VP B2C</a:t>
            </a:r>
            <a:endParaRPr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endParaRPr>
          </a:p>
        </p:txBody>
      </p:sp>
      <p:sp>
        <p:nvSpPr>
          <p:cNvPr id="4" name="01. Wordpress Solutions…">
            <a:extLst>
              <a:ext uri="{FF2B5EF4-FFF2-40B4-BE49-F238E27FC236}">
                <a16:creationId xmlns:a16="http://schemas.microsoft.com/office/drawing/2014/main" id="{958FE30C-5F84-0CB4-2558-DB01BA39E8F7}"/>
              </a:ext>
            </a:extLst>
          </p:cNvPr>
          <p:cNvSpPr txBox="1"/>
          <p:nvPr/>
        </p:nvSpPr>
        <p:spPr>
          <a:xfrm>
            <a:off x="13082616" y="5838696"/>
            <a:ext cx="4126552" cy="10014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rPr>
              <a:t>Steve Kuhn</a:t>
            </a:r>
            <a:endParaRPr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endParaRPr>
          </a:p>
          <a:p>
            <a:pPr algn="ctr">
              <a:lnSpc>
                <a:spcPct val="130000"/>
              </a:lnSpc>
              <a:defRPr sz="2000" b="0">
                <a:solidFill>
                  <a:srgbClr val="747A82"/>
                </a:solidFill>
                <a:latin typeface="Lato-Light"/>
                <a:ea typeface="Lato-Light"/>
                <a:cs typeface="Lato-Light"/>
                <a:sym typeface="Lato-Light"/>
              </a:defRPr>
            </a:pPr>
            <a:r>
              <a:rPr lang="en-US"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rPr>
              <a:t>Chief Operations Officer</a:t>
            </a:r>
            <a:endParaRPr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endParaRPr>
          </a:p>
        </p:txBody>
      </p:sp>
      <p:sp>
        <p:nvSpPr>
          <p:cNvPr id="6" name="Title 2">
            <a:extLst>
              <a:ext uri="{FF2B5EF4-FFF2-40B4-BE49-F238E27FC236}">
                <a16:creationId xmlns:a16="http://schemas.microsoft.com/office/drawing/2014/main" id="{0FFB7C40-2AD6-5A04-7659-172FEEAAE351}"/>
              </a:ext>
            </a:extLst>
          </p:cNvPr>
          <p:cNvSpPr txBox="1">
            <a:spLocks/>
          </p:cNvSpPr>
          <p:nvPr/>
        </p:nvSpPr>
        <p:spPr>
          <a:xfrm>
            <a:off x="8273143" y="1496043"/>
            <a:ext cx="8142514"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algn="ctr"/>
            <a:r>
              <a:rPr lang="en-US" sz="6600" b="1" dirty="0">
                <a:solidFill>
                  <a:srgbClr val="000000"/>
                </a:solidFill>
                <a:latin typeface="Poppins" panose="00000500000000000000" pitchFamily="2" charset="0"/>
              </a:rPr>
              <a:t>Leadership</a:t>
            </a:r>
            <a:r>
              <a:rPr lang="id-ID" sz="6600" b="1" dirty="0">
                <a:latin typeface="Poppins" panose="00000500000000000000" pitchFamily="2" charset="0"/>
              </a:rPr>
              <a:t> </a:t>
            </a:r>
            <a:r>
              <a:rPr lang="id-ID" sz="6600" b="1" dirty="0">
                <a:solidFill>
                  <a:schemeClr val="accent1"/>
                </a:solidFill>
                <a:latin typeface="Poppins" panose="00000500000000000000" pitchFamily="2" charset="0"/>
              </a:rPr>
              <a:t>Team</a:t>
            </a:r>
          </a:p>
        </p:txBody>
      </p:sp>
      <p:pic>
        <p:nvPicPr>
          <p:cNvPr id="7" name="Picture Placeholder 6">
            <a:extLst>
              <a:ext uri="{FF2B5EF4-FFF2-40B4-BE49-F238E27FC236}">
                <a16:creationId xmlns:a16="http://schemas.microsoft.com/office/drawing/2014/main" id="{90696E93-1FAF-78DE-3C65-CDC95903F1E8}"/>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t="4395" b="4395"/>
          <a:stretch/>
        </p:blipFill>
        <p:spPr/>
      </p:pic>
      <p:pic>
        <p:nvPicPr>
          <p:cNvPr id="30" name="Picture Placeholder 29">
            <a:extLst>
              <a:ext uri="{FF2B5EF4-FFF2-40B4-BE49-F238E27FC236}">
                <a16:creationId xmlns:a16="http://schemas.microsoft.com/office/drawing/2014/main" id="{D31AE82B-7337-23F8-479C-426BC3908EED}"/>
              </a:ext>
            </a:extLst>
          </p:cNvPr>
          <p:cNvPicPr>
            <a:picLocks noGrp="1" noChangeAspect="1"/>
          </p:cNvPicPr>
          <p:nvPr>
            <p:ph type="pic" sz="quarter" idx="25"/>
          </p:nvPr>
        </p:nvPicPr>
        <p:blipFill>
          <a:blip r:embed="rId3">
            <a:extLst>
              <a:ext uri="{28A0092B-C50C-407E-A947-70E740481C1C}">
                <a14:useLocalDpi xmlns:a14="http://schemas.microsoft.com/office/drawing/2010/main" val="0"/>
              </a:ext>
            </a:extLst>
          </a:blip>
          <a:srcRect t="339" b="339"/>
          <a:stretch/>
        </p:blipFill>
        <p:spPr>
          <a:xfrm>
            <a:off x="13985047" y="8005278"/>
            <a:ext cx="2083118" cy="2055126"/>
          </a:xfrm>
        </p:spPr>
      </p:pic>
      <p:pic>
        <p:nvPicPr>
          <p:cNvPr id="32" name="Picture Placeholder 31">
            <a:extLst>
              <a:ext uri="{FF2B5EF4-FFF2-40B4-BE49-F238E27FC236}">
                <a16:creationId xmlns:a16="http://schemas.microsoft.com/office/drawing/2014/main" id="{50859F2E-DEF9-00AD-57E8-5E9EEB1E78D2}"/>
              </a:ext>
            </a:extLst>
          </p:cNvPr>
          <p:cNvPicPr>
            <a:picLocks noGrp="1" noChangeAspect="1"/>
          </p:cNvPicPr>
          <p:nvPr>
            <p:ph type="pic" sz="quarter" idx="26"/>
          </p:nvPr>
        </p:nvPicPr>
        <p:blipFill>
          <a:blip r:embed="rId4">
            <a:extLst>
              <a:ext uri="{28A0092B-C50C-407E-A947-70E740481C1C}">
                <a14:useLocalDpi xmlns:a14="http://schemas.microsoft.com/office/drawing/2010/main" val="0"/>
              </a:ext>
            </a:extLst>
          </a:blip>
          <a:srcRect t="672" b="672"/>
          <a:stretch/>
        </p:blipFill>
        <p:spPr>
          <a:xfrm>
            <a:off x="19349458" y="8005278"/>
            <a:ext cx="2083118" cy="2055126"/>
          </a:xfrm>
        </p:spPr>
      </p:pic>
      <p:pic>
        <p:nvPicPr>
          <p:cNvPr id="10" name="Picture Placeholder 9">
            <a:extLst>
              <a:ext uri="{FF2B5EF4-FFF2-40B4-BE49-F238E27FC236}">
                <a16:creationId xmlns:a16="http://schemas.microsoft.com/office/drawing/2014/main" id="{5C063EAA-D5D1-EC41-F84A-5196CEA2DBA4}"/>
              </a:ext>
            </a:extLst>
          </p:cNvPr>
          <p:cNvPicPr>
            <a:picLocks noGrp="1" noChangeAspect="1"/>
          </p:cNvPicPr>
          <p:nvPr>
            <p:ph type="pic" sz="quarter" idx="21"/>
          </p:nvPr>
        </p:nvPicPr>
        <p:blipFill>
          <a:blip r:embed="rId5">
            <a:extLst>
              <a:ext uri="{28A0092B-C50C-407E-A947-70E740481C1C}">
                <a14:useLocalDpi xmlns:a14="http://schemas.microsoft.com/office/drawing/2010/main" val="0"/>
              </a:ext>
            </a:extLst>
          </a:blip>
          <a:srcRect t="8671" b="8671"/>
          <a:stretch/>
        </p:blipFill>
        <p:spPr>
          <a:xfrm>
            <a:off x="13985047" y="3627215"/>
            <a:ext cx="2083118" cy="2055126"/>
          </a:xfrm>
        </p:spPr>
      </p:pic>
      <p:cxnSp>
        <p:nvCxnSpPr>
          <p:cNvPr id="2" name="Straight Connector 1">
            <a:extLst>
              <a:ext uri="{FF2B5EF4-FFF2-40B4-BE49-F238E27FC236}">
                <a16:creationId xmlns:a16="http://schemas.microsoft.com/office/drawing/2014/main" id="{D77D37E6-26CB-D679-C39A-940961E73FC5}"/>
              </a:ext>
            </a:extLst>
          </p:cNvPr>
          <p:cNvCxnSpPr>
            <a:cxnSpLocks/>
          </p:cNvCxnSpPr>
          <p:nvPr/>
        </p:nvCxnSpPr>
        <p:spPr>
          <a:xfrm>
            <a:off x="11795760" y="1144750"/>
            <a:ext cx="1097280" cy="0"/>
          </a:xfrm>
          <a:prstGeom prst="line">
            <a:avLst/>
          </a:prstGeom>
          <a:ln w="69850" cap="rnd">
            <a:solidFill>
              <a:schemeClr val="accent2"/>
            </a:solidFill>
            <a:round/>
            <a:headEnd type="none"/>
            <a:tailEnd type="none"/>
          </a:ln>
        </p:spPr>
        <p:style>
          <a:lnRef idx="1">
            <a:schemeClr val="accent1"/>
          </a:lnRef>
          <a:fillRef idx="0">
            <a:schemeClr val="accent1"/>
          </a:fillRef>
          <a:effectRef idx="0">
            <a:schemeClr val="accent1"/>
          </a:effectRef>
          <a:fontRef idx="minor">
            <a:schemeClr val="tx1"/>
          </a:fontRef>
        </p:style>
      </p:cxnSp>
      <p:pic>
        <p:nvPicPr>
          <p:cNvPr id="36" name="Picture Placeholder 35">
            <a:extLst>
              <a:ext uri="{FF2B5EF4-FFF2-40B4-BE49-F238E27FC236}">
                <a16:creationId xmlns:a16="http://schemas.microsoft.com/office/drawing/2014/main" id="{0DF8AE11-6763-1BA2-B1A9-C311A84A5BD0}"/>
              </a:ext>
            </a:extLst>
          </p:cNvPr>
          <p:cNvPicPr>
            <a:picLocks noGrp="1" noChangeAspect="1"/>
          </p:cNvPicPr>
          <p:nvPr>
            <p:ph type="pic" sz="quarter" idx="24"/>
          </p:nvPr>
        </p:nvPicPr>
        <p:blipFill>
          <a:blip r:embed="rId6">
            <a:extLst>
              <a:ext uri="{28A0092B-C50C-407E-A947-70E740481C1C}">
                <a14:useLocalDpi xmlns:a14="http://schemas.microsoft.com/office/drawing/2010/main" val="0"/>
              </a:ext>
            </a:extLst>
          </a:blip>
          <a:srcRect t="672" b="672"/>
          <a:stretch/>
        </p:blipFill>
        <p:spPr>
          <a:xfrm>
            <a:off x="19349458" y="3627215"/>
            <a:ext cx="2083118" cy="2055126"/>
          </a:xfrm>
        </p:spPr>
      </p:pic>
      <p:sp>
        <p:nvSpPr>
          <p:cNvPr id="5" name="Slide Number Placeholder 4">
            <a:extLst>
              <a:ext uri="{FF2B5EF4-FFF2-40B4-BE49-F238E27FC236}">
                <a16:creationId xmlns:a16="http://schemas.microsoft.com/office/drawing/2014/main" id="{41C15608-B0C1-A5B8-C894-6C081BDFF3A9}"/>
              </a:ext>
            </a:extLst>
          </p:cNvPr>
          <p:cNvSpPr>
            <a:spLocks noGrp="1"/>
          </p:cNvSpPr>
          <p:nvPr>
            <p:ph type="sldNum" sz="quarter" idx="4"/>
          </p:nvPr>
        </p:nvSpPr>
        <p:spPr/>
        <p:txBody>
          <a:bodyPr/>
          <a:lstStyle/>
          <a:p>
            <a:fld id="{86CB4B4D-7CA3-9044-876B-883B54F8677D}" type="slidenum">
              <a:rPr lang="id-ID" smtClean="0">
                <a:solidFill>
                  <a:schemeClr val="tx2"/>
                </a:solidFill>
              </a:rPr>
              <a:pPr/>
              <a:t>8</a:t>
            </a:fld>
            <a:endParaRPr lang="id-ID" dirty="0">
              <a:solidFill>
                <a:schemeClr val="tx2"/>
              </a:solidFill>
            </a:endParaRPr>
          </a:p>
        </p:txBody>
      </p:sp>
    </p:spTree>
    <p:extLst>
      <p:ext uri="{BB962C8B-B14F-4D97-AF65-F5344CB8AC3E}">
        <p14:creationId xmlns:p14="http://schemas.microsoft.com/office/powerpoint/2010/main" val="1553619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0FFB7C40-2AD6-5A04-7659-172FEEAAE351}"/>
              </a:ext>
            </a:extLst>
          </p:cNvPr>
          <p:cNvSpPr txBox="1">
            <a:spLocks/>
          </p:cNvSpPr>
          <p:nvPr/>
        </p:nvSpPr>
        <p:spPr>
          <a:xfrm>
            <a:off x="3681663" y="1544169"/>
            <a:ext cx="17253284"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algn="ctr"/>
            <a:r>
              <a:rPr lang="en-US" sz="6600" b="1" dirty="0">
                <a:solidFill>
                  <a:srgbClr val="000000"/>
                </a:solidFill>
                <a:latin typeface="Poppins" panose="00000500000000000000" pitchFamily="2" charset="0"/>
              </a:rPr>
              <a:t>Why Does </a:t>
            </a:r>
            <a:r>
              <a:rPr lang="en-US" sz="6600" b="1" dirty="0" err="1">
                <a:solidFill>
                  <a:schemeClr val="accent1"/>
                </a:solidFill>
                <a:latin typeface="Poppins" panose="00000500000000000000" pitchFamily="2" charset="0"/>
              </a:rPr>
              <a:t>NexMuv</a:t>
            </a:r>
            <a:r>
              <a:rPr lang="en-US" sz="6600" b="1" dirty="0">
                <a:solidFill>
                  <a:srgbClr val="000000"/>
                </a:solidFill>
                <a:latin typeface="Poppins" panose="00000500000000000000" pitchFamily="2" charset="0"/>
              </a:rPr>
              <a:t> </a:t>
            </a:r>
            <a:r>
              <a:rPr lang="en-US" sz="6600" b="1" dirty="0">
                <a:solidFill>
                  <a:schemeClr val="accent1"/>
                </a:solidFill>
                <a:latin typeface="Poppins" panose="00000500000000000000" pitchFamily="2" charset="0"/>
              </a:rPr>
              <a:t>Matter?</a:t>
            </a:r>
            <a:endParaRPr lang="id-ID" sz="6600" b="1" dirty="0">
              <a:solidFill>
                <a:schemeClr val="accent1"/>
              </a:solidFill>
              <a:latin typeface="Poppins" panose="00000500000000000000" pitchFamily="2" charset="0"/>
            </a:endParaRPr>
          </a:p>
        </p:txBody>
      </p:sp>
      <p:cxnSp>
        <p:nvCxnSpPr>
          <p:cNvPr id="2" name="Straight Connector 1">
            <a:extLst>
              <a:ext uri="{FF2B5EF4-FFF2-40B4-BE49-F238E27FC236}">
                <a16:creationId xmlns:a16="http://schemas.microsoft.com/office/drawing/2014/main" id="{D77D37E6-26CB-D679-C39A-940961E73FC5}"/>
              </a:ext>
            </a:extLst>
          </p:cNvPr>
          <p:cNvCxnSpPr>
            <a:cxnSpLocks/>
          </p:cNvCxnSpPr>
          <p:nvPr/>
        </p:nvCxnSpPr>
        <p:spPr>
          <a:xfrm>
            <a:off x="11795760" y="1144750"/>
            <a:ext cx="1097280" cy="0"/>
          </a:xfrm>
          <a:prstGeom prst="line">
            <a:avLst/>
          </a:prstGeom>
          <a:ln w="69850" cap="rnd">
            <a:solidFill>
              <a:schemeClr val="accent2"/>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41C15608-B0C1-A5B8-C894-6C081BDFF3A9}"/>
              </a:ext>
            </a:extLst>
          </p:cNvPr>
          <p:cNvSpPr>
            <a:spLocks noGrp="1"/>
          </p:cNvSpPr>
          <p:nvPr>
            <p:ph type="sldNum" sz="quarter" idx="4"/>
          </p:nvPr>
        </p:nvSpPr>
        <p:spPr/>
        <p:txBody>
          <a:bodyPr/>
          <a:lstStyle/>
          <a:p>
            <a:fld id="{86CB4B4D-7CA3-9044-876B-883B54F8677D}" type="slidenum">
              <a:rPr lang="id-ID" smtClean="0">
                <a:solidFill>
                  <a:schemeClr val="tx2"/>
                </a:solidFill>
              </a:rPr>
              <a:pPr/>
              <a:t>9</a:t>
            </a:fld>
            <a:endParaRPr lang="id-ID" dirty="0">
              <a:solidFill>
                <a:schemeClr val="tx2"/>
              </a:solidFill>
            </a:endParaRPr>
          </a:p>
        </p:txBody>
      </p:sp>
      <p:sp>
        <p:nvSpPr>
          <p:cNvPr id="40" name="TextBox 39">
            <a:extLst>
              <a:ext uri="{FF2B5EF4-FFF2-40B4-BE49-F238E27FC236}">
                <a16:creationId xmlns:a16="http://schemas.microsoft.com/office/drawing/2014/main" id="{94D38A0F-F746-1807-2D8B-318E2016EA65}"/>
              </a:ext>
            </a:extLst>
          </p:cNvPr>
          <p:cNvSpPr txBox="1"/>
          <p:nvPr/>
        </p:nvSpPr>
        <p:spPr>
          <a:xfrm>
            <a:off x="1726608" y="3327060"/>
            <a:ext cx="21157455" cy="656718"/>
          </a:xfrm>
          <a:prstGeom prst="rect">
            <a:avLst/>
          </a:prstGeom>
          <a:noFill/>
        </p:spPr>
        <p:txBody>
          <a:bodyPr wrap="square">
            <a:spAutoFit/>
          </a:bodyPr>
          <a:lstStyle/>
          <a:p>
            <a:pPr>
              <a:lnSpc>
                <a:spcPct val="150000"/>
              </a:lnSpc>
              <a:spcBef>
                <a:spcPts val="0"/>
              </a:spcBef>
            </a:pPr>
            <a:r>
              <a:rPr lang="en-US" sz="2700" dirty="0">
                <a:solidFill>
                  <a:schemeClr val="tx2"/>
                </a:solidFill>
                <a:latin typeface="Poppins" panose="00000500000000000000" pitchFamily="2" charset="0"/>
                <a:cs typeface="Arial" panose="020B0604020202020204" pitchFamily="34" charset="0"/>
              </a:rPr>
              <a:t>Partner with </a:t>
            </a:r>
            <a:r>
              <a:rPr lang="en-US" sz="2700" b="1" dirty="0" err="1">
                <a:solidFill>
                  <a:schemeClr val="accent1"/>
                </a:solidFill>
                <a:latin typeface="Poppins" panose="00000500000000000000" pitchFamily="2" charset="0"/>
                <a:cs typeface="Arial" panose="020B0604020202020204" pitchFamily="34" charset="0"/>
              </a:rPr>
              <a:t>NexMuv</a:t>
            </a:r>
            <a:r>
              <a:rPr lang="en-US" sz="2700" dirty="0">
                <a:solidFill>
                  <a:schemeClr val="tx2"/>
                </a:solidFill>
                <a:latin typeface="Poppins" panose="00000500000000000000" pitchFamily="2" charset="0"/>
                <a:cs typeface="Arial" panose="020B0604020202020204" pitchFamily="34" charset="0"/>
              </a:rPr>
              <a:t> and elevate your moving business by expanding your reach and capabilities without the hassle. </a:t>
            </a:r>
          </a:p>
        </p:txBody>
      </p:sp>
      <p:sp>
        <p:nvSpPr>
          <p:cNvPr id="41" name="Graphic 18">
            <a:extLst>
              <a:ext uri="{FF2B5EF4-FFF2-40B4-BE49-F238E27FC236}">
                <a16:creationId xmlns:a16="http://schemas.microsoft.com/office/drawing/2014/main" id="{7DB486E1-5B96-5200-8139-CD4D1DFCFCA0}"/>
              </a:ext>
            </a:extLst>
          </p:cNvPr>
          <p:cNvSpPr/>
          <p:nvPr/>
        </p:nvSpPr>
        <p:spPr>
          <a:xfrm flipH="1">
            <a:off x="3834621" y="5301689"/>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43" name="Graphic 18">
            <a:extLst>
              <a:ext uri="{FF2B5EF4-FFF2-40B4-BE49-F238E27FC236}">
                <a16:creationId xmlns:a16="http://schemas.microsoft.com/office/drawing/2014/main" id="{20CD5E94-0439-C7A6-6C18-A14831BC4714}"/>
              </a:ext>
            </a:extLst>
          </p:cNvPr>
          <p:cNvSpPr/>
          <p:nvPr/>
        </p:nvSpPr>
        <p:spPr>
          <a:xfrm flipH="1">
            <a:off x="4159494" y="5655493"/>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44" name="Monotonectally deliver functionalized…">
            <a:extLst>
              <a:ext uri="{FF2B5EF4-FFF2-40B4-BE49-F238E27FC236}">
                <a16:creationId xmlns:a16="http://schemas.microsoft.com/office/drawing/2014/main" id="{0829D789-66EA-7957-C2DC-CF297368AF20}"/>
              </a:ext>
            </a:extLst>
          </p:cNvPr>
          <p:cNvSpPr txBox="1"/>
          <p:nvPr/>
        </p:nvSpPr>
        <p:spPr>
          <a:xfrm>
            <a:off x="3939570" y="9079097"/>
            <a:ext cx="2766632" cy="1080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Maximize Opportunities</a:t>
            </a:r>
          </a:p>
        </p:txBody>
      </p:sp>
      <p:sp>
        <p:nvSpPr>
          <p:cNvPr id="45" name="TextBox 44">
            <a:extLst>
              <a:ext uri="{FF2B5EF4-FFF2-40B4-BE49-F238E27FC236}">
                <a16:creationId xmlns:a16="http://schemas.microsoft.com/office/drawing/2014/main" id="{B48DF91D-FAED-A95B-4C57-BF446CD0C82E}"/>
              </a:ext>
            </a:extLst>
          </p:cNvPr>
          <p:cNvSpPr txBox="1"/>
          <p:nvPr/>
        </p:nvSpPr>
        <p:spPr>
          <a:xfrm>
            <a:off x="3038376" y="10100734"/>
            <a:ext cx="4520894" cy="1492140"/>
          </a:xfrm>
          <a:prstGeom prst="rect">
            <a:avLst/>
          </a:prstGeom>
          <a:noFill/>
        </p:spPr>
        <p:txBody>
          <a:bodyPr wrap="square" rtlCol="0">
            <a:spAutoFit/>
          </a:bodyPr>
          <a:lstStyle/>
          <a:p>
            <a:pPr algn="ctr">
              <a:lnSpc>
                <a:spcPct val="130000"/>
              </a:lnSpc>
            </a:pPr>
            <a:r>
              <a:rPr lang="en-US" sz="2400" dirty="0">
                <a:solidFill>
                  <a:schemeClr val="tx2"/>
                </a:solidFill>
                <a:latin typeface="Open Sans Light" pitchFamily="2" charset="0"/>
                <a:ea typeface="Open Sans Light" pitchFamily="2" charset="0"/>
                <a:cs typeface="Open Sans Light" pitchFamily="2" charset="0"/>
              </a:rPr>
              <a:t>Never miss out on another long distance move opportunity again.</a:t>
            </a:r>
          </a:p>
        </p:txBody>
      </p:sp>
      <p:grpSp>
        <p:nvGrpSpPr>
          <p:cNvPr id="46" name="Group 612">
            <a:extLst>
              <a:ext uri="{FF2B5EF4-FFF2-40B4-BE49-F238E27FC236}">
                <a16:creationId xmlns:a16="http://schemas.microsoft.com/office/drawing/2014/main" id="{40F8564D-3CE9-E776-8FC7-CAEED84DE527}"/>
              </a:ext>
            </a:extLst>
          </p:cNvPr>
          <p:cNvGrpSpPr/>
          <p:nvPr/>
        </p:nvGrpSpPr>
        <p:grpSpPr>
          <a:xfrm>
            <a:off x="4840860" y="6671528"/>
            <a:ext cx="964052" cy="540566"/>
            <a:chOff x="4984750" y="2306637"/>
            <a:chExt cx="1228725" cy="688975"/>
          </a:xfrm>
          <a:solidFill>
            <a:schemeClr val="accent2"/>
          </a:solidFill>
        </p:grpSpPr>
        <p:sp>
          <p:nvSpPr>
            <p:cNvPr id="47" name="Freeform 559">
              <a:extLst>
                <a:ext uri="{FF2B5EF4-FFF2-40B4-BE49-F238E27FC236}">
                  <a16:creationId xmlns:a16="http://schemas.microsoft.com/office/drawing/2014/main" id="{9B5E6EFF-20F4-A905-A187-0AE2214602D9}"/>
                </a:ext>
              </a:extLst>
            </p:cNvPr>
            <p:cNvSpPr>
              <a:spLocks noEditPoints="1"/>
            </p:cNvSpPr>
            <p:nvPr/>
          </p:nvSpPr>
          <p:spPr bwMode="auto">
            <a:xfrm>
              <a:off x="4984750" y="2349500"/>
              <a:ext cx="522287" cy="636588"/>
            </a:xfrm>
            <a:custGeom>
              <a:avLst/>
              <a:gdLst/>
              <a:ahLst/>
              <a:cxnLst>
                <a:cxn ang="0">
                  <a:pos x="160" y="251"/>
                </a:cxn>
                <a:cxn ang="0">
                  <a:pos x="147" y="253"/>
                </a:cxn>
                <a:cxn ang="0">
                  <a:pos x="135" y="258"/>
                </a:cxn>
                <a:cxn ang="0">
                  <a:pos x="125" y="265"/>
                </a:cxn>
                <a:cxn ang="0">
                  <a:pos x="118" y="276"/>
                </a:cxn>
                <a:cxn ang="0">
                  <a:pos x="113" y="286"/>
                </a:cxn>
                <a:cxn ang="0">
                  <a:pos x="111" y="299"/>
                </a:cxn>
                <a:cxn ang="0">
                  <a:pos x="112" y="312"/>
                </a:cxn>
                <a:cxn ang="0">
                  <a:pos x="116" y="324"/>
                </a:cxn>
                <a:cxn ang="0">
                  <a:pos x="123" y="335"/>
                </a:cxn>
                <a:cxn ang="0">
                  <a:pos x="134" y="343"/>
                </a:cxn>
                <a:cxn ang="0">
                  <a:pos x="146" y="348"/>
                </a:cxn>
                <a:cxn ang="0">
                  <a:pos x="159" y="350"/>
                </a:cxn>
                <a:cxn ang="0">
                  <a:pos x="172" y="348"/>
                </a:cxn>
                <a:cxn ang="0">
                  <a:pos x="183" y="343"/>
                </a:cxn>
                <a:cxn ang="0">
                  <a:pos x="193" y="336"/>
                </a:cxn>
                <a:cxn ang="0">
                  <a:pos x="201" y="325"/>
                </a:cxn>
                <a:cxn ang="0">
                  <a:pos x="206" y="314"/>
                </a:cxn>
                <a:cxn ang="0">
                  <a:pos x="208" y="301"/>
                </a:cxn>
                <a:cxn ang="0">
                  <a:pos x="207" y="288"/>
                </a:cxn>
                <a:cxn ang="0">
                  <a:pos x="202" y="276"/>
                </a:cxn>
                <a:cxn ang="0">
                  <a:pos x="194" y="266"/>
                </a:cxn>
                <a:cxn ang="0">
                  <a:pos x="185" y="258"/>
                </a:cxn>
                <a:cxn ang="0">
                  <a:pos x="173" y="253"/>
                </a:cxn>
                <a:cxn ang="0">
                  <a:pos x="160" y="251"/>
                </a:cxn>
                <a:cxn ang="0">
                  <a:pos x="156" y="51"/>
                </a:cxn>
                <a:cxn ang="0">
                  <a:pos x="87" y="145"/>
                </a:cxn>
                <a:cxn ang="0">
                  <a:pos x="276" y="146"/>
                </a:cxn>
                <a:cxn ang="0">
                  <a:pos x="278" y="53"/>
                </a:cxn>
                <a:cxn ang="0">
                  <a:pos x="156" y="51"/>
                </a:cxn>
                <a:cxn ang="0">
                  <a:pos x="131" y="0"/>
                </a:cxn>
                <a:cxn ang="0">
                  <a:pos x="329" y="3"/>
                </a:cxn>
                <a:cxn ang="0">
                  <a:pos x="326" y="325"/>
                </a:cxn>
                <a:cxn ang="0">
                  <a:pos x="256" y="324"/>
                </a:cxn>
                <a:cxn ang="0">
                  <a:pos x="251" y="342"/>
                </a:cxn>
                <a:cxn ang="0">
                  <a:pos x="241" y="358"/>
                </a:cxn>
                <a:cxn ang="0">
                  <a:pos x="229" y="372"/>
                </a:cxn>
                <a:cxn ang="0">
                  <a:pos x="214" y="384"/>
                </a:cxn>
                <a:cxn ang="0">
                  <a:pos x="196" y="394"/>
                </a:cxn>
                <a:cxn ang="0">
                  <a:pos x="178" y="399"/>
                </a:cxn>
                <a:cxn ang="0">
                  <a:pos x="158" y="401"/>
                </a:cxn>
                <a:cxn ang="0">
                  <a:pos x="138" y="398"/>
                </a:cxn>
                <a:cxn ang="0">
                  <a:pos x="119" y="392"/>
                </a:cxn>
                <a:cxn ang="0">
                  <a:pos x="101" y="383"/>
                </a:cxn>
                <a:cxn ang="0">
                  <a:pos x="87" y="371"/>
                </a:cxn>
                <a:cxn ang="0">
                  <a:pos x="75" y="356"/>
                </a:cxn>
                <a:cxn ang="0">
                  <a:pos x="67" y="339"/>
                </a:cxn>
                <a:cxn ang="0">
                  <a:pos x="61" y="322"/>
                </a:cxn>
                <a:cxn ang="0">
                  <a:pos x="0" y="322"/>
                </a:cxn>
                <a:cxn ang="0">
                  <a:pos x="1" y="229"/>
                </a:cxn>
                <a:cxn ang="0">
                  <a:pos x="28" y="229"/>
                </a:cxn>
                <a:cxn ang="0">
                  <a:pos x="29" y="136"/>
                </a:cxn>
                <a:cxn ang="0">
                  <a:pos x="131" y="0"/>
                </a:cxn>
              </a:cxnLst>
              <a:rect l="0" t="0" r="r" b="b"/>
              <a:pathLst>
                <a:path w="329" h="401">
                  <a:moveTo>
                    <a:pt x="160" y="251"/>
                  </a:moveTo>
                  <a:lnTo>
                    <a:pt x="147" y="253"/>
                  </a:lnTo>
                  <a:lnTo>
                    <a:pt x="135" y="258"/>
                  </a:lnTo>
                  <a:lnTo>
                    <a:pt x="125" y="265"/>
                  </a:lnTo>
                  <a:lnTo>
                    <a:pt x="118" y="276"/>
                  </a:lnTo>
                  <a:lnTo>
                    <a:pt x="113" y="286"/>
                  </a:lnTo>
                  <a:lnTo>
                    <a:pt x="111" y="299"/>
                  </a:lnTo>
                  <a:lnTo>
                    <a:pt x="112" y="312"/>
                  </a:lnTo>
                  <a:lnTo>
                    <a:pt x="116" y="324"/>
                  </a:lnTo>
                  <a:lnTo>
                    <a:pt x="123" y="335"/>
                  </a:lnTo>
                  <a:lnTo>
                    <a:pt x="134" y="343"/>
                  </a:lnTo>
                  <a:lnTo>
                    <a:pt x="146" y="348"/>
                  </a:lnTo>
                  <a:lnTo>
                    <a:pt x="159" y="350"/>
                  </a:lnTo>
                  <a:lnTo>
                    <a:pt x="172" y="348"/>
                  </a:lnTo>
                  <a:lnTo>
                    <a:pt x="183" y="343"/>
                  </a:lnTo>
                  <a:lnTo>
                    <a:pt x="193" y="336"/>
                  </a:lnTo>
                  <a:lnTo>
                    <a:pt x="201" y="325"/>
                  </a:lnTo>
                  <a:lnTo>
                    <a:pt x="206" y="314"/>
                  </a:lnTo>
                  <a:lnTo>
                    <a:pt x="208" y="301"/>
                  </a:lnTo>
                  <a:lnTo>
                    <a:pt x="207" y="288"/>
                  </a:lnTo>
                  <a:lnTo>
                    <a:pt x="202" y="276"/>
                  </a:lnTo>
                  <a:lnTo>
                    <a:pt x="194" y="266"/>
                  </a:lnTo>
                  <a:lnTo>
                    <a:pt x="185" y="258"/>
                  </a:lnTo>
                  <a:lnTo>
                    <a:pt x="173" y="253"/>
                  </a:lnTo>
                  <a:lnTo>
                    <a:pt x="160" y="251"/>
                  </a:lnTo>
                  <a:close/>
                  <a:moveTo>
                    <a:pt x="156" y="51"/>
                  </a:moveTo>
                  <a:lnTo>
                    <a:pt x="87" y="145"/>
                  </a:lnTo>
                  <a:lnTo>
                    <a:pt x="276" y="146"/>
                  </a:lnTo>
                  <a:lnTo>
                    <a:pt x="278" y="53"/>
                  </a:lnTo>
                  <a:lnTo>
                    <a:pt x="156" y="51"/>
                  </a:lnTo>
                  <a:close/>
                  <a:moveTo>
                    <a:pt x="131" y="0"/>
                  </a:moveTo>
                  <a:lnTo>
                    <a:pt x="329" y="3"/>
                  </a:lnTo>
                  <a:lnTo>
                    <a:pt x="326" y="325"/>
                  </a:lnTo>
                  <a:lnTo>
                    <a:pt x="256" y="324"/>
                  </a:lnTo>
                  <a:lnTo>
                    <a:pt x="251" y="342"/>
                  </a:lnTo>
                  <a:lnTo>
                    <a:pt x="241" y="358"/>
                  </a:lnTo>
                  <a:lnTo>
                    <a:pt x="229" y="372"/>
                  </a:lnTo>
                  <a:lnTo>
                    <a:pt x="214" y="384"/>
                  </a:lnTo>
                  <a:lnTo>
                    <a:pt x="196" y="394"/>
                  </a:lnTo>
                  <a:lnTo>
                    <a:pt x="178" y="399"/>
                  </a:lnTo>
                  <a:lnTo>
                    <a:pt x="158" y="401"/>
                  </a:lnTo>
                  <a:lnTo>
                    <a:pt x="138" y="398"/>
                  </a:lnTo>
                  <a:lnTo>
                    <a:pt x="119" y="392"/>
                  </a:lnTo>
                  <a:lnTo>
                    <a:pt x="101" y="383"/>
                  </a:lnTo>
                  <a:lnTo>
                    <a:pt x="87" y="371"/>
                  </a:lnTo>
                  <a:lnTo>
                    <a:pt x="75" y="356"/>
                  </a:lnTo>
                  <a:lnTo>
                    <a:pt x="67" y="339"/>
                  </a:lnTo>
                  <a:lnTo>
                    <a:pt x="61" y="322"/>
                  </a:lnTo>
                  <a:lnTo>
                    <a:pt x="0" y="322"/>
                  </a:lnTo>
                  <a:lnTo>
                    <a:pt x="1" y="229"/>
                  </a:lnTo>
                  <a:lnTo>
                    <a:pt x="28" y="229"/>
                  </a:lnTo>
                  <a:lnTo>
                    <a:pt x="29" y="136"/>
                  </a:lnTo>
                  <a:lnTo>
                    <a:pt x="1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49" name="Freeform 560">
              <a:extLst>
                <a:ext uri="{FF2B5EF4-FFF2-40B4-BE49-F238E27FC236}">
                  <a16:creationId xmlns:a16="http://schemas.microsoft.com/office/drawing/2014/main" id="{99509474-6140-86D9-295D-E1135958F95F}"/>
                </a:ext>
              </a:extLst>
            </p:cNvPr>
            <p:cNvSpPr>
              <a:spLocks noEditPoints="1"/>
            </p:cNvSpPr>
            <p:nvPr/>
          </p:nvSpPr>
          <p:spPr bwMode="auto">
            <a:xfrm>
              <a:off x="5548313" y="2306637"/>
              <a:ext cx="665162" cy="688975"/>
            </a:xfrm>
            <a:custGeom>
              <a:avLst/>
              <a:gdLst/>
              <a:ahLst/>
              <a:cxnLst>
                <a:cxn ang="0">
                  <a:pos x="251" y="285"/>
                </a:cxn>
                <a:cxn ang="0">
                  <a:pos x="229" y="298"/>
                </a:cxn>
                <a:cxn ang="0">
                  <a:pos x="217" y="319"/>
                </a:cxn>
                <a:cxn ang="0">
                  <a:pos x="216" y="345"/>
                </a:cxn>
                <a:cxn ang="0">
                  <a:pos x="229" y="368"/>
                </a:cxn>
                <a:cxn ang="0">
                  <a:pos x="250" y="379"/>
                </a:cxn>
                <a:cxn ang="0">
                  <a:pos x="276" y="381"/>
                </a:cxn>
                <a:cxn ang="0">
                  <a:pos x="298" y="368"/>
                </a:cxn>
                <a:cxn ang="0">
                  <a:pos x="310" y="346"/>
                </a:cxn>
                <a:cxn ang="0">
                  <a:pos x="311" y="321"/>
                </a:cxn>
                <a:cxn ang="0">
                  <a:pos x="298" y="298"/>
                </a:cxn>
                <a:cxn ang="0">
                  <a:pos x="277" y="286"/>
                </a:cxn>
                <a:cxn ang="0">
                  <a:pos x="204" y="97"/>
                </a:cxn>
                <a:cxn ang="0">
                  <a:pos x="196" y="99"/>
                </a:cxn>
                <a:cxn ang="0">
                  <a:pos x="191" y="106"/>
                </a:cxn>
                <a:cxn ang="0">
                  <a:pos x="192" y="118"/>
                </a:cxn>
                <a:cxn ang="0">
                  <a:pos x="199" y="123"/>
                </a:cxn>
                <a:cxn ang="0">
                  <a:pos x="327" y="124"/>
                </a:cxn>
                <a:cxn ang="0">
                  <a:pos x="336" y="122"/>
                </a:cxn>
                <a:cxn ang="0">
                  <a:pos x="342" y="111"/>
                </a:cxn>
                <a:cxn ang="0">
                  <a:pos x="339" y="103"/>
                </a:cxn>
                <a:cxn ang="0">
                  <a:pos x="332" y="98"/>
                </a:cxn>
                <a:cxn ang="0">
                  <a:pos x="204" y="97"/>
                </a:cxn>
                <a:cxn ang="0">
                  <a:pos x="199" y="47"/>
                </a:cxn>
                <a:cxn ang="0">
                  <a:pos x="192" y="52"/>
                </a:cxn>
                <a:cxn ang="0">
                  <a:pos x="190" y="60"/>
                </a:cxn>
                <a:cxn ang="0">
                  <a:pos x="192" y="69"/>
                </a:cxn>
                <a:cxn ang="0">
                  <a:pos x="199" y="73"/>
                </a:cxn>
                <a:cxn ang="0">
                  <a:pos x="327" y="74"/>
                </a:cxn>
                <a:cxn ang="0">
                  <a:pos x="336" y="72"/>
                </a:cxn>
                <a:cxn ang="0">
                  <a:pos x="340" y="65"/>
                </a:cxn>
                <a:cxn ang="0">
                  <a:pos x="340" y="56"/>
                </a:cxn>
                <a:cxn ang="0">
                  <a:pos x="336" y="49"/>
                </a:cxn>
                <a:cxn ang="0">
                  <a:pos x="327" y="46"/>
                </a:cxn>
                <a:cxn ang="0">
                  <a:pos x="4" y="0"/>
                </a:cxn>
                <a:cxn ang="0">
                  <a:pos x="393" y="276"/>
                </a:cxn>
                <a:cxn ang="0">
                  <a:pos x="418" y="357"/>
                </a:cxn>
                <a:cxn ang="0">
                  <a:pos x="354" y="375"/>
                </a:cxn>
                <a:cxn ang="0">
                  <a:pos x="333" y="405"/>
                </a:cxn>
                <a:cxn ang="0">
                  <a:pos x="302" y="426"/>
                </a:cxn>
                <a:cxn ang="0">
                  <a:pos x="263" y="434"/>
                </a:cxn>
                <a:cxn ang="0">
                  <a:pos x="224" y="425"/>
                </a:cxn>
                <a:cxn ang="0">
                  <a:pos x="192" y="403"/>
                </a:cxn>
                <a:cxn ang="0">
                  <a:pos x="171" y="372"/>
                </a:cxn>
                <a:cxn ang="0">
                  <a:pos x="0" y="352"/>
                </a:cxn>
              </a:cxnLst>
              <a:rect l="0" t="0" r="r" b="b"/>
              <a:pathLst>
                <a:path w="419" h="434">
                  <a:moveTo>
                    <a:pt x="264" y="284"/>
                  </a:moveTo>
                  <a:lnTo>
                    <a:pt x="251" y="285"/>
                  </a:lnTo>
                  <a:lnTo>
                    <a:pt x="239" y="290"/>
                  </a:lnTo>
                  <a:lnTo>
                    <a:pt x="229" y="298"/>
                  </a:lnTo>
                  <a:lnTo>
                    <a:pt x="222" y="308"/>
                  </a:lnTo>
                  <a:lnTo>
                    <a:pt x="217" y="319"/>
                  </a:lnTo>
                  <a:lnTo>
                    <a:pt x="214" y="332"/>
                  </a:lnTo>
                  <a:lnTo>
                    <a:pt x="216" y="345"/>
                  </a:lnTo>
                  <a:lnTo>
                    <a:pt x="220" y="357"/>
                  </a:lnTo>
                  <a:lnTo>
                    <a:pt x="229" y="368"/>
                  </a:lnTo>
                  <a:lnTo>
                    <a:pt x="238" y="375"/>
                  </a:lnTo>
                  <a:lnTo>
                    <a:pt x="250" y="379"/>
                  </a:lnTo>
                  <a:lnTo>
                    <a:pt x="263" y="382"/>
                  </a:lnTo>
                  <a:lnTo>
                    <a:pt x="276" y="381"/>
                  </a:lnTo>
                  <a:lnTo>
                    <a:pt x="287" y="376"/>
                  </a:lnTo>
                  <a:lnTo>
                    <a:pt x="298" y="368"/>
                  </a:lnTo>
                  <a:lnTo>
                    <a:pt x="305" y="358"/>
                  </a:lnTo>
                  <a:lnTo>
                    <a:pt x="310" y="346"/>
                  </a:lnTo>
                  <a:lnTo>
                    <a:pt x="312" y="333"/>
                  </a:lnTo>
                  <a:lnTo>
                    <a:pt x="311" y="321"/>
                  </a:lnTo>
                  <a:lnTo>
                    <a:pt x="306" y="309"/>
                  </a:lnTo>
                  <a:lnTo>
                    <a:pt x="298" y="298"/>
                  </a:lnTo>
                  <a:lnTo>
                    <a:pt x="289" y="291"/>
                  </a:lnTo>
                  <a:lnTo>
                    <a:pt x="277" y="286"/>
                  </a:lnTo>
                  <a:lnTo>
                    <a:pt x="264" y="284"/>
                  </a:lnTo>
                  <a:close/>
                  <a:moveTo>
                    <a:pt x="204" y="97"/>
                  </a:moveTo>
                  <a:lnTo>
                    <a:pt x="199" y="98"/>
                  </a:lnTo>
                  <a:lnTo>
                    <a:pt x="196" y="99"/>
                  </a:lnTo>
                  <a:lnTo>
                    <a:pt x="192" y="103"/>
                  </a:lnTo>
                  <a:lnTo>
                    <a:pt x="191" y="106"/>
                  </a:lnTo>
                  <a:lnTo>
                    <a:pt x="190" y="111"/>
                  </a:lnTo>
                  <a:lnTo>
                    <a:pt x="192" y="118"/>
                  </a:lnTo>
                  <a:lnTo>
                    <a:pt x="196" y="122"/>
                  </a:lnTo>
                  <a:lnTo>
                    <a:pt x="199" y="123"/>
                  </a:lnTo>
                  <a:lnTo>
                    <a:pt x="204" y="124"/>
                  </a:lnTo>
                  <a:lnTo>
                    <a:pt x="327" y="124"/>
                  </a:lnTo>
                  <a:lnTo>
                    <a:pt x="332" y="123"/>
                  </a:lnTo>
                  <a:lnTo>
                    <a:pt x="336" y="122"/>
                  </a:lnTo>
                  <a:lnTo>
                    <a:pt x="339" y="118"/>
                  </a:lnTo>
                  <a:lnTo>
                    <a:pt x="342" y="111"/>
                  </a:lnTo>
                  <a:lnTo>
                    <a:pt x="340" y="106"/>
                  </a:lnTo>
                  <a:lnTo>
                    <a:pt x="339" y="103"/>
                  </a:lnTo>
                  <a:lnTo>
                    <a:pt x="336" y="99"/>
                  </a:lnTo>
                  <a:lnTo>
                    <a:pt x="332" y="98"/>
                  </a:lnTo>
                  <a:lnTo>
                    <a:pt x="327" y="97"/>
                  </a:lnTo>
                  <a:lnTo>
                    <a:pt x="204" y="97"/>
                  </a:lnTo>
                  <a:close/>
                  <a:moveTo>
                    <a:pt x="204" y="46"/>
                  </a:moveTo>
                  <a:lnTo>
                    <a:pt x="199" y="47"/>
                  </a:lnTo>
                  <a:lnTo>
                    <a:pt x="196" y="49"/>
                  </a:lnTo>
                  <a:lnTo>
                    <a:pt x="192" y="52"/>
                  </a:lnTo>
                  <a:lnTo>
                    <a:pt x="191" y="56"/>
                  </a:lnTo>
                  <a:lnTo>
                    <a:pt x="190" y="60"/>
                  </a:lnTo>
                  <a:lnTo>
                    <a:pt x="191" y="65"/>
                  </a:lnTo>
                  <a:lnTo>
                    <a:pt x="192" y="69"/>
                  </a:lnTo>
                  <a:lnTo>
                    <a:pt x="196" y="72"/>
                  </a:lnTo>
                  <a:lnTo>
                    <a:pt x="199" y="73"/>
                  </a:lnTo>
                  <a:lnTo>
                    <a:pt x="204" y="74"/>
                  </a:lnTo>
                  <a:lnTo>
                    <a:pt x="327" y="74"/>
                  </a:lnTo>
                  <a:lnTo>
                    <a:pt x="332" y="73"/>
                  </a:lnTo>
                  <a:lnTo>
                    <a:pt x="336" y="72"/>
                  </a:lnTo>
                  <a:lnTo>
                    <a:pt x="339" y="69"/>
                  </a:lnTo>
                  <a:lnTo>
                    <a:pt x="340" y="65"/>
                  </a:lnTo>
                  <a:lnTo>
                    <a:pt x="342" y="60"/>
                  </a:lnTo>
                  <a:lnTo>
                    <a:pt x="340" y="56"/>
                  </a:lnTo>
                  <a:lnTo>
                    <a:pt x="339" y="52"/>
                  </a:lnTo>
                  <a:lnTo>
                    <a:pt x="336" y="49"/>
                  </a:lnTo>
                  <a:lnTo>
                    <a:pt x="332" y="47"/>
                  </a:lnTo>
                  <a:lnTo>
                    <a:pt x="327" y="46"/>
                  </a:lnTo>
                  <a:lnTo>
                    <a:pt x="204" y="46"/>
                  </a:lnTo>
                  <a:close/>
                  <a:moveTo>
                    <a:pt x="4" y="0"/>
                  </a:moveTo>
                  <a:lnTo>
                    <a:pt x="397" y="5"/>
                  </a:lnTo>
                  <a:lnTo>
                    <a:pt x="393" y="276"/>
                  </a:lnTo>
                  <a:lnTo>
                    <a:pt x="419" y="277"/>
                  </a:lnTo>
                  <a:lnTo>
                    <a:pt x="418" y="357"/>
                  </a:lnTo>
                  <a:lnTo>
                    <a:pt x="360" y="357"/>
                  </a:lnTo>
                  <a:lnTo>
                    <a:pt x="354" y="375"/>
                  </a:lnTo>
                  <a:lnTo>
                    <a:pt x="345" y="391"/>
                  </a:lnTo>
                  <a:lnTo>
                    <a:pt x="333" y="405"/>
                  </a:lnTo>
                  <a:lnTo>
                    <a:pt x="319" y="417"/>
                  </a:lnTo>
                  <a:lnTo>
                    <a:pt x="302" y="426"/>
                  </a:lnTo>
                  <a:lnTo>
                    <a:pt x="283" y="431"/>
                  </a:lnTo>
                  <a:lnTo>
                    <a:pt x="263" y="434"/>
                  </a:lnTo>
                  <a:lnTo>
                    <a:pt x="243" y="431"/>
                  </a:lnTo>
                  <a:lnTo>
                    <a:pt x="224" y="425"/>
                  </a:lnTo>
                  <a:lnTo>
                    <a:pt x="206" y="416"/>
                  </a:lnTo>
                  <a:lnTo>
                    <a:pt x="192" y="403"/>
                  </a:lnTo>
                  <a:lnTo>
                    <a:pt x="180" y="389"/>
                  </a:lnTo>
                  <a:lnTo>
                    <a:pt x="171" y="372"/>
                  </a:lnTo>
                  <a:lnTo>
                    <a:pt x="165" y="355"/>
                  </a:lnTo>
                  <a:lnTo>
                    <a:pt x="0" y="352"/>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sp>
        <p:nvSpPr>
          <p:cNvPr id="50" name="Graphic 18">
            <a:extLst>
              <a:ext uri="{FF2B5EF4-FFF2-40B4-BE49-F238E27FC236}">
                <a16:creationId xmlns:a16="http://schemas.microsoft.com/office/drawing/2014/main" id="{A8EBEAC0-4612-10DF-6007-2B39EC416F84}"/>
              </a:ext>
            </a:extLst>
          </p:cNvPr>
          <p:cNvSpPr/>
          <p:nvPr/>
        </p:nvSpPr>
        <p:spPr>
          <a:xfrm flipH="1">
            <a:off x="10822800" y="5301687"/>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55" name="Graphic 18">
            <a:extLst>
              <a:ext uri="{FF2B5EF4-FFF2-40B4-BE49-F238E27FC236}">
                <a16:creationId xmlns:a16="http://schemas.microsoft.com/office/drawing/2014/main" id="{C6FCFB5D-32FF-0DD3-06F6-1D854447935A}"/>
              </a:ext>
            </a:extLst>
          </p:cNvPr>
          <p:cNvSpPr/>
          <p:nvPr/>
        </p:nvSpPr>
        <p:spPr>
          <a:xfrm flipH="1">
            <a:off x="11147673" y="5655491"/>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56" name="Monotonectally deliver functionalized…">
            <a:extLst>
              <a:ext uri="{FF2B5EF4-FFF2-40B4-BE49-F238E27FC236}">
                <a16:creationId xmlns:a16="http://schemas.microsoft.com/office/drawing/2014/main" id="{B8890C6F-2DBA-EA54-82D1-891AFB818448}"/>
              </a:ext>
            </a:extLst>
          </p:cNvPr>
          <p:cNvSpPr txBox="1"/>
          <p:nvPr/>
        </p:nvSpPr>
        <p:spPr>
          <a:xfrm>
            <a:off x="10587789" y="9079095"/>
            <a:ext cx="3609474" cy="1080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Efficient </a:t>
            </a:r>
          </a:p>
          <a:p>
            <a:pPr algn="ctr">
              <a:lnSpc>
                <a:spcPct val="130000"/>
              </a:lnSpc>
              <a:defRPr b="0">
                <a:solidFill>
                  <a:srgbClr val="2C2E3C"/>
                </a:solidFill>
                <a:latin typeface="Lato Black"/>
                <a:ea typeface="Lato Black"/>
                <a:cs typeface="Lato Black"/>
                <a:sym typeface="Lato Black"/>
              </a:defRPr>
            </a:pPr>
            <a:r>
              <a:rPr lang="en-US" sz="28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Pricing</a:t>
            </a:r>
          </a:p>
        </p:txBody>
      </p:sp>
      <p:grpSp>
        <p:nvGrpSpPr>
          <p:cNvPr id="57" name="Icon 04">
            <a:extLst>
              <a:ext uri="{FF2B5EF4-FFF2-40B4-BE49-F238E27FC236}">
                <a16:creationId xmlns:a16="http://schemas.microsoft.com/office/drawing/2014/main" id="{240AD6A8-2740-1C03-868B-38E2BF492CAC}"/>
              </a:ext>
            </a:extLst>
          </p:cNvPr>
          <p:cNvGrpSpPr/>
          <p:nvPr/>
        </p:nvGrpSpPr>
        <p:grpSpPr>
          <a:xfrm>
            <a:off x="11829040" y="6448835"/>
            <a:ext cx="964051" cy="964051"/>
            <a:chOff x="825522" y="4604314"/>
            <a:chExt cx="576000" cy="576000"/>
          </a:xfrm>
        </p:grpSpPr>
        <p:sp>
          <p:nvSpPr>
            <p:cNvPr id="58" name="Shape">
              <a:extLst>
                <a:ext uri="{FF2B5EF4-FFF2-40B4-BE49-F238E27FC236}">
                  <a16:creationId xmlns:a16="http://schemas.microsoft.com/office/drawing/2014/main" id="{041F91A3-1805-30A3-D37C-AA337BDED3E4}"/>
                </a:ext>
              </a:extLst>
            </p:cNvPr>
            <p:cNvSpPr/>
            <p:nvPr/>
          </p:nvSpPr>
          <p:spPr>
            <a:xfrm>
              <a:off x="1010269" y="4737571"/>
              <a:ext cx="212400" cy="4571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pic>
          <p:nvPicPr>
            <p:cNvPr id="59" name="Icon">
              <a:extLst>
                <a:ext uri="{FF2B5EF4-FFF2-40B4-BE49-F238E27FC236}">
                  <a16:creationId xmlns:a16="http://schemas.microsoft.com/office/drawing/2014/main" id="{1F91C8D9-DAA3-008C-8A0F-58EE5F70ED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5522" y="4604314"/>
              <a:ext cx="576000" cy="576000"/>
            </a:xfrm>
            <a:prstGeom prst="rect">
              <a:avLst/>
            </a:prstGeom>
          </p:spPr>
        </p:pic>
      </p:grpSp>
      <p:sp>
        <p:nvSpPr>
          <p:cNvPr id="60" name="TextBox 59">
            <a:extLst>
              <a:ext uri="{FF2B5EF4-FFF2-40B4-BE49-F238E27FC236}">
                <a16:creationId xmlns:a16="http://schemas.microsoft.com/office/drawing/2014/main" id="{334E061C-AD1F-A728-64F0-8ADE90D53AFD}"/>
              </a:ext>
            </a:extLst>
          </p:cNvPr>
          <p:cNvSpPr txBox="1"/>
          <p:nvPr/>
        </p:nvSpPr>
        <p:spPr>
          <a:xfrm>
            <a:off x="10122809" y="10124795"/>
            <a:ext cx="4520894" cy="1492140"/>
          </a:xfrm>
          <a:prstGeom prst="rect">
            <a:avLst/>
          </a:prstGeom>
          <a:noFill/>
        </p:spPr>
        <p:txBody>
          <a:bodyPr wrap="square" rtlCol="0">
            <a:spAutoFit/>
          </a:bodyPr>
          <a:lstStyle/>
          <a:p>
            <a:pPr algn="ctr">
              <a:lnSpc>
                <a:spcPct val="130000"/>
              </a:lnSpc>
            </a:pPr>
            <a:r>
              <a:rPr lang="en-US" sz="2400" dirty="0">
                <a:solidFill>
                  <a:schemeClr val="tx2"/>
                </a:solidFill>
                <a:latin typeface="Open Sans Light" pitchFamily="2" charset="0"/>
                <a:ea typeface="Open Sans Light" pitchFamily="2" charset="0"/>
                <a:cs typeface="Open Sans Light" pitchFamily="2" charset="0"/>
              </a:rPr>
              <a:t>Easily quote competitive pricing and maintain desired profit margins.</a:t>
            </a:r>
          </a:p>
        </p:txBody>
      </p:sp>
      <p:sp>
        <p:nvSpPr>
          <p:cNvPr id="61" name="Graphic 18">
            <a:extLst>
              <a:ext uri="{FF2B5EF4-FFF2-40B4-BE49-F238E27FC236}">
                <a16:creationId xmlns:a16="http://schemas.microsoft.com/office/drawing/2014/main" id="{57904AE1-1C19-FB36-FBB0-38BA15B8847D}"/>
              </a:ext>
            </a:extLst>
          </p:cNvPr>
          <p:cNvSpPr/>
          <p:nvPr/>
        </p:nvSpPr>
        <p:spPr>
          <a:xfrm flipH="1">
            <a:off x="17723408" y="5349818"/>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62" name="Graphic 18">
            <a:extLst>
              <a:ext uri="{FF2B5EF4-FFF2-40B4-BE49-F238E27FC236}">
                <a16:creationId xmlns:a16="http://schemas.microsoft.com/office/drawing/2014/main" id="{0ABFE759-7EE1-8C59-AC35-690BC0D455C0}"/>
              </a:ext>
            </a:extLst>
          </p:cNvPr>
          <p:cNvSpPr/>
          <p:nvPr/>
        </p:nvSpPr>
        <p:spPr>
          <a:xfrm flipH="1">
            <a:off x="18048281" y="5703622"/>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63" name="Monotonectally deliver functionalized…">
            <a:extLst>
              <a:ext uri="{FF2B5EF4-FFF2-40B4-BE49-F238E27FC236}">
                <a16:creationId xmlns:a16="http://schemas.microsoft.com/office/drawing/2014/main" id="{36CCBEF9-ED15-30DE-103F-EC18F64F0E5E}"/>
              </a:ext>
            </a:extLst>
          </p:cNvPr>
          <p:cNvSpPr txBox="1"/>
          <p:nvPr/>
        </p:nvSpPr>
        <p:spPr>
          <a:xfrm>
            <a:off x="17129532" y="9127226"/>
            <a:ext cx="4308297" cy="1080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Hassle-Free Management</a:t>
            </a:r>
          </a:p>
        </p:txBody>
      </p:sp>
      <p:sp>
        <p:nvSpPr>
          <p:cNvPr id="64" name="TextBox 63">
            <a:extLst>
              <a:ext uri="{FF2B5EF4-FFF2-40B4-BE49-F238E27FC236}">
                <a16:creationId xmlns:a16="http://schemas.microsoft.com/office/drawing/2014/main" id="{1D8D1F36-DCC3-7398-5DDA-4F1A2A99CEB4}"/>
              </a:ext>
            </a:extLst>
          </p:cNvPr>
          <p:cNvSpPr txBox="1"/>
          <p:nvPr/>
        </p:nvSpPr>
        <p:spPr>
          <a:xfrm>
            <a:off x="16951226" y="10196990"/>
            <a:ext cx="4520894" cy="1012008"/>
          </a:xfrm>
          <a:prstGeom prst="rect">
            <a:avLst/>
          </a:prstGeom>
          <a:noFill/>
        </p:spPr>
        <p:txBody>
          <a:bodyPr wrap="square" rtlCol="0">
            <a:spAutoFit/>
          </a:bodyPr>
          <a:lstStyle/>
          <a:p>
            <a:pPr algn="ctr">
              <a:lnSpc>
                <a:spcPct val="130000"/>
              </a:lnSpc>
            </a:pPr>
            <a:r>
              <a:rPr lang="en-US" sz="2400" dirty="0">
                <a:solidFill>
                  <a:schemeClr val="tx2"/>
                </a:solidFill>
                <a:latin typeface="Open Sans Light" pitchFamily="2" charset="0"/>
                <a:ea typeface="Open Sans Light" pitchFamily="2" charset="0"/>
                <a:cs typeface="Open Sans Light" pitchFamily="2" charset="0"/>
              </a:rPr>
              <a:t>Schedule, pay and track moves all through </a:t>
            </a:r>
            <a:r>
              <a:rPr lang="en-US" sz="2400" b="1" dirty="0" err="1">
                <a:solidFill>
                  <a:schemeClr val="tx2"/>
                </a:solidFill>
                <a:latin typeface="Open Sans Light" pitchFamily="2" charset="0"/>
                <a:ea typeface="Open Sans Light" pitchFamily="2" charset="0"/>
                <a:cs typeface="Open Sans Light" pitchFamily="2" charset="0"/>
              </a:rPr>
              <a:t>NexMuv</a:t>
            </a:r>
            <a:endParaRPr lang="en-US" sz="2400" b="1" dirty="0">
              <a:solidFill>
                <a:schemeClr val="tx2"/>
              </a:solidFill>
              <a:latin typeface="Open Sans Light" pitchFamily="2" charset="0"/>
              <a:ea typeface="Open Sans Light" pitchFamily="2" charset="0"/>
              <a:cs typeface="Open Sans Light" pitchFamily="2" charset="0"/>
            </a:endParaRPr>
          </a:p>
        </p:txBody>
      </p:sp>
      <p:grpSp>
        <p:nvGrpSpPr>
          <p:cNvPr id="65" name="Group 64">
            <a:extLst>
              <a:ext uri="{FF2B5EF4-FFF2-40B4-BE49-F238E27FC236}">
                <a16:creationId xmlns:a16="http://schemas.microsoft.com/office/drawing/2014/main" id="{79D54EBC-694C-9DF4-69DE-E0121455488E}"/>
              </a:ext>
            </a:extLst>
          </p:cNvPr>
          <p:cNvGrpSpPr/>
          <p:nvPr/>
        </p:nvGrpSpPr>
        <p:grpSpPr>
          <a:xfrm>
            <a:off x="18786316" y="6554318"/>
            <a:ext cx="850714" cy="849345"/>
            <a:chOff x="6385519" y="5406607"/>
            <a:chExt cx="270907" cy="270471"/>
          </a:xfrm>
          <a:solidFill>
            <a:schemeClr val="accent2"/>
          </a:solidFill>
        </p:grpSpPr>
        <p:sp>
          <p:nvSpPr>
            <p:cNvPr id="66" name="Freeform 65">
              <a:extLst>
                <a:ext uri="{FF2B5EF4-FFF2-40B4-BE49-F238E27FC236}">
                  <a16:creationId xmlns:a16="http://schemas.microsoft.com/office/drawing/2014/main" id="{A21584EB-E464-70FB-2EFC-387E55BB8E22}"/>
                </a:ext>
              </a:extLst>
            </p:cNvPr>
            <p:cNvSpPr>
              <a:spLocks/>
            </p:cNvSpPr>
            <p:nvPr/>
          </p:nvSpPr>
          <p:spPr bwMode="auto">
            <a:xfrm>
              <a:off x="6546275" y="5567145"/>
              <a:ext cx="110151" cy="109933"/>
            </a:xfrm>
            <a:custGeom>
              <a:avLst/>
              <a:gdLst>
                <a:gd name="T0" fmla="*/ 494 w 1514"/>
                <a:gd name="T1" fmla="*/ 0 h 1512"/>
                <a:gd name="T2" fmla="*/ 519 w 1514"/>
                <a:gd name="T3" fmla="*/ 4 h 1512"/>
                <a:gd name="T4" fmla="*/ 542 w 1514"/>
                <a:gd name="T5" fmla="*/ 12 h 1512"/>
                <a:gd name="T6" fmla="*/ 564 w 1514"/>
                <a:gd name="T7" fmla="*/ 27 h 1512"/>
                <a:gd name="T8" fmla="*/ 1421 w 1514"/>
                <a:gd name="T9" fmla="*/ 752 h 1512"/>
                <a:gd name="T10" fmla="*/ 1447 w 1514"/>
                <a:gd name="T11" fmla="*/ 777 h 1512"/>
                <a:gd name="T12" fmla="*/ 1469 w 1514"/>
                <a:gd name="T13" fmla="*/ 805 h 1512"/>
                <a:gd name="T14" fmla="*/ 1487 w 1514"/>
                <a:gd name="T15" fmla="*/ 835 h 1512"/>
                <a:gd name="T16" fmla="*/ 1501 w 1514"/>
                <a:gd name="T17" fmla="*/ 868 h 1512"/>
                <a:gd name="T18" fmla="*/ 1510 w 1514"/>
                <a:gd name="T19" fmla="*/ 901 h 1512"/>
                <a:gd name="T20" fmla="*/ 1514 w 1514"/>
                <a:gd name="T21" fmla="*/ 936 h 1512"/>
                <a:gd name="T22" fmla="*/ 1514 w 1514"/>
                <a:gd name="T23" fmla="*/ 972 h 1512"/>
                <a:gd name="T24" fmla="*/ 1508 w 1514"/>
                <a:gd name="T25" fmla="*/ 1007 h 1512"/>
                <a:gd name="T26" fmla="*/ 1496 w 1514"/>
                <a:gd name="T27" fmla="*/ 1040 h 1512"/>
                <a:gd name="T28" fmla="*/ 1482 w 1514"/>
                <a:gd name="T29" fmla="*/ 1072 h 1512"/>
                <a:gd name="T30" fmla="*/ 1462 w 1514"/>
                <a:gd name="T31" fmla="*/ 1102 h 1512"/>
                <a:gd name="T32" fmla="*/ 1438 w 1514"/>
                <a:gd name="T33" fmla="*/ 1129 h 1512"/>
                <a:gd name="T34" fmla="*/ 1130 w 1514"/>
                <a:gd name="T35" fmla="*/ 1436 h 1512"/>
                <a:gd name="T36" fmla="*/ 1099 w 1514"/>
                <a:gd name="T37" fmla="*/ 1463 h 1512"/>
                <a:gd name="T38" fmla="*/ 1065 w 1514"/>
                <a:gd name="T39" fmla="*/ 1483 h 1512"/>
                <a:gd name="T40" fmla="*/ 1028 w 1514"/>
                <a:gd name="T41" fmla="*/ 1499 h 1512"/>
                <a:gd name="T42" fmla="*/ 989 w 1514"/>
                <a:gd name="T43" fmla="*/ 1509 h 1512"/>
                <a:gd name="T44" fmla="*/ 949 w 1514"/>
                <a:gd name="T45" fmla="*/ 1512 h 1512"/>
                <a:gd name="T46" fmla="*/ 912 w 1514"/>
                <a:gd name="T47" fmla="*/ 1510 h 1512"/>
                <a:gd name="T48" fmla="*/ 876 w 1514"/>
                <a:gd name="T49" fmla="*/ 1501 h 1512"/>
                <a:gd name="T50" fmla="*/ 841 w 1514"/>
                <a:gd name="T51" fmla="*/ 1488 h 1512"/>
                <a:gd name="T52" fmla="*/ 809 w 1514"/>
                <a:gd name="T53" fmla="*/ 1470 h 1512"/>
                <a:gd name="T54" fmla="*/ 779 w 1514"/>
                <a:gd name="T55" fmla="*/ 1446 h 1512"/>
                <a:gd name="T56" fmla="*/ 753 w 1514"/>
                <a:gd name="T57" fmla="*/ 1418 h 1512"/>
                <a:gd name="T58" fmla="*/ 25 w 1514"/>
                <a:gd name="T59" fmla="*/ 563 h 1512"/>
                <a:gd name="T60" fmla="*/ 13 w 1514"/>
                <a:gd name="T61" fmla="*/ 544 h 1512"/>
                <a:gd name="T62" fmla="*/ 5 w 1514"/>
                <a:gd name="T63" fmla="*/ 524 h 1512"/>
                <a:gd name="T64" fmla="*/ 0 w 1514"/>
                <a:gd name="T65" fmla="*/ 502 h 1512"/>
                <a:gd name="T66" fmla="*/ 1 w 1514"/>
                <a:gd name="T67" fmla="*/ 479 h 1512"/>
                <a:gd name="T68" fmla="*/ 6 w 1514"/>
                <a:gd name="T69" fmla="*/ 456 h 1512"/>
                <a:gd name="T70" fmla="*/ 16 w 1514"/>
                <a:gd name="T71" fmla="*/ 436 h 1512"/>
                <a:gd name="T72" fmla="*/ 30 w 1514"/>
                <a:gd name="T73" fmla="*/ 418 h 1512"/>
                <a:gd name="T74" fmla="*/ 48 w 1514"/>
                <a:gd name="T75" fmla="*/ 403 h 1512"/>
                <a:gd name="T76" fmla="*/ 116 w 1514"/>
                <a:gd name="T77" fmla="*/ 353 h 1512"/>
                <a:gd name="T78" fmla="*/ 180 w 1514"/>
                <a:gd name="T79" fmla="*/ 298 h 1512"/>
                <a:gd name="T80" fmla="*/ 240 w 1514"/>
                <a:gd name="T81" fmla="*/ 241 h 1512"/>
                <a:gd name="T82" fmla="*/ 298 w 1514"/>
                <a:gd name="T83" fmla="*/ 179 h 1512"/>
                <a:gd name="T84" fmla="*/ 352 w 1514"/>
                <a:gd name="T85" fmla="*/ 115 h 1512"/>
                <a:gd name="T86" fmla="*/ 403 w 1514"/>
                <a:gd name="T87" fmla="*/ 48 h 1512"/>
                <a:gd name="T88" fmla="*/ 417 w 1514"/>
                <a:gd name="T89" fmla="*/ 31 h 1512"/>
                <a:gd name="T90" fmla="*/ 433 w 1514"/>
                <a:gd name="T91" fmla="*/ 19 h 1512"/>
                <a:gd name="T92" fmla="*/ 453 w 1514"/>
                <a:gd name="T93" fmla="*/ 8 h 1512"/>
                <a:gd name="T94" fmla="*/ 472 w 1514"/>
                <a:gd name="T95" fmla="*/ 3 h 1512"/>
                <a:gd name="T96" fmla="*/ 494 w 1514"/>
                <a:gd name="T97" fmla="*/ 0 h 1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14" h="1512">
                  <a:moveTo>
                    <a:pt x="494" y="0"/>
                  </a:moveTo>
                  <a:lnTo>
                    <a:pt x="519" y="4"/>
                  </a:lnTo>
                  <a:lnTo>
                    <a:pt x="542" y="12"/>
                  </a:lnTo>
                  <a:lnTo>
                    <a:pt x="564" y="27"/>
                  </a:lnTo>
                  <a:lnTo>
                    <a:pt x="1421" y="752"/>
                  </a:lnTo>
                  <a:lnTo>
                    <a:pt x="1447" y="777"/>
                  </a:lnTo>
                  <a:lnTo>
                    <a:pt x="1469" y="805"/>
                  </a:lnTo>
                  <a:lnTo>
                    <a:pt x="1487" y="835"/>
                  </a:lnTo>
                  <a:lnTo>
                    <a:pt x="1501" y="868"/>
                  </a:lnTo>
                  <a:lnTo>
                    <a:pt x="1510" y="901"/>
                  </a:lnTo>
                  <a:lnTo>
                    <a:pt x="1514" y="936"/>
                  </a:lnTo>
                  <a:lnTo>
                    <a:pt x="1514" y="972"/>
                  </a:lnTo>
                  <a:lnTo>
                    <a:pt x="1508" y="1007"/>
                  </a:lnTo>
                  <a:lnTo>
                    <a:pt x="1496" y="1040"/>
                  </a:lnTo>
                  <a:lnTo>
                    <a:pt x="1482" y="1072"/>
                  </a:lnTo>
                  <a:lnTo>
                    <a:pt x="1462" y="1102"/>
                  </a:lnTo>
                  <a:lnTo>
                    <a:pt x="1438" y="1129"/>
                  </a:lnTo>
                  <a:lnTo>
                    <a:pt x="1130" y="1436"/>
                  </a:lnTo>
                  <a:lnTo>
                    <a:pt x="1099" y="1463"/>
                  </a:lnTo>
                  <a:lnTo>
                    <a:pt x="1065" y="1483"/>
                  </a:lnTo>
                  <a:lnTo>
                    <a:pt x="1028" y="1499"/>
                  </a:lnTo>
                  <a:lnTo>
                    <a:pt x="989" y="1509"/>
                  </a:lnTo>
                  <a:lnTo>
                    <a:pt x="949" y="1512"/>
                  </a:lnTo>
                  <a:lnTo>
                    <a:pt x="912" y="1510"/>
                  </a:lnTo>
                  <a:lnTo>
                    <a:pt x="876" y="1501"/>
                  </a:lnTo>
                  <a:lnTo>
                    <a:pt x="841" y="1488"/>
                  </a:lnTo>
                  <a:lnTo>
                    <a:pt x="809" y="1470"/>
                  </a:lnTo>
                  <a:lnTo>
                    <a:pt x="779" y="1446"/>
                  </a:lnTo>
                  <a:lnTo>
                    <a:pt x="753" y="1418"/>
                  </a:lnTo>
                  <a:lnTo>
                    <a:pt x="25" y="563"/>
                  </a:lnTo>
                  <a:lnTo>
                    <a:pt x="13" y="544"/>
                  </a:lnTo>
                  <a:lnTo>
                    <a:pt x="5" y="524"/>
                  </a:lnTo>
                  <a:lnTo>
                    <a:pt x="0" y="502"/>
                  </a:lnTo>
                  <a:lnTo>
                    <a:pt x="1" y="479"/>
                  </a:lnTo>
                  <a:lnTo>
                    <a:pt x="6" y="456"/>
                  </a:lnTo>
                  <a:lnTo>
                    <a:pt x="16" y="436"/>
                  </a:lnTo>
                  <a:lnTo>
                    <a:pt x="30" y="418"/>
                  </a:lnTo>
                  <a:lnTo>
                    <a:pt x="48" y="403"/>
                  </a:lnTo>
                  <a:lnTo>
                    <a:pt x="116" y="353"/>
                  </a:lnTo>
                  <a:lnTo>
                    <a:pt x="180" y="298"/>
                  </a:lnTo>
                  <a:lnTo>
                    <a:pt x="240" y="241"/>
                  </a:lnTo>
                  <a:lnTo>
                    <a:pt x="298" y="179"/>
                  </a:lnTo>
                  <a:lnTo>
                    <a:pt x="352" y="115"/>
                  </a:lnTo>
                  <a:lnTo>
                    <a:pt x="403" y="48"/>
                  </a:lnTo>
                  <a:lnTo>
                    <a:pt x="417" y="31"/>
                  </a:lnTo>
                  <a:lnTo>
                    <a:pt x="433" y="19"/>
                  </a:lnTo>
                  <a:lnTo>
                    <a:pt x="453" y="8"/>
                  </a:lnTo>
                  <a:lnTo>
                    <a:pt x="472" y="3"/>
                  </a:lnTo>
                  <a:lnTo>
                    <a:pt x="4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7" name="Freeform 66">
              <a:extLst>
                <a:ext uri="{FF2B5EF4-FFF2-40B4-BE49-F238E27FC236}">
                  <a16:creationId xmlns:a16="http://schemas.microsoft.com/office/drawing/2014/main" id="{2000D857-D0F6-3B06-5593-6C526810E447}"/>
                </a:ext>
              </a:extLst>
            </p:cNvPr>
            <p:cNvSpPr>
              <a:spLocks noEditPoints="1"/>
            </p:cNvSpPr>
            <p:nvPr/>
          </p:nvSpPr>
          <p:spPr bwMode="auto">
            <a:xfrm>
              <a:off x="6385519" y="5406607"/>
              <a:ext cx="197836" cy="197618"/>
            </a:xfrm>
            <a:custGeom>
              <a:avLst/>
              <a:gdLst>
                <a:gd name="T0" fmla="*/ 1204 w 2722"/>
                <a:gd name="T1" fmla="*/ 454 h 2717"/>
                <a:gd name="T2" fmla="*/ 986 w 2722"/>
                <a:gd name="T3" fmla="*/ 520 h 2717"/>
                <a:gd name="T4" fmla="*/ 794 w 2722"/>
                <a:gd name="T5" fmla="*/ 636 h 2717"/>
                <a:gd name="T6" fmla="*/ 636 w 2722"/>
                <a:gd name="T7" fmla="*/ 793 h 2717"/>
                <a:gd name="T8" fmla="*/ 521 w 2722"/>
                <a:gd name="T9" fmla="*/ 984 h 2717"/>
                <a:gd name="T10" fmla="*/ 453 w 2722"/>
                <a:gd name="T11" fmla="*/ 1203 h 2717"/>
                <a:gd name="T12" fmla="*/ 444 w 2722"/>
                <a:gd name="T13" fmla="*/ 1438 h 2717"/>
                <a:gd name="T14" fmla="*/ 492 w 2722"/>
                <a:gd name="T15" fmla="*/ 1664 h 2717"/>
                <a:gd name="T16" fmla="*/ 593 w 2722"/>
                <a:gd name="T17" fmla="*/ 1864 h 2717"/>
                <a:gd name="T18" fmla="*/ 737 w 2722"/>
                <a:gd name="T19" fmla="*/ 2034 h 2717"/>
                <a:gd name="T20" fmla="*/ 918 w 2722"/>
                <a:gd name="T21" fmla="*/ 2164 h 2717"/>
                <a:gd name="T22" fmla="*/ 1128 w 2722"/>
                <a:gd name="T23" fmla="*/ 2247 h 2717"/>
                <a:gd name="T24" fmla="*/ 1360 w 2722"/>
                <a:gd name="T25" fmla="*/ 2277 h 2717"/>
                <a:gd name="T26" fmla="*/ 1576 w 2722"/>
                <a:gd name="T27" fmla="*/ 2252 h 2717"/>
                <a:gd name="T28" fmla="*/ 1777 w 2722"/>
                <a:gd name="T29" fmla="*/ 2178 h 2717"/>
                <a:gd name="T30" fmla="*/ 1957 w 2722"/>
                <a:gd name="T31" fmla="*/ 2058 h 2717"/>
                <a:gd name="T32" fmla="*/ 2106 w 2722"/>
                <a:gd name="T33" fmla="*/ 1897 h 2717"/>
                <a:gd name="T34" fmla="*/ 2211 w 2722"/>
                <a:gd name="T35" fmla="*/ 1710 h 2717"/>
                <a:gd name="T36" fmla="*/ 2269 w 2722"/>
                <a:gd name="T37" fmla="*/ 1504 h 2717"/>
                <a:gd name="T38" fmla="*/ 2277 w 2722"/>
                <a:gd name="T39" fmla="*/ 1279 h 2717"/>
                <a:gd name="T40" fmla="*/ 2228 w 2722"/>
                <a:gd name="T41" fmla="*/ 1055 h 2717"/>
                <a:gd name="T42" fmla="*/ 2129 w 2722"/>
                <a:gd name="T43" fmla="*/ 853 h 2717"/>
                <a:gd name="T44" fmla="*/ 1984 w 2722"/>
                <a:gd name="T45" fmla="*/ 684 h 2717"/>
                <a:gd name="T46" fmla="*/ 1803 w 2722"/>
                <a:gd name="T47" fmla="*/ 554 h 2717"/>
                <a:gd name="T48" fmla="*/ 1592 w 2722"/>
                <a:gd name="T49" fmla="*/ 470 h 2717"/>
                <a:gd name="T50" fmla="*/ 1360 w 2722"/>
                <a:gd name="T51" fmla="*/ 440 h 2717"/>
                <a:gd name="T52" fmla="*/ 1553 w 2722"/>
                <a:gd name="T53" fmla="*/ 14 h 2717"/>
                <a:gd name="T54" fmla="*/ 1825 w 2722"/>
                <a:gd name="T55" fmla="*/ 82 h 2717"/>
                <a:gd name="T56" fmla="*/ 2073 w 2722"/>
                <a:gd name="T57" fmla="*/ 202 h 2717"/>
                <a:gd name="T58" fmla="*/ 2290 w 2722"/>
                <a:gd name="T59" fmla="*/ 367 h 2717"/>
                <a:gd name="T60" fmla="*/ 2469 w 2722"/>
                <a:gd name="T61" fmla="*/ 571 h 2717"/>
                <a:gd name="T62" fmla="*/ 2605 w 2722"/>
                <a:gd name="T63" fmla="*/ 810 h 2717"/>
                <a:gd name="T64" fmla="*/ 2692 w 2722"/>
                <a:gd name="T65" fmla="*/ 1074 h 2717"/>
                <a:gd name="T66" fmla="*/ 2722 w 2722"/>
                <a:gd name="T67" fmla="*/ 1359 h 2717"/>
                <a:gd name="T68" fmla="*/ 2695 w 2722"/>
                <a:gd name="T69" fmla="*/ 1626 h 2717"/>
                <a:gd name="T70" fmla="*/ 2619 w 2722"/>
                <a:gd name="T71" fmla="*/ 1879 h 2717"/>
                <a:gd name="T72" fmla="*/ 2493 w 2722"/>
                <a:gd name="T73" fmla="*/ 2112 h 2717"/>
                <a:gd name="T74" fmla="*/ 2323 w 2722"/>
                <a:gd name="T75" fmla="*/ 2319 h 2717"/>
                <a:gd name="T76" fmla="*/ 2115 w 2722"/>
                <a:gd name="T77" fmla="*/ 2490 h 2717"/>
                <a:gd name="T78" fmla="*/ 1882 w 2722"/>
                <a:gd name="T79" fmla="*/ 2614 h 2717"/>
                <a:gd name="T80" fmla="*/ 1629 w 2722"/>
                <a:gd name="T81" fmla="*/ 2692 h 2717"/>
                <a:gd name="T82" fmla="*/ 1360 w 2722"/>
                <a:gd name="T83" fmla="*/ 2717 h 2717"/>
                <a:gd name="T84" fmla="*/ 1075 w 2722"/>
                <a:gd name="T85" fmla="*/ 2687 h 2717"/>
                <a:gd name="T86" fmla="*/ 810 w 2722"/>
                <a:gd name="T87" fmla="*/ 2602 h 2717"/>
                <a:gd name="T88" fmla="*/ 572 w 2722"/>
                <a:gd name="T89" fmla="*/ 2466 h 2717"/>
                <a:gd name="T90" fmla="*/ 367 w 2722"/>
                <a:gd name="T91" fmla="*/ 2286 h 2717"/>
                <a:gd name="T92" fmla="*/ 201 w 2722"/>
                <a:gd name="T93" fmla="*/ 2070 h 2717"/>
                <a:gd name="T94" fmla="*/ 81 w 2722"/>
                <a:gd name="T95" fmla="*/ 1823 h 2717"/>
                <a:gd name="T96" fmla="*/ 13 w 2722"/>
                <a:gd name="T97" fmla="*/ 1551 h 2717"/>
                <a:gd name="T98" fmla="*/ 3 w 2722"/>
                <a:gd name="T99" fmla="*/ 1262 h 2717"/>
                <a:gd name="T100" fmla="*/ 53 w 2722"/>
                <a:gd name="T101" fmla="*/ 983 h 2717"/>
                <a:gd name="T102" fmla="*/ 155 w 2722"/>
                <a:gd name="T103" fmla="*/ 726 h 2717"/>
                <a:gd name="T104" fmla="*/ 307 w 2722"/>
                <a:gd name="T105" fmla="*/ 500 h 2717"/>
                <a:gd name="T106" fmla="*/ 499 w 2722"/>
                <a:gd name="T107" fmla="*/ 307 h 2717"/>
                <a:gd name="T108" fmla="*/ 728 w 2722"/>
                <a:gd name="T109" fmla="*/ 156 h 2717"/>
                <a:gd name="T110" fmla="*/ 985 w 2722"/>
                <a:gd name="T111" fmla="*/ 53 h 2717"/>
                <a:gd name="T112" fmla="*/ 1263 w 2722"/>
                <a:gd name="T113" fmla="*/ 4 h 2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2" h="2717">
                  <a:moveTo>
                    <a:pt x="1360" y="440"/>
                  </a:moveTo>
                  <a:lnTo>
                    <a:pt x="1282" y="444"/>
                  </a:lnTo>
                  <a:lnTo>
                    <a:pt x="1204" y="454"/>
                  </a:lnTo>
                  <a:lnTo>
                    <a:pt x="1128" y="470"/>
                  </a:lnTo>
                  <a:lnTo>
                    <a:pt x="1055" y="493"/>
                  </a:lnTo>
                  <a:lnTo>
                    <a:pt x="986" y="520"/>
                  </a:lnTo>
                  <a:lnTo>
                    <a:pt x="918" y="554"/>
                  </a:lnTo>
                  <a:lnTo>
                    <a:pt x="854" y="592"/>
                  </a:lnTo>
                  <a:lnTo>
                    <a:pt x="794" y="636"/>
                  </a:lnTo>
                  <a:lnTo>
                    <a:pt x="737" y="684"/>
                  </a:lnTo>
                  <a:lnTo>
                    <a:pt x="684" y="737"/>
                  </a:lnTo>
                  <a:lnTo>
                    <a:pt x="636" y="793"/>
                  </a:lnTo>
                  <a:lnTo>
                    <a:pt x="593" y="853"/>
                  </a:lnTo>
                  <a:lnTo>
                    <a:pt x="554" y="917"/>
                  </a:lnTo>
                  <a:lnTo>
                    <a:pt x="521" y="984"/>
                  </a:lnTo>
                  <a:lnTo>
                    <a:pt x="492" y="1055"/>
                  </a:lnTo>
                  <a:lnTo>
                    <a:pt x="471" y="1128"/>
                  </a:lnTo>
                  <a:lnTo>
                    <a:pt x="453" y="1203"/>
                  </a:lnTo>
                  <a:lnTo>
                    <a:pt x="444" y="1279"/>
                  </a:lnTo>
                  <a:lnTo>
                    <a:pt x="441" y="1359"/>
                  </a:lnTo>
                  <a:lnTo>
                    <a:pt x="444" y="1438"/>
                  </a:lnTo>
                  <a:lnTo>
                    <a:pt x="453" y="1515"/>
                  </a:lnTo>
                  <a:lnTo>
                    <a:pt x="471" y="1591"/>
                  </a:lnTo>
                  <a:lnTo>
                    <a:pt x="492" y="1664"/>
                  </a:lnTo>
                  <a:lnTo>
                    <a:pt x="521" y="1733"/>
                  </a:lnTo>
                  <a:lnTo>
                    <a:pt x="554" y="1800"/>
                  </a:lnTo>
                  <a:lnTo>
                    <a:pt x="593" y="1864"/>
                  </a:lnTo>
                  <a:lnTo>
                    <a:pt x="636" y="1925"/>
                  </a:lnTo>
                  <a:lnTo>
                    <a:pt x="684" y="1982"/>
                  </a:lnTo>
                  <a:lnTo>
                    <a:pt x="737" y="2034"/>
                  </a:lnTo>
                  <a:lnTo>
                    <a:pt x="794" y="2082"/>
                  </a:lnTo>
                  <a:lnTo>
                    <a:pt x="854" y="2125"/>
                  </a:lnTo>
                  <a:lnTo>
                    <a:pt x="918" y="2164"/>
                  </a:lnTo>
                  <a:lnTo>
                    <a:pt x="986" y="2197"/>
                  </a:lnTo>
                  <a:lnTo>
                    <a:pt x="1055" y="2226"/>
                  </a:lnTo>
                  <a:lnTo>
                    <a:pt x="1128" y="2247"/>
                  </a:lnTo>
                  <a:lnTo>
                    <a:pt x="1204" y="2264"/>
                  </a:lnTo>
                  <a:lnTo>
                    <a:pt x="1282" y="2273"/>
                  </a:lnTo>
                  <a:lnTo>
                    <a:pt x="1360" y="2277"/>
                  </a:lnTo>
                  <a:lnTo>
                    <a:pt x="1433" y="2275"/>
                  </a:lnTo>
                  <a:lnTo>
                    <a:pt x="1505" y="2265"/>
                  </a:lnTo>
                  <a:lnTo>
                    <a:pt x="1576" y="2252"/>
                  </a:lnTo>
                  <a:lnTo>
                    <a:pt x="1646" y="2232"/>
                  </a:lnTo>
                  <a:lnTo>
                    <a:pt x="1712" y="2207"/>
                  </a:lnTo>
                  <a:lnTo>
                    <a:pt x="1777" y="2178"/>
                  </a:lnTo>
                  <a:lnTo>
                    <a:pt x="1840" y="2142"/>
                  </a:lnTo>
                  <a:lnTo>
                    <a:pt x="1901" y="2102"/>
                  </a:lnTo>
                  <a:lnTo>
                    <a:pt x="1957" y="2058"/>
                  </a:lnTo>
                  <a:lnTo>
                    <a:pt x="2011" y="2008"/>
                  </a:lnTo>
                  <a:lnTo>
                    <a:pt x="2060" y="1954"/>
                  </a:lnTo>
                  <a:lnTo>
                    <a:pt x="2106" y="1897"/>
                  </a:lnTo>
                  <a:lnTo>
                    <a:pt x="2146" y="1837"/>
                  </a:lnTo>
                  <a:lnTo>
                    <a:pt x="2182" y="1775"/>
                  </a:lnTo>
                  <a:lnTo>
                    <a:pt x="2211" y="1710"/>
                  </a:lnTo>
                  <a:lnTo>
                    <a:pt x="2236" y="1643"/>
                  </a:lnTo>
                  <a:lnTo>
                    <a:pt x="2256" y="1575"/>
                  </a:lnTo>
                  <a:lnTo>
                    <a:pt x="2269" y="1504"/>
                  </a:lnTo>
                  <a:lnTo>
                    <a:pt x="2277" y="1432"/>
                  </a:lnTo>
                  <a:lnTo>
                    <a:pt x="2281" y="1359"/>
                  </a:lnTo>
                  <a:lnTo>
                    <a:pt x="2277" y="1279"/>
                  </a:lnTo>
                  <a:lnTo>
                    <a:pt x="2267" y="1203"/>
                  </a:lnTo>
                  <a:lnTo>
                    <a:pt x="2251" y="1128"/>
                  </a:lnTo>
                  <a:lnTo>
                    <a:pt x="2228" y="1055"/>
                  </a:lnTo>
                  <a:lnTo>
                    <a:pt x="2201" y="984"/>
                  </a:lnTo>
                  <a:lnTo>
                    <a:pt x="2167" y="917"/>
                  </a:lnTo>
                  <a:lnTo>
                    <a:pt x="2129" y="853"/>
                  </a:lnTo>
                  <a:lnTo>
                    <a:pt x="2084" y="793"/>
                  </a:lnTo>
                  <a:lnTo>
                    <a:pt x="2036" y="737"/>
                  </a:lnTo>
                  <a:lnTo>
                    <a:pt x="1984" y="684"/>
                  </a:lnTo>
                  <a:lnTo>
                    <a:pt x="1928" y="636"/>
                  </a:lnTo>
                  <a:lnTo>
                    <a:pt x="1867" y="592"/>
                  </a:lnTo>
                  <a:lnTo>
                    <a:pt x="1803" y="554"/>
                  </a:lnTo>
                  <a:lnTo>
                    <a:pt x="1736" y="520"/>
                  </a:lnTo>
                  <a:lnTo>
                    <a:pt x="1665" y="493"/>
                  </a:lnTo>
                  <a:lnTo>
                    <a:pt x="1592" y="470"/>
                  </a:lnTo>
                  <a:lnTo>
                    <a:pt x="1517" y="454"/>
                  </a:lnTo>
                  <a:lnTo>
                    <a:pt x="1440" y="444"/>
                  </a:lnTo>
                  <a:lnTo>
                    <a:pt x="1360" y="440"/>
                  </a:lnTo>
                  <a:close/>
                  <a:moveTo>
                    <a:pt x="1360" y="0"/>
                  </a:moveTo>
                  <a:lnTo>
                    <a:pt x="1457" y="4"/>
                  </a:lnTo>
                  <a:lnTo>
                    <a:pt x="1553" y="14"/>
                  </a:lnTo>
                  <a:lnTo>
                    <a:pt x="1646" y="30"/>
                  </a:lnTo>
                  <a:lnTo>
                    <a:pt x="1737" y="53"/>
                  </a:lnTo>
                  <a:lnTo>
                    <a:pt x="1825" y="82"/>
                  </a:lnTo>
                  <a:lnTo>
                    <a:pt x="1911" y="117"/>
                  </a:lnTo>
                  <a:lnTo>
                    <a:pt x="1994" y="156"/>
                  </a:lnTo>
                  <a:lnTo>
                    <a:pt x="2073" y="202"/>
                  </a:lnTo>
                  <a:lnTo>
                    <a:pt x="2150" y="252"/>
                  </a:lnTo>
                  <a:lnTo>
                    <a:pt x="2222" y="307"/>
                  </a:lnTo>
                  <a:lnTo>
                    <a:pt x="2290" y="367"/>
                  </a:lnTo>
                  <a:lnTo>
                    <a:pt x="2354" y="431"/>
                  </a:lnTo>
                  <a:lnTo>
                    <a:pt x="2415" y="500"/>
                  </a:lnTo>
                  <a:lnTo>
                    <a:pt x="2469" y="571"/>
                  </a:lnTo>
                  <a:lnTo>
                    <a:pt x="2520" y="648"/>
                  </a:lnTo>
                  <a:lnTo>
                    <a:pt x="2565" y="726"/>
                  </a:lnTo>
                  <a:lnTo>
                    <a:pt x="2605" y="810"/>
                  </a:lnTo>
                  <a:lnTo>
                    <a:pt x="2640" y="895"/>
                  </a:lnTo>
                  <a:lnTo>
                    <a:pt x="2669" y="983"/>
                  </a:lnTo>
                  <a:lnTo>
                    <a:pt x="2692" y="1074"/>
                  </a:lnTo>
                  <a:lnTo>
                    <a:pt x="2708" y="1166"/>
                  </a:lnTo>
                  <a:lnTo>
                    <a:pt x="2718" y="1262"/>
                  </a:lnTo>
                  <a:lnTo>
                    <a:pt x="2722" y="1359"/>
                  </a:lnTo>
                  <a:lnTo>
                    <a:pt x="2718" y="1449"/>
                  </a:lnTo>
                  <a:lnTo>
                    <a:pt x="2710" y="1538"/>
                  </a:lnTo>
                  <a:lnTo>
                    <a:pt x="2695" y="1626"/>
                  </a:lnTo>
                  <a:lnTo>
                    <a:pt x="2676" y="1713"/>
                  </a:lnTo>
                  <a:lnTo>
                    <a:pt x="2650" y="1797"/>
                  </a:lnTo>
                  <a:lnTo>
                    <a:pt x="2619" y="1879"/>
                  </a:lnTo>
                  <a:lnTo>
                    <a:pt x="2582" y="1959"/>
                  </a:lnTo>
                  <a:lnTo>
                    <a:pt x="2540" y="2037"/>
                  </a:lnTo>
                  <a:lnTo>
                    <a:pt x="2493" y="2112"/>
                  </a:lnTo>
                  <a:lnTo>
                    <a:pt x="2442" y="2184"/>
                  </a:lnTo>
                  <a:lnTo>
                    <a:pt x="2385" y="2254"/>
                  </a:lnTo>
                  <a:lnTo>
                    <a:pt x="2323" y="2319"/>
                  </a:lnTo>
                  <a:lnTo>
                    <a:pt x="2257" y="2382"/>
                  </a:lnTo>
                  <a:lnTo>
                    <a:pt x="2187" y="2438"/>
                  </a:lnTo>
                  <a:lnTo>
                    <a:pt x="2115" y="2490"/>
                  </a:lnTo>
                  <a:lnTo>
                    <a:pt x="2040" y="2537"/>
                  </a:lnTo>
                  <a:lnTo>
                    <a:pt x="1962" y="2578"/>
                  </a:lnTo>
                  <a:lnTo>
                    <a:pt x="1882" y="2614"/>
                  </a:lnTo>
                  <a:lnTo>
                    <a:pt x="1799" y="2646"/>
                  </a:lnTo>
                  <a:lnTo>
                    <a:pt x="1714" y="2671"/>
                  </a:lnTo>
                  <a:lnTo>
                    <a:pt x="1629" y="2692"/>
                  </a:lnTo>
                  <a:lnTo>
                    <a:pt x="1541" y="2705"/>
                  </a:lnTo>
                  <a:lnTo>
                    <a:pt x="1451" y="2715"/>
                  </a:lnTo>
                  <a:lnTo>
                    <a:pt x="1360" y="2717"/>
                  </a:lnTo>
                  <a:lnTo>
                    <a:pt x="1263" y="2713"/>
                  </a:lnTo>
                  <a:lnTo>
                    <a:pt x="1168" y="2704"/>
                  </a:lnTo>
                  <a:lnTo>
                    <a:pt x="1075" y="2687"/>
                  </a:lnTo>
                  <a:lnTo>
                    <a:pt x="985" y="2664"/>
                  </a:lnTo>
                  <a:lnTo>
                    <a:pt x="895" y="2636"/>
                  </a:lnTo>
                  <a:lnTo>
                    <a:pt x="810" y="2602"/>
                  </a:lnTo>
                  <a:lnTo>
                    <a:pt x="728" y="2562"/>
                  </a:lnTo>
                  <a:lnTo>
                    <a:pt x="648" y="2516"/>
                  </a:lnTo>
                  <a:lnTo>
                    <a:pt x="572" y="2466"/>
                  </a:lnTo>
                  <a:lnTo>
                    <a:pt x="499" y="2410"/>
                  </a:lnTo>
                  <a:lnTo>
                    <a:pt x="432" y="2351"/>
                  </a:lnTo>
                  <a:lnTo>
                    <a:pt x="367" y="2286"/>
                  </a:lnTo>
                  <a:lnTo>
                    <a:pt x="307" y="2218"/>
                  </a:lnTo>
                  <a:lnTo>
                    <a:pt x="251" y="2146"/>
                  </a:lnTo>
                  <a:lnTo>
                    <a:pt x="201" y="2070"/>
                  </a:lnTo>
                  <a:lnTo>
                    <a:pt x="155" y="1991"/>
                  </a:lnTo>
                  <a:lnTo>
                    <a:pt x="115" y="1909"/>
                  </a:lnTo>
                  <a:lnTo>
                    <a:pt x="81" y="1823"/>
                  </a:lnTo>
                  <a:lnTo>
                    <a:pt x="53" y="1734"/>
                  </a:lnTo>
                  <a:lnTo>
                    <a:pt x="30" y="1644"/>
                  </a:lnTo>
                  <a:lnTo>
                    <a:pt x="13" y="1551"/>
                  </a:lnTo>
                  <a:lnTo>
                    <a:pt x="3" y="1456"/>
                  </a:lnTo>
                  <a:lnTo>
                    <a:pt x="0" y="1359"/>
                  </a:lnTo>
                  <a:lnTo>
                    <a:pt x="3" y="1262"/>
                  </a:lnTo>
                  <a:lnTo>
                    <a:pt x="13" y="1166"/>
                  </a:lnTo>
                  <a:lnTo>
                    <a:pt x="30" y="1074"/>
                  </a:lnTo>
                  <a:lnTo>
                    <a:pt x="53" y="983"/>
                  </a:lnTo>
                  <a:lnTo>
                    <a:pt x="81" y="895"/>
                  </a:lnTo>
                  <a:lnTo>
                    <a:pt x="115" y="810"/>
                  </a:lnTo>
                  <a:lnTo>
                    <a:pt x="155" y="726"/>
                  </a:lnTo>
                  <a:lnTo>
                    <a:pt x="201" y="648"/>
                  </a:lnTo>
                  <a:lnTo>
                    <a:pt x="251" y="571"/>
                  </a:lnTo>
                  <a:lnTo>
                    <a:pt x="307" y="500"/>
                  </a:lnTo>
                  <a:lnTo>
                    <a:pt x="367" y="431"/>
                  </a:lnTo>
                  <a:lnTo>
                    <a:pt x="432" y="367"/>
                  </a:lnTo>
                  <a:lnTo>
                    <a:pt x="499" y="307"/>
                  </a:lnTo>
                  <a:lnTo>
                    <a:pt x="572" y="252"/>
                  </a:lnTo>
                  <a:lnTo>
                    <a:pt x="648" y="202"/>
                  </a:lnTo>
                  <a:lnTo>
                    <a:pt x="728" y="156"/>
                  </a:lnTo>
                  <a:lnTo>
                    <a:pt x="810" y="117"/>
                  </a:lnTo>
                  <a:lnTo>
                    <a:pt x="895" y="82"/>
                  </a:lnTo>
                  <a:lnTo>
                    <a:pt x="985" y="53"/>
                  </a:lnTo>
                  <a:lnTo>
                    <a:pt x="1075" y="30"/>
                  </a:lnTo>
                  <a:lnTo>
                    <a:pt x="1168" y="14"/>
                  </a:lnTo>
                  <a:lnTo>
                    <a:pt x="1263" y="4"/>
                  </a:lnTo>
                  <a:lnTo>
                    <a:pt x="13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8" name="Freeform 67">
              <a:extLst>
                <a:ext uri="{FF2B5EF4-FFF2-40B4-BE49-F238E27FC236}">
                  <a16:creationId xmlns:a16="http://schemas.microsoft.com/office/drawing/2014/main" id="{68DB1BBE-7249-5BCF-DD03-901BBEF3048F}"/>
                </a:ext>
              </a:extLst>
            </p:cNvPr>
            <p:cNvSpPr>
              <a:spLocks/>
            </p:cNvSpPr>
            <p:nvPr/>
          </p:nvSpPr>
          <p:spPr bwMode="auto">
            <a:xfrm>
              <a:off x="6426962" y="5448050"/>
              <a:ext cx="71326" cy="71326"/>
            </a:xfrm>
            <a:custGeom>
              <a:avLst/>
              <a:gdLst>
                <a:gd name="T0" fmla="*/ 824 w 981"/>
                <a:gd name="T1" fmla="*/ 4 h 981"/>
                <a:gd name="T2" fmla="*/ 886 w 981"/>
                <a:gd name="T3" fmla="*/ 26 h 981"/>
                <a:gd name="T4" fmla="*/ 937 w 981"/>
                <a:gd name="T5" fmla="*/ 69 h 981"/>
                <a:gd name="T6" fmla="*/ 970 w 981"/>
                <a:gd name="T7" fmla="*/ 126 h 981"/>
                <a:gd name="T8" fmla="*/ 981 w 981"/>
                <a:gd name="T9" fmla="*/ 192 h 981"/>
                <a:gd name="T10" fmla="*/ 970 w 981"/>
                <a:gd name="T11" fmla="*/ 259 h 981"/>
                <a:gd name="T12" fmla="*/ 937 w 981"/>
                <a:gd name="T13" fmla="*/ 316 h 981"/>
                <a:gd name="T14" fmla="*/ 886 w 981"/>
                <a:gd name="T15" fmla="*/ 358 h 981"/>
                <a:gd name="T16" fmla="*/ 824 w 981"/>
                <a:gd name="T17" fmla="*/ 381 h 981"/>
                <a:gd name="T18" fmla="*/ 739 w 981"/>
                <a:gd name="T19" fmla="*/ 387 h 981"/>
                <a:gd name="T20" fmla="*/ 643 w 981"/>
                <a:gd name="T21" fmla="*/ 411 h 981"/>
                <a:gd name="T22" fmla="*/ 559 w 981"/>
                <a:gd name="T23" fmla="*/ 456 h 981"/>
                <a:gd name="T24" fmla="*/ 487 w 981"/>
                <a:gd name="T25" fmla="*/ 520 h 981"/>
                <a:gd name="T26" fmla="*/ 432 w 981"/>
                <a:gd name="T27" fmla="*/ 599 h 981"/>
                <a:gd name="T28" fmla="*/ 396 w 981"/>
                <a:gd name="T29" fmla="*/ 689 h 981"/>
                <a:gd name="T30" fmla="*/ 384 w 981"/>
                <a:gd name="T31" fmla="*/ 789 h 981"/>
                <a:gd name="T32" fmla="*/ 372 w 981"/>
                <a:gd name="T33" fmla="*/ 855 h 981"/>
                <a:gd name="T34" fmla="*/ 339 w 981"/>
                <a:gd name="T35" fmla="*/ 912 h 981"/>
                <a:gd name="T36" fmla="*/ 289 w 981"/>
                <a:gd name="T37" fmla="*/ 954 h 981"/>
                <a:gd name="T38" fmla="*/ 226 w 981"/>
                <a:gd name="T39" fmla="*/ 977 h 981"/>
                <a:gd name="T40" fmla="*/ 158 w 981"/>
                <a:gd name="T41" fmla="*/ 977 h 981"/>
                <a:gd name="T42" fmla="*/ 95 w 981"/>
                <a:gd name="T43" fmla="*/ 954 h 981"/>
                <a:gd name="T44" fmla="*/ 45 w 981"/>
                <a:gd name="T45" fmla="*/ 912 h 981"/>
                <a:gd name="T46" fmla="*/ 12 w 981"/>
                <a:gd name="T47" fmla="*/ 855 h 981"/>
                <a:gd name="T48" fmla="*/ 0 w 981"/>
                <a:gd name="T49" fmla="*/ 789 h 981"/>
                <a:gd name="T50" fmla="*/ 14 w 981"/>
                <a:gd name="T51" fmla="*/ 639 h 981"/>
                <a:gd name="T52" fmla="*/ 55 w 981"/>
                <a:gd name="T53" fmla="*/ 498 h 981"/>
                <a:gd name="T54" fmla="*/ 120 w 981"/>
                <a:gd name="T55" fmla="*/ 371 h 981"/>
                <a:gd name="T56" fmla="*/ 207 w 981"/>
                <a:gd name="T57" fmla="*/ 258 h 981"/>
                <a:gd name="T58" fmla="*/ 312 w 981"/>
                <a:gd name="T59" fmla="*/ 161 h 981"/>
                <a:gd name="T60" fmla="*/ 433 w 981"/>
                <a:gd name="T61" fmla="*/ 86 h 981"/>
                <a:gd name="T62" fmla="*/ 568 w 981"/>
                <a:gd name="T63" fmla="*/ 32 h 981"/>
                <a:gd name="T64" fmla="*/ 714 w 981"/>
                <a:gd name="T65" fmla="*/ 4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1" h="981">
                  <a:moveTo>
                    <a:pt x="789" y="0"/>
                  </a:moveTo>
                  <a:lnTo>
                    <a:pt x="824" y="4"/>
                  </a:lnTo>
                  <a:lnTo>
                    <a:pt x="857" y="13"/>
                  </a:lnTo>
                  <a:lnTo>
                    <a:pt x="886" y="26"/>
                  </a:lnTo>
                  <a:lnTo>
                    <a:pt x="914" y="46"/>
                  </a:lnTo>
                  <a:lnTo>
                    <a:pt x="937" y="69"/>
                  </a:lnTo>
                  <a:lnTo>
                    <a:pt x="955" y="96"/>
                  </a:lnTo>
                  <a:lnTo>
                    <a:pt x="970" y="126"/>
                  </a:lnTo>
                  <a:lnTo>
                    <a:pt x="979" y="158"/>
                  </a:lnTo>
                  <a:lnTo>
                    <a:pt x="981" y="192"/>
                  </a:lnTo>
                  <a:lnTo>
                    <a:pt x="979" y="227"/>
                  </a:lnTo>
                  <a:lnTo>
                    <a:pt x="970" y="259"/>
                  </a:lnTo>
                  <a:lnTo>
                    <a:pt x="955" y="289"/>
                  </a:lnTo>
                  <a:lnTo>
                    <a:pt x="937" y="316"/>
                  </a:lnTo>
                  <a:lnTo>
                    <a:pt x="914" y="339"/>
                  </a:lnTo>
                  <a:lnTo>
                    <a:pt x="886" y="358"/>
                  </a:lnTo>
                  <a:lnTo>
                    <a:pt x="857" y="372"/>
                  </a:lnTo>
                  <a:lnTo>
                    <a:pt x="824" y="381"/>
                  </a:lnTo>
                  <a:lnTo>
                    <a:pt x="789" y="384"/>
                  </a:lnTo>
                  <a:lnTo>
                    <a:pt x="739" y="387"/>
                  </a:lnTo>
                  <a:lnTo>
                    <a:pt x="690" y="396"/>
                  </a:lnTo>
                  <a:lnTo>
                    <a:pt x="643" y="411"/>
                  </a:lnTo>
                  <a:lnTo>
                    <a:pt x="599" y="431"/>
                  </a:lnTo>
                  <a:lnTo>
                    <a:pt x="559" y="456"/>
                  </a:lnTo>
                  <a:lnTo>
                    <a:pt x="521" y="486"/>
                  </a:lnTo>
                  <a:lnTo>
                    <a:pt x="487" y="520"/>
                  </a:lnTo>
                  <a:lnTo>
                    <a:pt x="457" y="558"/>
                  </a:lnTo>
                  <a:lnTo>
                    <a:pt x="432" y="599"/>
                  </a:lnTo>
                  <a:lnTo>
                    <a:pt x="411" y="642"/>
                  </a:lnTo>
                  <a:lnTo>
                    <a:pt x="396" y="689"/>
                  </a:lnTo>
                  <a:lnTo>
                    <a:pt x="387" y="738"/>
                  </a:lnTo>
                  <a:lnTo>
                    <a:pt x="384" y="789"/>
                  </a:lnTo>
                  <a:lnTo>
                    <a:pt x="380" y="823"/>
                  </a:lnTo>
                  <a:lnTo>
                    <a:pt x="372" y="855"/>
                  </a:lnTo>
                  <a:lnTo>
                    <a:pt x="358" y="886"/>
                  </a:lnTo>
                  <a:lnTo>
                    <a:pt x="339" y="912"/>
                  </a:lnTo>
                  <a:lnTo>
                    <a:pt x="315" y="935"/>
                  </a:lnTo>
                  <a:lnTo>
                    <a:pt x="289" y="954"/>
                  </a:lnTo>
                  <a:lnTo>
                    <a:pt x="259" y="968"/>
                  </a:lnTo>
                  <a:lnTo>
                    <a:pt x="226" y="977"/>
                  </a:lnTo>
                  <a:lnTo>
                    <a:pt x="192" y="981"/>
                  </a:lnTo>
                  <a:lnTo>
                    <a:pt x="158" y="977"/>
                  </a:lnTo>
                  <a:lnTo>
                    <a:pt x="125" y="968"/>
                  </a:lnTo>
                  <a:lnTo>
                    <a:pt x="95" y="954"/>
                  </a:lnTo>
                  <a:lnTo>
                    <a:pt x="69" y="935"/>
                  </a:lnTo>
                  <a:lnTo>
                    <a:pt x="45" y="912"/>
                  </a:lnTo>
                  <a:lnTo>
                    <a:pt x="26" y="886"/>
                  </a:lnTo>
                  <a:lnTo>
                    <a:pt x="12" y="855"/>
                  </a:lnTo>
                  <a:lnTo>
                    <a:pt x="2" y="823"/>
                  </a:lnTo>
                  <a:lnTo>
                    <a:pt x="0" y="789"/>
                  </a:lnTo>
                  <a:lnTo>
                    <a:pt x="4" y="713"/>
                  </a:lnTo>
                  <a:lnTo>
                    <a:pt x="14" y="639"/>
                  </a:lnTo>
                  <a:lnTo>
                    <a:pt x="31" y="568"/>
                  </a:lnTo>
                  <a:lnTo>
                    <a:pt x="55" y="498"/>
                  </a:lnTo>
                  <a:lnTo>
                    <a:pt x="85" y="433"/>
                  </a:lnTo>
                  <a:lnTo>
                    <a:pt x="120" y="371"/>
                  </a:lnTo>
                  <a:lnTo>
                    <a:pt x="161" y="313"/>
                  </a:lnTo>
                  <a:lnTo>
                    <a:pt x="207" y="258"/>
                  </a:lnTo>
                  <a:lnTo>
                    <a:pt x="257" y="207"/>
                  </a:lnTo>
                  <a:lnTo>
                    <a:pt x="312" y="161"/>
                  </a:lnTo>
                  <a:lnTo>
                    <a:pt x="371" y="121"/>
                  </a:lnTo>
                  <a:lnTo>
                    <a:pt x="433" y="86"/>
                  </a:lnTo>
                  <a:lnTo>
                    <a:pt x="499" y="56"/>
                  </a:lnTo>
                  <a:lnTo>
                    <a:pt x="568" y="32"/>
                  </a:lnTo>
                  <a:lnTo>
                    <a:pt x="640" y="15"/>
                  </a:lnTo>
                  <a:lnTo>
                    <a:pt x="714" y="4"/>
                  </a:lnTo>
                  <a:lnTo>
                    <a:pt x="7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912523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Rounded Corners 75">
            <a:extLst>
              <a:ext uri="{FF2B5EF4-FFF2-40B4-BE49-F238E27FC236}">
                <a16:creationId xmlns:a16="http://schemas.microsoft.com/office/drawing/2014/main" id="{F48BD89E-F21B-BDEE-99F5-8397F2A92D94}"/>
              </a:ext>
            </a:extLst>
          </p:cNvPr>
          <p:cNvSpPr/>
          <p:nvPr/>
        </p:nvSpPr>
        <p:spPr>
          <a:xfrm>
            <a:off x="-278035" y="7334804"/>
            <a:ext cx="8483572" cy="3639187"/>
          </a:xfrm>
          <a:prstGeom prst="roundRect">
            <a:avLst>
              <a:gd name="adj" fmla="val 5378"/>
            </a:avLst>
          </a:prstGeom>
          <a:solidFill>
            <a:srgbClr val="2B71E5"/>
          </a:solidFill>
          <a:ln>
            <a:noFill/>
          </a:ln>
          <a:effectLst>
            <a:outerShdw blurRad="393700" dist="2032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8" name="Flowchart: Delay 7">
            <a:extLst>
              <a:ext uri="{FF2B5EF4-FFF2-40B4-BE49-F238E27FC236}">
                <a16:creationId xmlns:a16="http://schemas.microsoft.com/office/drawing/2014/main" id="{9C900FF2-90C3-F5F2-7950-CE7D08B02DA4}"/>
              </a:ext>
            </a:extLst>
          </p:cNvPr>
          <p:cNvSpPr/>
          <p:nvPr/>
        </p:nvSpPr>
        <p:spPr>
          <a:xfrm>
            <a:off x="7074572" y="7329806"/>
            <a:ext cx="3670125" cy="3644189"/>
          </a:xfrm>
          <a:prstGeom prst="flowChartDelay">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59B8CD3-A34A-6F32-238B-C0A6E60C5596}"/>
              </a:ext>
            </a:extLst>
          </p:cNvPr>
          <p:cNvSpPr txBox="1">
            <a:spLocks/>
          </p:cNvSpPr>
          <p:nvPr/>
        </p:nvSpPr>
        <p:spPr>
          <a:xfrm>
            <a:off x="1099070" y="1530204"/>
            <a:ext cx="20643386" cy="1473872"/>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6600" b="1" dirty="0">
                <a:solidFill>
                  <a:srgbClr val="000000"/>
                </a:solidFill>
                <a:latin typeface="Poppins" panose="00000500000000000000" pitchFamily="2" charset="0"/>
              </a:rPr>
              <a:t>How It Works</a:t>
            </a:r>
            <a:endParaRPr lang="id-ID" sz="6600" b="1" dirty="0">
              <a:solidFill>
                <a:schemeClr val="accent2"/>
              </a:solidFill>
              <a:latin typeface="Poppins" panose="00000500000000000000" pitchFamily="2" charset="0"/>
            </a:endParaRPr>
          </a:p>
        </p:txBody>
      </p:sp>
      <p:cxnSp>
        <p:nvCxnSpPr>
          <p:cNvPr id="4" name="Straight Connector 3">
            <a:extLst>
              <a:ext uri="{FF2B5EF4-FFF2-40B4-BE49-F238E27FC236}">
                <a16:creationId xmlns:a16="http://schemas.microsoft.com/office/drawing/2014/main" id="{4FA4395C-4ED7-8688-C9C8-4EE65336754E}"/>
              </a:ext>
            </a:extLst>
          </p:cNvPr>
          <p:cNvCxnSpPr>
            <a:cxnSpLocks/>
          </p:cNvCxnSpPr>
          <p:nvPr/>
        </p:nvCxnSpPr>
        <p:spPr>
          <a:xfrm>
            <a:off x="1277465" y="1293076"/>
            <a:ext cx="1097280" cy="0"/>
          </a:xfrm>
          <a:prstGeom prst="line">
            <a:avLst/>
          </a:prstGeom>
          <a:ln w="69850" cap="rnd">
            <a:solidFill>
              <a:schemeClr val="accent1"/>
            </a:solidFill>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BA226CC7-4324-13C2-6767-CFC6F6DCD41C}"/>
              </a:ext>
            </a:extLst>
          </p:cNvPr>
          <p:cNvGrpSpPr/>
          <p:nvPr/>
        </p:nvGrpSpPr>
        <p:grpSpPr>
          <a:xfrm>
            <a:off x="1277464" y="3668982"/>
            <a:ext cx="4513736" cy="1398437"/>
            <a:chOff x="1277464" y="3354180"/>
            <a:chExt cx="4513736" cy="1398437"/>
          </a:xfrm>
        </p:grpSpPr>
        <p:sp>
          <p:nvSpPr>
            <p:cNvPr id="5" name="TextBox 4">
              <a:extLst>
                <a:ext uri="{FF2B5EF4-FFF2-40B4-BE49-F238E27FC236}">
                  <a16:creationId xmlns:a16="http://schemas.microsoft.com/office/drawing/2014/main" id="{1B0146C1-0154-E704-588E-EDAE6F303B2C}"/>
                </a:ext>
              </a:extLst>
            </p:cNvPr>
            <p:cNvSpPr txBox="1"/>
            <p:nvPr/>
          </p:nvSpPr>
          <p:spPr>
            <a:xfrm>
              <a:off x="1277465" y="3942139"/>
              <a:ext cx="4513735" cy="810478"/>
            </a:xfrm>
            <a:prstGeom prst="rect">
              <a:avLst/>
            </a:prstGeom>
            <a:noFill/>
          </p:spPr>
          <p:txBody>
            <a:bodyPr wrap="square" rtlCol="0" anchor="t">
              <a:spAutoFit/>
            </a:bodyPr>
            <a:lstStyle/>
            <a:p>
              <a:pPr>
                <a:lnSpc>
                  <a:spcPct val="120000"/>
                </a:lnSpc>
              </a:pPr>
              <a:r>
                <a:rPr lang="en-US" sz="2000" dirty="0">
                  <a:solidFill>
                    <a:schemeClr val="bg2">
                      <a:lumMod val="50000"/>
                    </a:schemeClr>
                  </a:solidFill>
                  <a:latin typeface="Poppins" panose="00000500000000000000" pitchFamily="2" charset="0"/>
                </a:rPr>
                <a:t>Do not let a long-distance move prospect slip away.</a:t>
              </a:r>
            </a:p>
          </p:txBody>
        </p:sp>
        <p:sp>
          <p:nvSpPr>
            <p:cNvPr id="6" name="TextBox 5">
              <a:extLst>
                <a:ext uri="{FF2B5EF4-FFF2-40B4-BE49-F238E27FC236}">
                  <a16:creationId xmlns:a16="http://schemas.microsoft.com/office/drawing/2014/main" id="{DB3FD02C-0313-59DA-7DAC-5A73152597E4}"/>
                </a:ext>
              </a:extLst>
            </p:cNvPr>
            <p:cNvSpPr txBox="1"/>
            <p:nvPr/>
          </p:nvSpPr>
          <p:spPr>
            <a:xfrm>
              <a:off x="1277464" y="3354180"/>
              <a:ext cx="4064625" cy="538609"/>
            </a:xfrm>
            <a:prstGeom prst="rect">
              <a:avLst/>
            </a:prstGeom>
            <a:noFill/>
          </p:spPr>
          <p:txBody>
            <a:bodyPr wrap="square" rtlCol="0" anchor="ctr">
              <a:spAutoFit/>
            </a:bodyPr>
            <a:lstStyle/>
            <a:p>
              <a:pPr>
                <a:lnSpc>
                  <a:spcPct val="130000"/>
                </a:lnSpc>
              </a:pPr>
              <a:r>
                <a:rPr lang="en-US" sz="2400" b="1" dirty="0">
                  <a:latin typeface="Poppins" panose="00000500000000000000" pitchFamily="2" charset="0"/>
                </a:rPr>
                <a:t>SPOT AN OPPORTUNITY</a:t>
              </a:r>
              <a:endParaRPr lang="id-ID" sz="2400" b="1" dirty="0">
                <a:latin typeface="Poppins" panose="00000500000000000000" pitchFamily="2" charset="0"/>
              </a:endParaRPr>
            </a:p>
          </p:txBody>
        </p:sp>
      </p:grpSp>
      <p:grpSp>
        <p:nvGrpSpPr>
          <p:cNvPr id="30" name="Group 29">
            <a:extLst>
              <a:ext uri="{FF2B5EF4-FFF2-40B4-BE49-F238E27FC236}">
                <a16:creationId xmlns:a16="http://schemas.microsoft.com/office/drawing/2014/main" id="{3E0A837E-3548-3B74-A74A-5F687CB4552B}"/>
              </a:ext>
            </a:extLst>
          </p:cNvPr>
          <p:cNvGrpSpPr/>
          <p:nvPr/>
        </p:nvGrpSpPr>
        <p:grpSpPr>
          <a:xfrm>
            <a:off x="6411778" y="3668982"/>
            <a:ext cx="4513735" cy="1398437"/>
            <a:chOff x="6651572" y="3354180"/>
            <a:chExt cx="4513735" cy="1398437"/>
          </a:xfrm>
        </p:grpSpPr>
        <p:sp>
          <p:nvSpPr>
            <p:cNvPr id="17" name="TextBox 16">
              <a:extLst>
                <a:ext uri="{FF2B5EF4-FFF2-40B4-BE49-F238E27FC236}">
                  <a16:creationId xmlns:a16="http://schemas.microsoft.com/office/drawing/2014/main" id="{C6F24F58-4366-F998-0185-4448B07EAC03}"/>
                </a:ext>
              </a:extLst>
            </p:cNvPr>
            <p:cNvSpPr txBox="1"/>
            <p:nvPr/>
          </p:nvSpPr>
          <p:spPr>
            <a:xfrm>
              <a:off x="6651572" y="3942139"/>
              <a:ext cx="4513735" cy="810478"/>
            </a:xfrm>
            <a:prstGeom prst="rect">
              <a:avLst/>
            </a:prstGeom>
            <a:noFill/>
          </p:spPr>
          <p:txBody>
            <a:bodyPr wrap="square" rtlCol="0" anchor="t">
              <a:spAutoFit/>
            </a:bodyPr>
            <a:lstStyle/>
            <a:p>
              <a:pPr>
                <a:lnSpc>
                  <a:spcPct val="120000"/>
                </a:lnSpc>
              </a:pPr>
              <a:r>
                <a:rPr lang="en-US" sz="2000" dirty="0">
                  <a:solidFill>
                    <a:schemeClr val="bg2">
                      <a:lumMod val="50000"/>
                    </a:schemeClr>
                  </a:solidFill>
                  <a:latin typeface="Poppins" panose="00000500000000000000" pitchFamily="2" charset="0"/>
                </a:rPr>
                <a:t>Quickly input details on </a:t>
              </a:r>
              <a:r>
                <a:rPr lang="en-US" sz="2000" b="1" dirty="0">
                  <a:solidFill>
                    <a:schemeClr val="bg2">
                      <a:lumMod val="50000"/>
                    </a:schemeClr>
                  </a:solidFill>
                  <a:latin typeface="Poppins" panose="00000500000000000000" pitchFamily="2" charset="0"/>
                </a:rPr>
                <a:t>NexMuv.com.</a:t>
              </a:r>
            </a:p>
          </p:txBody>
        </p:sp>
        <p:sp>
          <p:nvSpPr>
            <p:cNvPr id="18" name="TextBox 17">
              <a:extLst>
                <a:ext uri="{FF2B5EF4-FFF2-40B4-BE49-F238E27FC236}">
                  <a16:creationId xmlns:a16="http://schemas.microsoft.com/office/drawing/2014/main" id="{C11FDBCB-BAA7-1337-F43D-0B46C30D93C5}"/>
                </a:ext>
              </a:extLst>
            </p:cNvPr>
            <p:cNvSpPr txBox="1"/>
            <p:nvPr/>
          </p:nvSpPr>
          <p:spPr>
            <a:xfrm>
              <a:off x="6651572" y="3354180"/>
              <a:ext cx="2615672" cy="538609"/>
            </a:xfrm>
            <a:prstGeom prst="rect">
              <a:avLst/>
            </a:prstGeom>
            <a:noFill/>
          </p:spPr>
          <p:txBody>
            <a:bodyPr wrap="square" rtlCol="0" anchor="ctr">
              <a:spAutoFit/>
            </a:bodyPr>
            <a:lstStyle/>
            <a:p>
              <a:pPr>
                <a:lnSpc>
                  <a:spcPct val="130000"/>
                </a:lnSpc>
              </a:pPr>
              <a:r>
                <a:rPr lang="en-US" sz="2400" b="1" dirty="0">
                  <a:latin typeface="Poppins" panose="00000500000000000000" pitchFamily="2" charset="0"/>
                </a:rPr>
                <a:t>GET A QUOTE</a:t>
              </a:r>
              <a:endParaRPr lang="id-ID" sz="2400" b="1" dirty="0">
                <a:latin typeface="Poppins" panose="00000500000000000000" pitchFamily="2" charset="0"/>
              </a:endParaRPr>
            </a:p>
          </p:txBody>
        </p:sp>
      </p:grpSp>
      <p:grpSp>
        <p:nvGrpSpPr>
          <p:cNvPr id="31" name="Group 30">
            <a:extLst>
              <a:ext uri="{FF2B5EF4-FFF2-40B4-BE49-F238E27FC236}">
                <a16:creationId xmlns:a16="http://schemas.microsoft.com/office/drawing/2014/main" id="{D6E892A9-462C-7C7A-AB7D-0FB6219BADD2}"/>
              </a:ext>
            </a:extLst>
          </p:cNvPr>
          <p:cNvGrpSpPr/>
          <p:nvPr/>
        </p:nvGrpSpPr>
        <p:grpSpPr>
          <a:xfrm>
            <a:off x="11546091" y="3668982"/>
            <a:ext cx="4925275" cy="1398437"/>
            <a:chOff x="11766859" y="3354180"/>
            <a:chExt cx="4925275" cy="1398437"/>
          </a:xfrm>
        </p:grpSpPr>
        <p:sp>
          <p:nvSpPr>
            <p:cNvPr id="21" name="TextBox 20">
              <a:extLst>
                <a:ext uri="{FF2B5EF4-FFF2-40B4-BE49-F238E27FC236}">
                  <a16:creationId xmlns:a16="http://schemas.microsoft.com/office/drawing/2014/main" id="{E762767D-3FB8-4944-E9F6-A85BA020AA9C}"/>
                </a:ext>
              </a:extLst>
            </p:cNvPr>
            <p:cNvSpPr txBox="1"/>
            <p:nvPr/>
          </p:nvSpPr>
          <p:spPr>
            <a:xfrm>
              <a:off x="11766859" y="3942139"/>
              <a:ext cx="4925275" cy="810478"/>
            </a:xfrm>
            <a:prstGeom prst="rect">
              <a:avLst/>
            </a:prstGeom>
            <a:noFill/>
          </p:spPr>
          <p:txBody>
            <a:bodyPr wrap="square" rtlCol="0" anchor="t">
              <a:spAutoFit/>
            </a:bodyPr>
            <a:lstStyle/>
            <a:p>
              <a:pPr>
                <a:lnSpc>
                  <a:spcPct val="120000"/>
                </a:lnSpc>
              </a:pPr>
              <a:r>
                <a:rPr lang="en-US" sz="2000" dirty="0">
                  <a:solidFill>
                    <a:schemeClr val="bg2">
                      <a:lumMod val="50000"/>
                    </a:schemeClr>
                  </a:solidFill>
                  <a:latin typeface="Poppins" panose="00000500000000000000" pitchFamily="2" charset="0"/>
                </a:rPr>
                <a:t>Offer a suitable price to your customer and secure a deal.</a:t>
              </a:r>
            </a:p>
          </p:txBody>
        </p:sp>
        <p:sp>
          <p:nvSpPr>
            <p:cNvPr id="22" name="TextBox 21">
              <a:extLst>
                <a:ext uri="{FF2B5EF4-FFF2-40B4-BE49-F238E27FC236}">
                  <a16:creationId xmlns:a16="http://schemas.microsoft.com/office/drawing/2014/main" id="{CCF3775A-9CDB-701A-A54F-22088EEB4AD0}"/>
                </a:ext>
              </a:extLst>
            </p:cNvPr>
            <p:cNvSpPr txBox="1"/>
            <p:nvPr/>
          </p:nvSpPr>
          <p:spPr>
            <a:xfrm>
              <a:off x="11766859" y="3354180"/>
              <a:ext cx="2615672" cy="538609"/>
            </a:xfrm>
            <a:prstGeom prst="rect">
              <a:avLst/>
            </a:prstGeom>
            <a:noFill/>
          </p:spPr>
          <p:txBody>
            <a:bodyPr wrap="square" rtlCol="0" anchor="ctr">
              <a:spAutoFit/>
            </a:bodyPr>
            <a:lstStyle/>
            <a:p>
              <a:pPr>
                <a:lnSpc>
                  <a:spcPct val="130000"/>
                </a:lnSpc>
              </a:pPr>
              <a:r>
                <a:rPr lang="en-US" sz="2400" b="1" dirty="0">
                  <a:latin typeface="Poppins" panose="00000500000000000000" pitchFamily="2" charset="0"/>
                </a:rPr>
                <a:t>SET YOUR PRICE</a:t>
              </a:r>
              <a:endParaRPr lang="id-ID" sz="2400" b="1" dirty="0">
                <a:latin typeface="Poppins" panose="00000500000000000000" pitchFamily="2" charset="0"/>
              </a:endParaRPr>
            </a:p>
          </p:txBody>
        </p:sp>
      </p:grpSp>
      <p:grpSp>
        <p:nvGrpSpPr>
          <p:cNvPr id="34" name="Group 33">
            <a:extLst>
              <a:ext uri="{FF2B5EF4-FFF2-40B4-BE49-F238E27FC236}">
                <a16:creationId xmlns:a16="http://schemas.microsoft.com/office/drawing/2014/main" id="{05063C96-F363-070C-408D-B55236CC6C3D}"/>
              </a:ext>
            </a:extLst>
          </p:cNvPr>
          <p:cNvGrpSpPr/>
          <p:nvPr/>
        </p:nvGrpSpPr>
        <p:grpSpPr>
          <a:xfrm>
            <a:off x="11464641" y="8765713"/>
            <a:ext cx="4513735" cy="2137101"/>
            <a:chOff x="13074695" y="8046495"/>
            <a:chExt cx="4513735" cy="2137101"/>
          </a:xfrm>
        </p:grpSpPr>
        <p:sp>
          <p:nvSpPr>
            <p:cNvPr id="23" name="TextBox 22">
              <a:extLst>
                <a:ext uri="{FF2B5EF4-FFF2-40B4-BE49-F238E27FC236}">
                  <a16:creationId xmlns:a16="http://schemas.microsoft.com/office/drawing/2014/main" id="{EDEBC564-E74B-7280-E9FF-07A8EFA4B9A0}"/>
                </a:ext>
              </a:extLst>
            </p:cNvPr>
            <p:cNvSpPr txBox="1"/>
            <p:nvPr/>
          </p:nvSpPr>
          <p:spPr>
            <a:xfrm>
              <a:off x="13074695" y="8634454"/>
              <a:ext cx="4513735" cy="1549142"/>
            </a:xfrm>
            <a:prstGeom prst="rect">
              <a:avLst/>
            </a:prstGeom>
            <a:noFill/>
          </p:spPr>
          <p:txBody>
            <a:bodyPr wrap="square" rtlCol="0" anchor="t">
              <a:spAutoFit/>
            </a:bodyPr>
            <a:lstStyle/>
            <a:p>
              <a:pPr>
                <a:lnSpc>
                  <a:spcPct val="120000"/>
                </a:lnSpc>
              </a:pPr>
              <a:r>
                <a:rPr lang="en-US" sz="2000" dirty="0">
                  <a:solidFill>
                    <a:schemeClr val="bg2">
                      <a:lumMod val="50000"/>
                    </a:schemeClr>
                  </a:solidFill>
                  <a:latin typeface="Poppins" panose="00000500000000000000" pitchFamily="2" charset="0"/>
                </a:rPr>
                <a:t>We ensure constant communication so you can update your customers at every step.</a:t>
              </a:r>
            </a:p>
          </p:txBody>
        </p:sp>
        <p:sp>
          <p:nvSpPr>
            <p:cNvPr id="24" name="TextBox 23">
              <a:extLst>
                <a:ext uri="{FF2B5EF4-FFF2-40B4-BE49-F238E27FC236}">
                  <a16:creationId xmlns:a16="http://schemas.microsoft.com/office/drawing/2014/main" id="{AD085D05-01F7-8486-A017-5E0053615184}"/>
                </a:ext>
              </a:extLst>
            </p:cNvPr>
            <p:cNvSpPr txBox="1"/>
            <p:nvPr/>
          </p:nvSpPr>
          <p:spPr>
            <a:xfrm>
              <a:off x="13074695" y="8046495"/>
              <a:ext cx="3670124" cy="538609"/>
            </a:xfrm>
            <a:prstGeom prst="rect">
              <a:avLst/>
            </a:prstGeom>
            <a:noFill/>
          </p:spPr>
          <p:txBody>
            <a:bodyPr wrap="square" rtlCol="0" anchor="ctr">
              <a:spAutoFit/>
            </a:bodyPr>
            <a:lstStyle/>
            <a:p>
              <a:pPr>
                <a:lnSpc>
                  <a:spcPct val="130000"/>
                </a:lnSpc>
              </a:pPr>
              <a:r>
                <a:rPr lang="en-US" sz="2400" b="1" dirty="0">
                  <a:latin typeface="Poppins" panose="00000500000000000000" pitchFamily="2" charset="0"/>
                </a:rPr>
                <a:t>STAY INFORMED</a:t>
              </a:r>
              <a:endParaRPr lang="id-ID" sz="2400" b="1" dirty="0">
                <a:latin typeface="Poppins" panose="00000500000000000000" pitchFamily="2" charset="0"/>
              </a:endParaRPr>
            </a:p>
          </p:txBody>
        </p:sp>
      </p:grpSp>
      <p:grpSp>
        <p:nvGrpSpPr>
          <p:cNvPr id="32" name="Group 31">
            <a:extLst>
              <a:ext uri="{FF2B5EF4-FFF2-40B4-BE49-F238E27FC236}">
                <a16:creationId xmlns:a16="http://schemas.microsoft.com/office/drawing/2014/main" id="{66755953-F8A3-B31B-4E75-7670185B1B1C}"/>
              </a:ext>
            </a:extLst>
          </p:cNvPr>
          <p:cNvGrpSpPr/>
          <p:nvPr/>
        </p:nvGrpSpPr>
        <p:grpSpPr>
          <a:xfrm>
            <a:off x="16680403" y="3668982"/>
            <a:ext cx="4925275" cy="2506433"/>
            <a:chOff x="17140966" y="3354180"/>
            <a:chExt cx="4925275" cy="2506433"/>
          </a:xfrm>
        </p:grpSpPr>
        <p:sp>
          <p:nvSpPr>
            <p:cNvPr id="25" name="TextBox 24">
              <a:extLst>
                <a:ext uri="{FF2B5EF4-FFF2-40B4-BE49-F238E27FC236}">
                  <a16:creationId xmlns:a16="http://schemas.microsoft.com/office/drawing/2014/main" id="{D0A8AB23-9C1C-BCF9-CAF4-46D23B0F54E0}"/>
                </a:ext>
              </a:extLst>
            </p:cNvPr>
            <p:cNvSpPr txBox="1"/>
            <p:nvPr/>
          </p:nvSpPr>
          <p:spPr>
            <a:xfrm>
              <a:off x="17140966" y="3942139"/>
              <a:ext cx="4925275" cy="1918474"/>
            </a:xfrm>
            <a:prstGeom prst="rect">
              <a:avLst/>
            </a:prstGeom>
            <a:noFill/>
          </p:spPr>
          <p:txBody>
            <a:bodyPr wrap="square" rtlCol="0" anchor="t">
              <a:spAutoFit/>
            </a:bodyPr>
            <a:lstStyle/>
            <a:p>
              <a:pPr>
                <a:lnSpc>
                  <a:spcPct val="120000"/>
                </a:lnSpc>
              </a:pPr>
              <a:r>
                <a:rPr lang="en-US" sz="2000" dirty="0">
                  <a:solidFill>
                    <a:schemeClr val="bg2">
                      <a:lumMod val="50000"/>
                    </a:schemeClr>
                  </a:solidFill>
                  <a:latin typeface="Poppins" panose="00000500000000000000" pitchFamily="2" charset="0"/>
                </a:rPr>
                <a:t>Use </a:t>
              </a:r>
              <a:r>
                <a:rPr lang="en-US" sz="2000" b="1" dirty="0">
                  <a:solidFill>
                    <a:schemeClr val="bg2">
                      <a:lumMod val="50000"/>
                    </a:schemeClr>
                  </a:solidFill>
                  <a:latin typeface="Poppins" panose="00000500000000000000" pitchFamily="2" charset="0"/>
                </a:rPr>
                <a:t>NexMuv.com </a:t>
              </a:r>
              <a:r>
                <a:rPr lang="en-US" sz="2000" dirty="0">
                  <a:solidFill>
                    <a:schemeClr val="bg2">
                      <a:lumMod val="50000"/>
                    </a:schemeClr>
                  </a:solidFill>
                  <a:latin typeface="Poppins" panose="00000500000000000000" pitchFamily="2" charset="0"/>
                </a:rPr>
                <a:t>to schedule the service. Just pay the deposit and leave the rest to us. You can even take advantage of our move concierge if that is easier.</a:t>
              </a:r>
            </a:p>
          </p:txBody>
        </p:sp>
        <p:sp>
          <p:nvSpPr>
            <p:cNvPr id="26" name="TextBox 25">
              <a:extLst>
                <a:ext uri="{FF2B5EF4-FFF2-40B4-BE49-F238E27FC236}">
                  <a16:creationId xmlns:a16="http://schemas.microsoft.com/office/drawing/2014/main" id="{B68A4F14-B366-E1E6-8144-093C74A537B2}"/>
                </a:ext>
              </a:extLst>
            </p:cNvPr>
            <p:cNvSpPr txBox="1"/>
            <p:nvPr/>
          </p:nvSpPr>
          <p:spPr>
            <a:xfrm>
              <a:off x="17140966" y="3354180"/>
              <a:ext cx="3743916" cy="538609"/>
            </a:xfrm>
            <a:prstGeom prst="rect">
              <a:avLst/>
            </a:prstGeom>
            <a:noFill/>
          </p:spPr>
          <p:txBody>
            <a:bodyPr wrap="square" rtlCol="0" anchor="ctr">
              <a:spAutoFit/>
            </a:bodyPr>
            <a:lstStyle/>
            <a:p>
              <a:pPr>
                <a:lnSpc>
                  <a:spcPct val="130000"/>
                </a:lnSpc>
              </a:pPr>
              <a:r>
                <a:rPr lang="en-US" sz="2400" b="1" dirty="0">
                  <a:latin typeface="Poppins" panose="00000500000000000000" pitchFamily="2" charset="0"/>
                </a:rPr>
                <a:t>SEAMLESS SCHEDULING </a:t>
              </a:r>
              <a:endParaRPr lang="id-ID" sz="2400" b="1" dirty="0">
                <a:latin typeface="Poppins" panose="00000500000000000000" pitchFamily="2" charset="0"/>
              </a:endParaRPr>
            </a:p>
          </p:txBody>
        </p:sp>
      </p:grpSp>
      <p:grpSp>
        <p:nvGrpSpPr>
          <p:cNvPr id="33" name="Group 32">
            <a:extLst>
              <a:ext uri="{FF2B5EF4-FFF2-40B4-BE49-F238E27FC236}">
                <a16:creationId xmlns:a16="http://schemas.microsoft.com/office/drawing/2014/main" id="{37861286-CC66-D8E7-E374-F6C8EFDF9701}"/>
              </a:ext>
            </a:extLst>
          </p:cNvPr>
          <p:cNvGrpSpPr/>
          <p:nvPr/>
        </p:nvGrpSpPr>
        <p:grpSpPr>
          <a:xfrm>
            <a:off x="16528336" y="8765713"/>
            <a:ext cx="5126365" cy="1767769"/>
            <a:chOff x="18448801" y="8046495"/>
            <a:chExt cx="5126365" cy="1767769"/>
          </a:xfrm>
        </p:grpSpPr>
        <p:sp>
          <p:nvSpPr>
            <p:cNvPr id="27" name="TextBox 26">
              <a:extLst>
                <a:ext uri="{FF2B5EF4-FFF2-40B4-BE49-F238E27FC236}">
                  <a16:creationId xmlns:a16="http://schemas.microsoft.com/office/drawing/2014/main" id="{CA63AC35-B163-F6BE-282B-DE57AF528968}"/>
                </a:ext>
              </a:extLst>
            </p:cNvPr>
            <p:cNvSpPr txBox="1"/>
            <p:nvPr/>
          </p:nvSpPr>
          <p:spPr>
            <a:xfrm>
              <a:off x="18448802" y="8634454"/>
              <a:ext cx="5126364" cy="1179810"/>
            </a:xfrm>
            <a:prstGeom prst="rect">
              <a:avLst/>
            </a:prstGeom>
            <a:noFill/>
          </p:spPr>
          <p:txBody>
            <a:bodyPr wrap="square" rtlCol="0" anchor="t">
              <a:spAutoFit/>
            </a:bodyPr>
            <a:lstStyle/>
            <a:p>
              <a:pPr>
                <a:lnSpc>
                  <a:spcPct val="120000"/>
                </a:lnSpc>
              </a:pPr>
              <a:r>
                <a:rPr lang="en-US" sz="2000" dirty="0">
                  <a:solidFill>
                    <a:schemeClr val="bg2">
                      <a:lumMod val="50000"/>
                    </a:schemeClr>
                  </a:solidFill>
                  <a:latin typeface="Poppins" panose="00000500000000000000" pitchFamily="2" charset="0"/>
                </a:rPr>
                <a:t>You decide the charges. We only bill you., letting you keep your desired profit.</a:t>
              </a:r>
            </a:p>
          </p:txBody>
        </p:sp>
        <p:sp>
          <p:nvSpPr>
            <p:cNvPr id="28" name="TextBox 27">
              <a:extLst>
                <a:ext uri="{FF2B5EF4-FFF2-40B4-BE49-F238E27FC236}">
                  <a16:creationId xmlns:a16="http://schemas.microsoft.com/office/drawing/2014/main" id="{A7FAB3C2-38F9-0B24-B285-2EBB57367DCC}"/>
                </a:ext>
              </a:extLst>
            </p:cNvPr>
            <p:cNvSpPr txBox="1"/>
            <p:nvPr/>
          </p:nvSpPr>
          <p:spPr>
            <a:xfrm>
              <a:off x="18448801" y="8046495"/>
              <a:ext cx="5006667" cy="538609"/>
            </a:xfrm>
            <a:prstGeom prst="rect">
              <a:avLst/>
            </a:prstGeom>
            <a:noFill/>
          </p:spPr>
          <p:txBody>
            <a:bodyPr wrap="square" rtlCol="0" anchor="ctr">
              <a:spAutoFit/>
            </a:bodyPr>
            <a:lstStyle/>
            <a:p>
              <a:pPr>
                <a:lnSpc>
                  <a:spcPct val="130000"/>
                </a:lnSpc>
              </a:pPr>
              <a:r>
                <a:rPr lang="en-US" sz="2400" b="1" dirty="0">
                  <a:latin typeface="Poppins" panose="00000500000000000000" pitchFamily="2" charset="0"/>
                </a:rPr>
                <a:t>FLEXIBLE PRICING STRUCTURE</a:t>
              </a:r>
              <a:endParaRPr lang="id-ID" sz="2400" b="1" dirty="0">
                <a:latin typeface="Poppins" panose="00000500000000000000" pitchFamily="2" charset="0"/>
              </a:endParaRPr>
            </a:p>
          </p:txBody>
        </p:sp>
      </p:grpSp>
      <p:cxnSp>
        <p:nvCxnSpPr>
          <p:cNvPr id="44" name="Straight Connector 43">
            <a:extLst>
              <a:ext uri="{FF2B5EF4-FFF2-40B4-BE49-F238E27FC236}">
                <a16:creationId xmlns:a16="http://schemas.microsoft.com/office/drawing/2014/main" id="{C6A0B30D-376E-9C43-700F-4C38163322E5}"/>
              </a:ext>
            </a:extLst>
          </p:cNvPr>
          <p:cNvCxnSpPr>
            <a:cxnSpLocks/>
          </p:cNvCxnSpPr>
          <p:nvPr/>
        </p:nvCxnSpPr>
        <p:spPr>
          <a:xfrm>
            <a:off x="0" y="3298634"/>
            <a:ext cx="21042072"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1E19F66-33EA-DB02-AA25-1AF58781DE19}"/>
              </a:ext>
            </a:extLst>
          </p:cNvPr>
          <p:cNvCxnSpPr>
            <a:cxnSpLocks/>
            <a:stCxn id="57" idx="2"/>
          </p:cNvCxnSpPr>
          <p:nvPr/>
        </p:nvCxnSpPr>
        <p:spPr>
          <a:xfrm>
            <a:off x="11549237" y="8418762"/>
            <a:ext cx="9469438" cy="35472"/>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Arc 45">
            <a:extLst>
              <a:ext uri="{FF2B5EF4-FFF2-40B4-BE49-F238E27FC236}">
                <a16:creationId xmlns:a16="http://schemas.microsoft.com/office/drawing/2014/main" id="{63967EF4-4ECB-5395-7DBE-5B5DACA4AA73}"/>
              </a:ext>
            </a:extLst>
          </p:cNvPr>
          <p:cNvSpPr/>
          <p:nvPr/>
        </p:nvSpPr>
        <p:spPr>
          <a:xfrm>
            <a:off x="18097304" y="3298635"/>
            <a:ext cx="5587727" cy="5155599"/>
          </a:xfrm>
          <a:prstGeom prst="arc">
            <a:avLst>
              <a:gd name="adj1" fmla="val 16336233"/>
              <a:gd name="adj2" fmla="val 5252038"/>
            </a:avLst>
          </a:prstGeom>
          <a:ln w="444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Poppins" panose="00000500000000000000" pitchFamily="2" charset="0"/>
            </a:endParaRPr>
          </a:p>
        </p:txBody>
      </p:sp>
      <p:sp>
        <p:nvSpPr>
          <p:cNvPr id="51" name="Flowchart: Connector 50">
            <a:extLst>
              <a:ext uri="{FF2B5EF4-FFF2-40B4-BE49-F238E27FC236}">
                <a16:creationId xmlns:a16="http://schemas.microsoft.com/office/drawing/2014/main" id="{1076EFFE-C474-79F0-9FD1-757F8F1C9CEB}"/>
              </a:ext>
            </a:extLst>
          </p:cNvPr>
          <p:cNvSpPr/>
          <p:nvPr/>
        </p:nvSpPr>
        <p:spPr>
          <a:xfrm>
            <a:off x="1327835" y="3092676"/>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52" name="Flowchart: Connector 51">
            <a:extLst>
              <a:ext uri="{FF2B5EF4-FFF2-40B4-BE49-F238E27FC236}">
                <a16:creationId xmlns:a16="http://schemas.microsoft.com/office/drawing/2014/main" id="{ACCA2464-7C8E-9F23-874C-5C910A2F92E9}"/>
              </a:ext>
            </a:extLst>
          </p:cNvPr>
          <p:cNvSpPr/>
          <p:nvPr/>
        </p:nvSpPr>
        <p:spPr>
          <a:xfrm>
            <a:off x="6385398" y="3092676"/>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53" name="Flowchart: Connector 52">
            <a:extLst>
              <a:ext uri="{FF2B5EF4-FFF2-40B4-BE49-F238E27FC236}">
                <a16:creationId xmlns:a16="http://schemas.microsoft.com/office/drawing/2014/main" id="{E59E7492-1394-E610-36E5-6271B0C45096}"/>
              </a:ext>
            </a:extLst>
          </p:cNvPr>
          <p:cNvSpPr/>
          <p:nvPr/>
        </p:nvSpPr>
        <p:spPr>
          <a:xfrm>
            <a:off x="11541309" y="3092676"/>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54" name="Flowchart: Connector 53">
            <a:extLst>
              <a:ext uri="{FF2B5EF4-FFF2-40B4-BE49-F238E27FC236}">
                <a16:creationId xmlns:a16="http://schemas.microsoft.com/office/drawing/2014/main" id="{409BDC0D-6EC1-AC98-99A3-7B8328749DD0}"/>
              </a:ext>
            </a:extLst>
          </p:cNvPr>
          <p:cNvSpPr/>
          <p:nvPr/>
        </p:nvSpPr>
        <p:spPr>
          <a:xfrm>
            <a:off x="16598872" y="3092676"/>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57" name="Flowchart: Connector 56">
            <a:extLst>
              <a:ext uri="{FF2B5EF4-FFF2-40B4-BE49-F238E27FC236}">
                <a16:creationId xmlns:a16="http://schemas.microsoft.com/office/drawing/2014/main" id="{A11EC204-FE19-A492-6A92-894AB239C87D}"/>
              </a:ext>
            </a:extLst>
          </p:cNvPr>
          <p:cNvSpPr/>
          <p:nvPr/>
        </p:nvSpPr>
        <p:spPr>
          <a:xfrm>
            <a:off x="11549237" y="8212664"/>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58" name="Flowchart: Connector 57">
            <a:extLst>
              <a:ext uri="{FF2B5EF4-FFF2-40B4-BE49-F238E27FC236}">
                <a16:creationId xmlns:a16="http://schemas.microsoft.com/office/drawing/2014/main" id="{AF49D53B-25A2-2AE3-970B-573CD60DC699}"/>
              </a:ext>
            </a:extLst>
          </p:cNvPr>
          <p:cNvSpPr/>
          <p:nvPr/>
        </p:nvSpPr>
        <p:spPr>
          <a:xfrm>
            <a:off x="16606800" y="8212664"/>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59" name="Flowchart: Connector 58">
            <a:extLst>
              <a:ext uri="{FF2B5EF4-FFF2-40B4-BE49-F238E27FC236}">
                <a16:creationId xmlns:a16="http://schemas.microsoft.com/office/drawing/2014/main" id="{DBF67C1D-7CF4-CAA1-45B3-F334270E14BD}"/>
              </a:ext>
            </a:extLst>
          </p:cNvPr>
          <p:cNvSpPr/>
          <p:nvPr/>
        </p:nvSpPr>
        <p:spPr>
          <a:xfrm>
            <a:off x="23472251" y="5929852"/>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60" name="Right Triangle 59">
            <a:extLst>
              <a:ext uri="{FF2B5EF4-FFF2-40B4-BE49-F238E27FC236}">
                <a16:creationId xmlns:a16="http://schemas.microsoft.com/office/drawing/2014/main" id="{6758F4DA-9AEA-3768-B3D9-65F861BAA1B1}"/>
              </a:ext>
            </a:extLst>
          </p:cNvPr>
          <p:cNvSpPr/>
          <p:nvPr/>
        </p:nvSpPr>
        <p:spPr>
          <a:xfrm rot="13500000">
            <a:off x="20393600" y="3092676"/>
            <a:ext cx="412198" cy="41219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61" name="Right Triangle 60">
            <a:extLst>
              <a:ext uri="{FF2B5EF4-FFF2-40B4-BE49-F238E27FC236}">
                <a16:creationId xmlns:a16="http://schemas.microsoft.com/office/drawing/2014/main" id="{26FA5598-F9AB-10DB-55FF-31B5D0636A14}"/>
              </a:ext>
            </a:extLst>
          </p:cNvPr>
          <p:cNvSpPr/>
          <p:nvPr/>
        </p:nvSpPr>
        <p:spPr>
          <a:xfrm rot="2700000">
            <a:off x="20546000" y="8251224"/>
            <a:ext cx="412198" cy="41219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62" name="Right Triangle 61">
            <a:extLst>
              <a:ext uri="{FF2B5EF4-FFF2-40B4-BE49-F238E27FC236}">
                <a16:creationId xmlns:a16="http://schemas.microsoft.com/office/drawing/2014/main" id="{4F28223B-394E-11F7-8FF1-EA1982DC6D80}"/>
              </a:ext>
            </a:extLst>
          </p:cNvPr>
          <p:cNvSpPr/>
          <p:nvPr/>
        </p:nvSpPr>
        <p:spPr>
          <a:xfrm rot="13500000">
            <a:off x="121817" y="3117716"/>
            <a:ext cx="412198" cy="41219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64" name="Monotonectally deliver functionalized…">
            <a:extLst>
              <a:ext uri="{FF2B5EF4-FFF2-40B4-BE49-F238E27FC236}">
                <a16:creationId xmlns:a16="http://schemas.microsoft.com/office/drawing/2014/main" id="{2EC84376-1355-9FCA-AB98-7BC0790D3085}"/>
              </a:ext>
            </a:extLst>
          </p:cNvPr>
          <p:cNvSpPr txBox="1"/>
          <p:nvPr/>
        </p:nvSpPr>
        <p:spPr>
          <a:xfrm>
            <a:off x="5157824" y="3253829"/>
            <a:ext cx="438150" cy="1778949"/>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rPr>
              <a:t>1</a:t>
            </a:r>
            <a:endParaRPr lang="id-ID"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66" name="Monotonectally deliver functionalized…">
            <a:extLst>
              <a:ext uri="{FF2B5EF4-FFF2-40B4-BE49-F238E27FC236}">
                <a16:creationId xmlns:a16="http://schemas.microsoft.com/office/drawing/2014/main" id="{CAD2752F-2E38-225D-13E1-16BC055FE74A}"/>
              </a:ext>
            </a:extLst>
          </p:cNvPr>
          <p:cNvSpPr txBox="1"/>
          <p:nvPr/>
        </p:nvSpPr>
        <p:spPr>
          <a:xfrm>
            <a:off x="10294987" y="3253829"/>
            <a:ext cx="438150" cy="370563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rPr>
              <a:t>2.</a:t>
            </a:r>
            <a:endParaRPr lang="id-ID"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68" name="Monotonectally deliver functionalized…">
            <a:extLst>
              <a:ext uri="{FF2B5EF4-FFF2-40B4-BE49-F238E27FC236}">
                <a16:creationId xmlns:a16="http://schemas.microsoft.com/office/drawing/2014/main" id="{2D5523D2-4AD4-0F7A-8295-1307F000A2A9}"/>
              </a:ext>
            </a:extLst>
          </p:cNvPr>
          <p:cNvSpPr txBox="1"/>
          <p:nvPr/>
        </p:nvSpPr>
        <p:spPr>
          <a:xfrm>
            <a:off x="15455841" y="3253829"/>
            <a:ext cx="438150" cy="1778949"/>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rPr>
              <a:t>3</a:t>
            </a:r>
            <a:endParaRPr lang="id-ID"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69" name="Monotonectally deliver functionalized…">
            <a:extLst>
              <a:ext uri="{FF2B5EF4-FFF2-40B4-BE49-F238E27FC236}">
                <a16:creationId xmlns:a16="http://schemas.microsoft.com/office/drawing/2014/main" id="{2BE3D0F6-451F-391C-74F0-A012B06208DD}"/>
              </a:ext>
            </a:extLst>
          </p:cNvPr>
          <p:cNvSpPr txBox="1"/>
          <p:nvPr/>
        </p:nvSpPr>
        <p:spPr>
          <a:xfrm>
            <a:off x="15455841" y="8438031"/>
            <a:ext cx="438150" cy="1778949"/>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rPr>
              <a:t>6</a:t>
            </a:r>
            <a:endParaRPr lang="id-ID"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70" name="Monotonectally deliver functionalized…">
            <a:extLst>
              <a:ext uri="{FF2B5EF4-FFF2-40B4-BE49-F238E27FC236}">
                <a16:creationId xmlns:a16="http://schemas.microsoft.com/office/drawing/2014/main" id="{53A96D68-D961-9845-3CF2-829749468ACC}"/>
              </a:ext>
            </a:extLst>
          </p:cNvPr>
          <p:cNvSpPr txBox="1"/>
          <p:nvPr/>
        </p:nvSpPr>
        <p:spPr>
          <a:xfrm>
            <a:off x="21096854" y="3253829"/>
            <a:ext cx="438150" cy="1778949"/>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rPr>
              <a:t>4</a:t>
            </a:r>
            <a:endParaRPr lang="id-ID"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72" name="Monotonectally deliver functionalized…">
            <a:extLst>
              <a:ext uri="{FF2B5EF4-FFF2-40B4-BE49-F238E27FC236}">
                <a16:creationId xmlns:a16="http://schemas.microsoft.com/office/drawing/2014/main" id="{15E0FBF9-A49C-46EE-A136-735C0861D5CF}"/>
              </a:ext>
            </a:extLst>
          </p:cNvPr>
          <p:cNvSpPr txBox="1"/>
          <p:nvPr/>
        </p:nvSpPr>
        <p:spPr>
          <a:xfrm>
            <a:off x="21096854" y="8464197"/>
            <a:ext cx="438150" cy="1778949"/>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rPr>
              <a:t>5</a:t>
            </a:r>
            <a:endParaRPr lang="id-ID"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73" name="TextBox 72">
            <a:extLst>
              <a:ext uri="{FF2B5EF4-FFF2-40B4-BE49-F238E27FC236}">
                <a16:creationId xmlns:a16="http://schemas.microsoft.com/office/drawing/2014/main" id="{C957BD93-B8A4-91CC-0468-297D138E0F95}"/>
              </a:ext>
            </a:extLst>
          </p:cNvPr>
          <p:cNvSpPr txBox="1"/>
          <p:nvPr/>
        </p:nvSpPr>
        <p:spPr>
          <a:xfrm>
            <a:off x="1186825" y="2364667"/>
            <a:ext cx="20555631" cy="461665"/>
          </a:xfrm>
          <a:prstGeom prst="rect">
            <a:avLst/>
          </a:prstGeom>
          <a:noFill/>
        </p:spPr>
        <p:txBody>
          <a:bodyPr wrap="square">
            <a:spAutoFit/>
          </a:bodyPr>
          <a:lstStyle/>
          <a:p>
            <a:pPr>
              <a:lnSpc>
                <a:spcPct val="100000"/>
              </a:lnSpc>
              <a:spcBef>
                <a:spcPts val="0"/>
              </a:spcBef>
            </a:pPr>
            <a:r>
              <a:rPr lang="en-US" sz="2400" b="1" spc="90" dirty="0" err="1">
                <a:solidFill>
                  <a:schemeClr val="bg2">
                    <a:lumMod val="50000"/>
                  </a:schemeClr>
                </a:solidFill>
                <a:latin typeface="Poppins" panose="00000500000000000000" pitchFamily="2" charset="0"/>
                <a:cs typeface="Arial" panose="020B0604020202020204" pitchFamily="34" charset="0"/>
              </a:rPr>
              <a:t>NexMuv</a:t>
            </a:r>
            <a:r>
              <a:rPr lang="en-US" sz="2400" b="1" spc="90" dirty="0">
                <a:solidFill>
                  <a:schemeClr val="bg2">
                    <a:lumMod val="50000"/>
                  </a:schemeClr>
                </a:solidFill>
                <a:latin typeface="Poppins" panose="00000500000000000000" pitchFamily="2" charset="0"/>
                <a:cs typeface="Arial" panose="020B0604020202020204" pitchFamily="34" charset="0"/>
              </a:rPr>
              <a:t> is a tech-driven moving company that automates the move management process.</a:t>
            </a:r>
          </a:p>
        </p:txBody>
      </p:sp>
      <p:sp>
        <p:nvSpPr>
          <p:cNvPr id="75" name="TextBox 74">
            <a:extLst>
              <a:ext uri="{FF2B5EF4-FFF2-40B4-BE49-F238E27FC236}">
                <a16:creationId xmlns:a16="http://schemas.microsoft.com/office/drawing/2014/main" id="{F444380D-FE07-48F6-899A-AFDE416258F0}"/>
              </a:ext>
            </a:extLst>
          </p:cNvPr>
          <p:cNvSpPr txBox="1"/>
          <p:nvPr/>
        </p:nvSpPr>
        <p:spPr>
          <a:xfrm>
            <a:off x="646330" y="8018419"/>
            <a:ext cx="9346873" cy="2256002"/>
          </a:xfrm>
          <a:prstGeom prst="rect">
            <a:avLst/>
          </a:prstGeom>
          <a:noFill/>
        </p:spPr>
        <p:txBody>
          <a:bodyPr wrap="square">
            <a:spAutoFit/>
          </a:bodyPr>
          <a:lstStyle/>
          <a:p>
            <a:pPr>
              <a:lnSpc>
                <a:spcPct val="150000"/>
              </a:lnSpc>
              <a:spcBef>
                <a:spcPts val="0"/>
              </a:spcBef>
            </a:pPr>
            <a:r>
              <a:rPr lang="en-US" sz="2400" spc="90" dirty="0">
                <a:solidFill>
                  <a:schemeClr val="bg1"/>
                </a:solidFill>
                <a:latin typeface="Poppins" panose="00000500000000000000" pitchFamily="2" charset="0"/>
                <a:cs typeface="Arial" panose="020B0604020202020204" pitchFamily="34" charset="0"/>
              </a:rPr>
              <a:t>Our proprietary technology streamlines the process, offering customers and partners a seamless experience and peace of mind. We have simplified the complex and often stressful task of moving.</a:t>
            </a:r>
          </a:p>
        </p:txBody>
      </p:sp>
    </p:spTree>
    <p:extLst>
      <p:ext uri="{BB962C8B-B14F-4D97-AF65-F5344CB8AC3E}">
        <p14:creationId xmlns:p14="http://schemas.microsoft.com/office/powerpoint/2010/main" val="1354075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 computer screen with text on it&#10;&#10;Description automatically generated with low confidence">
            <a:extLst>
              <a:ext uri="{FF2B5EF4-FFF2-40B4-BE49-F238E27FC236}">
                <a16:creationId xmlns:a16="http://schemas.microsoft.com/office/drawing/2014/main" id="{AA843541-A1E2-ED7D-CE41-989C353A78FC}"/>
              </a:ext>
            </a:extLst>
          </p:cNvPr>
          <p:cNvPicPr>
            <a:picLocks noChangeAspect="1"/>
          </p:cNvPicPr>
          <p:nvPr/>
        </p:nvPicPr>
        <p:blipFill rotWithShape="1">
          <a:blip r:embed="rId2">
            <a:extLst>
              <a:ext uri="{28A0092B-C50C-407E-A947-70E740481C1C}">
                <a14:useLocalDpi xmlns:a14="http://schemas.microsoft.com/office/drawing/2010/main" val="0"/>
              </a:ext>
            </a:extLst>
          </a:blip>
          <a:srcRect l="15606" t="14451" r="16280" b="-1569"/>
          <a:stretch/>
        </p:blipFill>
        <p:spPr>
          <a:xfrm>
            <a:off x="13363144" y="3291270"/>
            <a:ext cx="9649691" cy="9873524"/>
          </a:xfrm>
          <a:prstGeom prst="rect">
            <a:avLst/>
          </a:prstGeom>
        </p:spPr>
      </p:pic>
      <p:sp>
        <p:nvSpPr>
          <p:cNvPr id="6" name="Title 2">
            <a:extLst>
              <a:ext uri="{FF2B5EF4-FFF2-40B4-BE49-F238E27FC236}">
                <a16:creationId xmlns:a16="http://schemas.microsoft.com/office/drawing/2014/main" id="{01A4AC91-199B-5AAC-F4F2-8A9F15419A25}"/>
              </a:ext>
            </a:extLst>
          </p:cNvPr>
          <p:cNvSpPr txBox="1">
            <a:spLocks/>
          </p:cNvSpPr>
          <p:nvPr/>
        </p:nvSpPr>
        <p:spPr>
          <a:xfrm>
            <a:off x="1136985" y="1510232"/>
            <a:ext cx="9378615"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6600" b="1" dirty="0" err="1">
                <a:solidFill>
                  <a:schemeClr val="accent1"/>
                </a:solidFill>
                <a:latin typeface="Poppins" panose="00000500000000000000" pitchFamily="2" charset="0"/>
              </a:rPr>
              <a:t>NexMuv</a:t>
            </a:r>
            <a:r>
              <a:rPr lang="en-US" sz="6600" b="1" dirty="0">
                <a:latin typeface="Poppins" panose="00000500000000000000" pitchFamily="2" charset="0"/>
              </a:rPr>
              <a:t> White Label</a:t>
            </a:r>
          </a:p>
        </p:txBody>
      </p:sp>
      <p:cxnSp>
        <p:nvCxnSpPr>
          <p:cNvPr id="7" name="Straight Connector 6">
            <a:extLst>
              <a:ext uri="{FF2B5EF4-FFF2-40B4-BE49-F238E27FC236}">
                <a16:creationId xmlns:a16="http://schemas.microsoft.com/office/drawing/2014/main" id="{FE3E5B59-75DC-46E8-47EA-252FF122D060}"/>
              </a:ext>
            </a:extLst>
          </p:cNvPr>
          <p:cNvCxnSpPr>
            <a:cxnSpLocks/>
          </p:cNvCxnSpPr>
          <p:nvPr/>
        </p:nvCxnSpPr>
        <p:spPr>
          <a:xfrm>
            <a:off x="1308543" y="1291227"/>
            <a:ext cx="1097280" cy="0"/>
          </a:xfrm>
          <a:prstGeom prst="line">
            <a:avLst/>
          </a:prstGeom>
          <a:ln w="69850" cap="rnd">
            <a:solidFill>
              <a:schemeClr val="accent2"/>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F8B12ED-0304-A52F-A729-6D038C1ED9E6}"/>
              </a:ext>
            </a:extLst>
          </p:cNvPr>
          <p:cNvSpPr txBox="1"/>
          <p:nvPr/>
        </p:nvSpPr>
        <p:spPr>
          <a:xfrm>
            <a:off x="1726608" y="4985060"/>
            <a:ext cx="10359733" cy="4289508"/>
          </a:xfrm>
          <a:prstGeom prst="rect">
            <a:avLst/>
          </a:prstGeom>
          <a:noFill/>
        </p:spPr>
        <p:txBody>
          <a:bodyPr wrap="square" rtlCol="0">
            <a:spAutoFit/>
          </a:bodyPr>
          <a:lstStyle/>
          <a:p>
            <a:pPr>
              <a:lnSpc>
                <a:spcPct val="150000"/>
              </a:lnSpc>
            </a:pPr>
            <a:r>
              <a:rPr lang="en-US" sz="2300" dirty="0" err="1">
                <a:solidFill>
                  <a:schemeClr val="tx2"/>
                </a:solidFill>
                <a:latin typeface="Poppins" panose="00000500000000000000" pitchFamily="2" charset="0"/>
                <a:ea typeface="Lato" panose="020F0502020204030203" pitchFamily="34" charset="0"/>
                <a:cs typeface="Lato" panose="020F0502020204030203" pitchFamily="34" charset="0"/>
              </a:rPr>
              <a:t>NexMuv</a:t>
            </a:r>
            <a:r>
              <a:rPr lang="en-US" sz="2300" dirty="0">
                <a:solidFill>
                  <a:schemeClr val="tx2"/>
                </a:solidFill>
                <a:latin typeface="Poppins" panose="00000500000000000000" pitchFamily="2" charset="0"/>
                <a:ea typeface="Lato" panose="020F0502020204030203" pitchFamily="34" charset="0"/>
                <a:cs typeface="Lato" panose="020F0502020204030203" pitchFamily="34" charset="0"/>
              </a:rPr>
              <a:t> offers a white labeling solution for companies looking to capture direct moves. Our technology platform can be customized with your branding to provide a seamless integration with your existing systems and processes. This allows you to offer a top-notch interstate moving experience to your customers, while leveraging the power of </a:t>
            </a:r>
            <a:r>
              <a:rPr lang="en-US" sz="2300" dirty="0" err="1">
                <a:solidFill>
                  <a:schemeClr val="tx2"/>
                </a:solidFill>
                <a:latin typeface="Poppins" panose="00000500000000000000" pitchFamily="2" charset="0"/>
                <a:ea typeface="Lato" panose="020F0502020204030203" pitchFamily="34" charset="0"/>
                <a:cs typeface="Lato" panose="020F0502020204030203" pitchFamily="34" charset="0"/>
              </a:rPr>
              <a:t>NexMuv's</a:t>
            </a:r>
            <a:r>
              <a:rPr lang="en-US" sz="2300" dirty="0">
                <a:solidFill>
                  <a:schemeClr val="tx2"/>
                </a:solidFill>
                <a:latin typeface="Poppins" panose="00000500000000000000" pitchFamily="2" charset="0"/>
                <a:ea typeface="Lato" panose="020F0502020204030203" pitchFamily="34" charset="0"/>
                <a:cs typeface="Lato" panose="020F0502020204030203" pitchFamily="34" charset="0"/>
              </a:rPr>
              <a:t> proven technology. With this solution, you can streamline your operations, increase customer satisfaction, and capture more business in the lucrative long-distance move market.</a:t>
            </a:r>
          </a:p>
        </p:txBody>
      </p:sp>
      <p:sp>
        <p:nvSpPr>
          <p:cNvPr id="11" name="TextBox 10">
            <a:extLst>
              <a:ext uri="{FF2B5EF4-FFF2-40B4-BE49-F238E27FC236}">
                <a16:creationId xmlns:a16="http://schemas.microsoft.com/office/drawing/2014/main" id="{01B348C3-8ACA-51FF-8580-A7DE49C4272A}"/>
              </a:ext>
            </a:extLst>
          </p:cNvPr>
          <p:cNvSpPr txBox="1"/>
          <p:nvPr/>
        </p:nvSpPr>
        <p:spPr>
          <a:xfrm>
            <a:off x="1726608" y="3327060"/>
            <a:ext cx="11141243" cy="1323952"/>
          </a:xfrm>
          <a:prstGeom prst="rect">
            <a:avLst/>
          </a:prstGeom>
          <a:noFill/>
        </p:spPr>
        <p:txBody>
          <a:bodyPr wrap="square">
            <a:spAutoFit/>
          </a:bodyPr>
          <a:lstStyle/>
          <a:p>
            <a:pPr>
              <a:lnSpc>
                <a:spcPct val="150000"/>
              </a:lnSpc>
              <a:spcBef>
                <a:spcPts val="0"/>
              </a:spcBef>
            </a:pPr>
            <a:r>
              <a:rPr lang="en-US" sz="2700" dirty="0">
                <a:solidFill>
                  <a:schemeClr val="tx2"/>
                </a:solidFill>
                <a:latin typeface="Poppins" panose="00000500000000000000" pitchFamily="2" charset="0"/>
                <a:cs typeface="Arial" panose="020B0604020202020204" pitchFamily="34" charset="0"/>
              </a:rPr>
              <a:t>Partner with </a:t>
            </a:r>
            <a:r>
              <a:rPr lang="en-US" sz="2700" b="1" dirty="0" err="1">
                <a:solidFill>
                  <a:schemeClr val="accent1"/>
                </a:solidFill>
                <a:latin typeface="Poppins" panose="00000500000000000000" pitchFamily="2" charset="0"/>
                <a:cs typeface="Arial" panose="020B0604020202020204" pitchFamily="34" charset="0"/>
              </a:rPr>
              <a:t>NexMuv</a:t>
            </a:r>
            <a:r>
              <a:rPr lang="en-US" sz="2700" dirty="0">
                <a:solidFill>
                  <a:schemeClr val="tx2"/>
                </a:solidFill>
                <a:latin typeface="Poppins" panose="00000500000000000000" pitchFamily="2" charset="0"/>
                <a:cs typeface="Arial" panose="020B0604020202020204" pitchFamily="34" charset="0"/>
              </a:rPr>
              <a:t> and take advantage of our cutting-edge technology to gain a competitive edge in the industry.</a:t>
            </a:r>
          </a:p>
        </p:txBody>
      </p:sp>
      <p:sp>
        <p:nvSpPr>
          <p:cNvPr id="12" name="Graphic 18">
            <a:extLst>
              <a:ext uri="{FF2B5EF4-FFF2-40B4-BE49-F238E27FC236}">
                <a16:creationId xmlns:a16="http://schemas.microsoft.com/office/drawing/2014/main" id="{2239B905-4BBC-F937-3E25-FA9E6D40FC41}"/>
              </a:ext>
            </a:extLst>
          </p:cNvPr>
          <p:cNvSpPr/>
          <p:nvPr/>
        </p:nvSpPr>
        <p:spPr>
          <a:xfrm flipH="1">
            <a:off x="8614611" y="10250801"/>
            <a:ext cx="3471730" cy="1123516"/>
          </a:xfrm>
          <a:prstGeom prst="roundRect">
            <a:avLst>
              <a:gd name="adj" fmla="val 50000"/>
            </a:avLst>
          </a:pr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grpSp>
        <p:nvGrpSpPr>
          <p:cNvPr id="2" name="Graphic 9">
            <a:extLst>
              <a:ext uri="{FF2B5EF4-FFF2-40B4-BE49-F238E27FC236}">
                <a16:creationId xmlns:a16="http://schemas.microsoft.com/office/drawing/2014/main" id="{590CC77F-8B42-308C-9566-1C4C6E50E65D}"/>
              </a:ext>
            </a:extLst>
          </p:cNvPr>
          <p:cNvGrpSpPr/>
          <p:nvPr/>
        </p:nvGrpSpPr>
        <p:grpSpPr>
          <a:xfrm>
            <a:off x="9295485" y="10584849"/>
            <a:ext cx="2109982" cy="455422"/>
            <a:chOff x="8177842" y="3272245"/>
            <a:chExt cx="8333892" cy="1798802"/>
          </a:xfrm>
          <a:solidFill>
            <a:schemeClr val="accent2"/>
          </a:solidFill>
        </p:grpSpPr>
        <p:sp>
          <p:nvSpPr>
            <p:cNvPr id="4" name="Freeform: Shape 3">
              <a:extLst>
                <a:ext uri="{FF2B5EF4-FFF2-40B4-BE49-F238E27FC236}">
                  <a16:creationId xmlns:a16="http://schemas.microsoft.com/office/drawing/2014/main" id="{4E49EEC9-404E-C6F6-34F6-F8D4EF707FD2}"/>
                </a:ext>
              </a:extLst>
            </p:cNvPr>
            <p:cNvSpPr/>
            <p:nvPr/>
          </p:nvSpPr>
          <p:spPr>
            <a:xfrm>
              <a:off x="13598480" y="3584216"/>
              <a:ext cx="1132569" cy="1112823"/>
            </a:xfrm>
            <a:custGeom>
              <a:avLst/>
              <a:gdLst>
                <a:gd name="connsiteX0" fmla="*/ 18 w 1132569"/>
                <a:gd name="connsiteY0" fmla="*/ 1111323 h 1112823"/>
                <a:gd name="connsiteX1" fmla="*/ 211991 w 1132569"/>
                <a:gd name="connsiteY1" fmla="*/ 1111323 h 1112823"/>
                <a:gd name="connsiteX2" fmla="*/ 211991 w 1132569"/>
                <a:gd name="connsiteY2" fmla="*/ 469336 h 1112823"/>
                <a:gd name="connsiteX3" fmla="*/ 445568 w 1132569"/>
                <a:gd name="connsiteY3" fmla="*/ 853529 h 1112823"/>
                <a:gd name="connsiteX4" fmla="*/ 587484 w 1132569"/>
                <a:gd name="connsiteY4" fmla="*/ 978092 h 1112823"/>
                <a:gd name="connsiteX5" fmla="*/ 679482 w 1132569"/>
                <a:gd name="connsiteY5" fmla="*/ 864155 h 1112823"/>
                <a:gd name="connsiteX6" fmla="*/ 756741 w 1132569"/>
                <a:gd name="connsiteY6" fmla="*/ 735496 h 1112823"/>
                <a:gd name="connsiteX7" fmla="*/ 914543 w 1132569"/>
                <a:gd name="connsiteY7" fmla="*/ 475408 h 1112823"/>
                <a:gd name="connsiteX8" fmla="*/ 914490 w 1132569"/>
                <a:gd name="connsiteY8" fmla="*/ 1044778 h 1112823"/>
                <a:gd name="connsiteX9" fmla="*/ 1114407 w 1132569"/>
                <a:gd name="connsiteY9" fmla="*/ 1111358 h 1112823"/>
                <a:gd name="connsiteX10" fmla="*/ 1132570 w 1132569"/>
                <a:gd name="connsiteY10" fmla="*/ 1093195 h 1112823"/>
                <a:gd name="connsiteX11" fmla="*/ 1132570 w 1132569"/>
                <a:gd name="connsiteY11" fmla="*/ 21175 h 1112823"/>
                <a:gd name="connsiteX12" fmla="*/ 1114407 w 1132569"/>
                <a:gd name="connsiteY12" fmla="*/ 3012 h 1112823"/>
                <a:gd name="connsiteX13" fmla="*/ 909618 w 1132569"/>
                <a:gd name="connsiteY13" fmla="*/ 76829 h 1112823"/>
                <a:gd name="connsiteX14" fmla="*/ 589408 w 1132569"/>
                <a:gd name="connsiteY14" fmla="*/ 616651 h 1112823"/>
                <a:gd name="connsiteX15" fmla="*/ 578076 w 1132569"/>
                <a:gd name="connsiteY15" fmla="*/ 635591 h 1112823"/>
                <a:gd name="connsiteX16" fmla="*/ 563267 w 1132569"/>
                <a:gd name="connsiteY16" fmla="*/ 657108 h 1112823"/>
                <a:gd name="connsiteX17" fmla="*/ 542491 w 1132569"/>
                <a:gd name="connsiteY17" fmla="*/ 617322 h 1112823"/>
                <a:gd name="connsiteX18" fmla="*/ 272305 w 1132569"/>
                <a:gd name="connsiteY18" fmla="*/ 160707 h 1112823"/>
                <a:gd name="connsiteX19" fmla="*/ 0 w 1132569"/>
                <a:gd name="connsiteY19" fmla="*/ 2994 h 1112823"/>
                <a:gd name="connsiteX20" fmla="*/ 0 w 1132569"/>
                <a:gd name="connsiteY20" fmla="*/ 1111340 h 11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2569" h="1112823">
                  <a:moveTo>
                    <a:pt x="18" y="1111323"/>
                  </a:moveTo>
                  <a:lnTo>
                    <a:pt x="211991" y="1111323"/>
                  </a:lnTo>
                  <a:lnTo>
                    <a:pt x="211991" y="469336"/>
                  </a:lnTo>
                  <a:cubicBezTo>
                    <a:pt x="226447" y="479926"/>
                    <a:pt x="425817" y="820663"/>
                    <a:pt x="445568" y="853529"/>
                  </a:cubicBezTo>
                  <a:cubicBezTo>
                    <a:pt x="532395" y="997897"/>
                    <a:pt x="500781" y="978092"/>
                    <a:pt x="587484" y="978092"/>
                  </a:cubicBezTo>
                  <a:cubicBezTo>
                    <a:pt x="624392" y="978092"/>
                    <a:pt x="647674" y="916861"/>
                    <a:pt x="679482" y="864155"/>
                  </a:cubicBezTo>
                  <a:cubicBezTo>
                    <a:pt x="706047" y="820151"/>
                    <a:pt x="731217" y="778141"/>
                    <a:pt x="756741" y="735496"/>
                  </a:cubicBezTo>
                  <a:lnTo>
                    <a:pt x="914543" y="475408"/>
                  </a:lnTo>
                  <a:lnTo>
                    <a:pt x="914490" y="1044778"/>
                  </a:lnTo>
                  <a:cubicBezTo>
                    <a:pt x="913695" y="1128603"/>
                    <a:pt x="883882" y="1111358"/>
                    <a:pt x="1114407" y="1111358"/>
                  </a:cubicBezTo>
                  <a:cubicBezTo>
                    <a:pt x="1128369" y="1111358"/>
                    <a:pt x="1132570" y="1107139"/>
                    <a:pt x="1132570" y="1093195"/>
                  </a:cubicBezTo>
                  <a:lnTo>
                    <a:pt x="1132570" y="21175"/>
                  </a:lnTo>
                  <a:cubicBezTo>
                    <a:pt x="1132570" y="7213"/>
                    <a:pt x="1128351" y="3012"/>
                    <a:pt x="1114407" y="3012"/>
                  </a:cubicBezTo>
                  <a:cubicBezTo>
                    <a:pt x="913730" y="3012"/>
                    <a:pt x="967178" y="-18469"/>
                    <a:pt x="909618" y="76829"/>
                  </a:cubicBezTo>
                  <a:lnTo>
                    <a:pt x="589408" y="616651"/>
                  </a:lnTo>
                  <a:cubicBezTo>
                    <a:pt x="583689" y="626289"/>
                    <a:pt x="583936" y="626183"/>
                    <a:pt x="578076" y="635591"/>
                  </a:cubicBezTo>
                  <a:lnTo>
                    <a:pt x="563267" y="657108"/>
                  </a:lnTo>
                  <a:cubicBezTo>
                    <a:pt x="559295" y="642245"/>
                    <a:pt x="551281" y="631637"/>
                    <a:pt x="542491" y="617322"/>
                  </a:cubicBezTo>
                  <a:lnTo>
                    <a:pt x="272305" y="160707"/>
                  </a:lnTo>
                  <a:cubicBezTo>
                    <a:pt x="159461" y="-35132"/>
                    <a:pt x="204418" y="2994"/>
                    <a:pt x="0" y="2994"/>
                  </a:cubicBezTo>
                  <a:lnTo>
                    <a:pt x="0" y="1111340"/>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8" name="Freeform: Shape 7">
              <a:extLst>
                <a:ext uri="{FF2B5EF4-FFF2-40B4-BE49-F238E27FC236}">
                  <a16:creationId xmlns:a16="http://schemas.microsoft.com/office/drawing/2014/main" id="{47BA488B-EBB5-D63A-5623-EF67FE49C58D}"/>
                </a:ext>
              </a:extLst>
            </p:cNvPr>
            <p:cNvSpPr/>
            <p:nvPr/>
          </p:nvSpPr>
          <p:spPr>
            <a:xfrm>
              <a:off x="10745839" y="3585281"/>
              <a:ext cx="896361" cy="1112734"/>
            </a:xfrm>
            <a:custGeom>
              <a:avLst/>
              <a:gdLst>
                <a:gd name="connsiteX0" fmla="*/ 0 w 896361"/>
                <a:gd name="connsiteY0" fmla="*/ 20075 h 1112734"/>
                <a:gd name="connsiteX1" fmla="*/ 0 w 896361"/>
                <a:gd name="connsiteY1" fmla="*/ 1092095 h 1112734"/>
                <a:gd name="connsiteX2" fmla="*/ 18163 w 896361"/>
                <a:gd name="connsiteY2" fmla="*/ 1110258 h 1112734"/>
                <a:gd name="connsiteX3" fmla="*/ 218080 w 896361"/>
                <a:gd name="connsiteY3" fmla="*/ 1043678 h 1112734"/>
                <a:gd name="connsiteX4" fmla="*/ 218027 w 896361"/>
                <a:gd name="connsiteY4" fmla="*/ 425855 h 1112734"/>
                <a:gd name="connsiteX5" fmla="*/ 281024 w 896361"/>
                <a:gd name="connsiteY5" fmla="*/ 508215 h 1112734"/>
                <a:gd name="connsiteX6" fmla="*/ 657594 w 896361"/>
                <a:gd name="connsiteY6" fmla="*/ 1034076 h 1112734"/>
                <a:gd name="connsiteX7" fmla="*/ 687760 w 896361"/>
                <a:gd name="connsiteY7" fmla="*/ 1076579 h 1112734"/>
                <a:gd name="connsiteX8" fmla="*/ 878199 w 896361"/>
                <a:gd name="connsiteY8" fmla="*/ 1110240 h 1112734"/>
                <a:gd name="connsiteX9" fmla="*/ 896362 w 896361"/>
                <a:gd name="connsiteY9" fmla="*/ 1092077 h 1112734"/>
                <a:gd name="connsiteX10" fmla="*/ 896362 w 896361"/>
                <a:gd name="connsiteY10" fmla="*/ 20057 h 1112734"/>
                <a:gd name="connsiteX11" fmla="*/ 878199 w 896361"/>
                <a:gd name="connsiteY11" fmla="*/ 1894 h 1112734"/>
                <a:gd name="connsiteX12" fmla="*/ 678281 w 896361"/>
                <a:gd name="connsiteY12" fmla="*/ 68474 h 1112734"/>
                <a:gd name="connsiteX13" fmla="*/ 678334 w 896361"/>
                <a:gd name="connsiteY13" fmla="*/ 692351 h 1112734"/>
                <a:gd name="connsiteX14" fmla="*/ 303741 w 896361"/>
                <a:gd name="connsiteY14" fmla="*/ 170568 h 1112734"/>
                <a:gd name="connsiteX15" fmla="*/ 18163 w 896361"/>
                <a:gd name="connsiteY15" fmla="*/ 1912 h 1112734"/>
                <a:gd name="connsiteX16" fmla="*/ 0 w 896361"/>
                <a:gd name="connsiteY16" fmla="*/ 20075 h 111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6361" h="1112734">
                  <a:moveTo>
                    <a:pt x="0" y="20075"/>
                  </a:moveTo>
                  <a:lnTo>
                    <a:pt x="0" y="1092095"/>
                  </a:lnTo>
                  <a:cubicBezTo>
                    <a:pt x="0" y="1106057"/>
                    <a:pt x="4219" y="1110258"/>
                    <a:pt x="18163" y="1110258"/>
                  </a:cubicBezTo>
                  <a:cubicBezTo>
                    <a:pt x="248687" y="1110258"/>
                    <a:pt x="218874" y="1127503"/>
                    <a:pt x="218080" y="1043678"/>
                  </a:cubicBezTo>
                  <a:lnTo>
                    <a:pt x="218027" y="425855"/>
                  </a:lnTo>
                  <a:cubicBezTo>
                    <a:pt x="231954" y="436057"/>
                    <a:pt x="267680" y="488887"/>
                    <a:pt x="281024" y="508215"/>
                  </a:cubicBezTo>
                  <a:lnTo>
                    <a:pt x="657594" y="1034076"/>
                  </a:lnTo>
                  <a:cubicBezTo>
                    <a:pt x="669315" y="1050279"/>
                    <a:pt x="676410" y="1060411"/>
                    <a:pt x="687760" y="1076579"/>
                  </a:cubicBezTo>
                  <a:cubicBezTo>
                    <a:pt x="722710" y="1126373"/>
                    <a:pt x="730494" y="1110240"/>
                    <a:pt x="878199" y="1110240"/>
                  </a:cubicBezTo>
                  <a:cubicBezTo>
                    <a:pt x="892161" y="1110240"/>
                    <a:pt x="896362" y="1106021"/>
                    <a:pt x="896362" y="1092077"/>
                  </a:cubicBezTo>
                  <a:lnTo>
                    <a:pt x="896362" y="20057"/>
                  </a:lnTo>
                  <a:cubicBezTo>
                    <a:pt x="896362" y="6095"/>
                    <a:pt x="892143" y="1894"/>
                    <a:pt x="878199" y="1894"/>
                  </a:cubicBezTo>
                  <a:cubicBezTo>
                    <a:pt x="647674" y="1894"/>
                    <a:pt x="677487" y="-15351"/>
                    <a:pt x="678281" y="68474"/>
                  </a:cubicBezTo>
                  <a:lnTo>
                    <a:pt x="678334" y="692351"/>
                  </a:lnTo>
                  <a:cubicBezTo>
                    <a:pt x="628629" y="635179"/>
                    <a:pt x="366032" y="254869"/>
                    <a:pt x="303741" y="170568"/>
                  </a:cubicBezTo>
                  <a:cubicBezTo>
                    <a:pt x="155242" y="-30390"/>
                    <a:pt x="230877" y="1912"/>
                    <a:pt x="18163" y="1912"/>
                  </a:cubicBezTo>
                  <a:cubicBezTo>
                    <a:pt x="4201" y="1912"/>
                    <a:pt x="0" y="6130"/>
                    <a:pt x="0" y="20075"/>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9" name="Freeform: Shape 8">
              <a:extLst>
                <a:ext uri="{FF2B5EF4-FFF2-40B4-BE49-F238E27FC236}">
                  <a16:creationId xmlns:a16="http://schemas.microsoft.com/office/drawing/2014/main" id="{50323F6E-1349-8752-BE1B-20CAD28ADFA2}"/>
                </a:ext>
              </a:extLst>
            </p:cNvPr>
            <p:cNvSpPr/>
            <p:nvPr/>
          </p:nvSpPr>
          <p:spPr>
            <a:xfrm>
              <a:off x="9516329" y="3272245"/>
              <a:ext cx="290732" cy="1798802"/>
            </a:xfrm>
            <a:custGeom>
              <a:avLst/>
              <a:gdLst>
                <a:gd name="connsiteX0" fmla="*/ 18 w 290732"/>
                <a:gd name="connsiteY0" fmla="*/ 308876 h 1798802"/>
                <a:gd name="connsiteX1" fmla="*/ 18 w 290732"/>
                <a:gd name="connsiteY1" fmla="*/ 1495964 h 1798802"/>
                <a:gd name="connsiteX2" fmla="*/ 210473 w 290732"/>
                <a:gd name="connsiteY2" fmla="*/ 1727634 h 1798802"/>
                <a:gd name="connsiteX3" fmla="*/ 290732 w 290732"/>
                <a:gd name="connsiteY3" fmla="*/ 1798803 h 1798802"/>
                <a:gd name="connsiteX4" fmla="*/ 290732 w 290732"/>
                <a:gd name="connsiteY4" fmla="*/ 0 h 1798802"/>
                <a:gd name="connsiteX5" fmla="*/ 213385 w 290732"/>
                <a:gd name="connsiteY5" fmla="*/ 68010 h 1798802"/>
                <a:gd name="connsiteX6" fmla="*/ 140821 w 290732"/>
                <a:gd name="connsiteY6" fmla="*/ 146857 h 1798802"/>
                <a:gd name="connsiteX7" fmla="*/ 0 w 290732"/>
                <a:gd name="connsiteY7" fmla="*/ 308876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732" h="1798802">
                  <a:moveTo>
                    <a:pt x="18" y="308876"/>
                  </a:moveTo>
                  <a:lnTo>
                    <a:pt x="18" y="1495964"/>
                  </a:lnTo>
                  <a:cubicBezTo>
                    <a:pt x="18" y="1512661"/>
                    <a:pt x="190968" y="1708235"/>
                    <a:pt x="210473" y="1727634"/>
                  </a:cubicBezTo>
                  <a:cubicBezTo>
                    <a:pt x="231477" y="1748515"/>
                    <a:pt x="262543" y="1791266"/>
                    <a:pt x="290732" y="1798803"/>
                  </a:cubicBezTo>
                  <a:lnTo>
                    <a:pt x="290732" y="0"/>
                  </a:lnTo>
                  <a:cubicBezTo>
                    <a:pt x="263638" y="7237"/>
                    <a:pt x="233331" y="47870"/>
                    <a:pt x="213385" y="68010"/>
                  </a:cubicBezTo>
                  <a:lnTo>
                    <a:pt x="140821" y="146857"/>
                  </a:lnTo>
                  <a:cubicBezTo>
                    <a:pt x="120858" y="166750"/>
                    <a:pt x="0" y="291313"/>
                    <a:pt x="0" y="308876"/>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3" name="Freeform: Shape 12">
              <a:extLst>
                <a:ext uri="{FF2B5EF4-FFF2-40B4-BE49-F238E27FC236}">
                  <a16:creationId xmlns:a16="http://schemas.microsoft.com/office/drawing/2014/main" id="{4F38F6C1-CEF9-B311-4898-94B691621298}"/>
                </a:ext>
              </a:extLst>
            </p:cNvPr>
            <p:cNvSpPr/>
            <p:nvPr/>
          </p:nvSpPr>
          <p:spPr>
            <a:xfrm>
              <a:off x="8177842" y="3272245"/>
              <a:ext cx="278606" cy="1798802"/>
            </a:xfrm>
            <a:custGeom>
              <a:avLst/>
              <a:gdLst>
                <a:gd name="connsiteX0" fmla="*/ 0 w 278606"/>
                <a:gd name="connsiteY0" fmla="*/ 1798803 h 1798802"/>
                <a:gd name="connsiteX1" fmla="*/ 140821 w 278606"/>
                <a:gd name="connsiteY1" fmla="*/ 1654964 h 1798802"/>
                <a:gd name="connsiteX2" fmla="*/ 278606 w 278606"/>
                <a:gd name="connsiteY2" fmla="*/ 1502036 h 1798802"/>
                <a:gd name="connsiteX3" fmla="*/ 278606 w 278606"/>
                <a:gd name="connsiteY3" fmla="*/ 302839 h 1798802"/>
                <a:gd name="connsiteX4" fmla="*/ 177430 w 278606"/>
                <a:gd name="connsiteY4" fmla="*/ 185972 h 1798802"/>
                <a:gd name="connsiteX5" fmla="*/ 143892 w 278606"/>
                <a:gd name="connsiteY5" fmla="*/ 146822 h 1798802"/>
                <a:gd name="connsiteX6" fmla="*/ 0 w 278606"/>
                <a:gd name="connsiteY6" fmla="*/ 0 h 1798802"/>
                <a:gd name="connsiteX7" fmla="*/ 0 w 278606"/>
                <a:gd name="connsiteY7" fmla="*/ 1798803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606" h="1798802">
                  <a:moveTo>
                    <a:pt x="0" y="1798803"/>
                  </a:moveTo>
                  <a:cubicBezTo>
                    <a:pt x="42751" y="1770173"/>
                    <a:pt x="100329" y="1695421"/>
                    <a:pt x="140821" y="1654964"/>
                  </a:cubicBezTo>
                  <a:cubicBezTo>
                    <a:pt x="154307" y="1641479"/>
                    <a:pt x="278606" y="1519457"/>
                    <a:pt x="278606" y="1502036"/>
                  </a:cubicBezTo>
                  <a:lnTo>
                    <a:pt x="278606" y="302839"/>
                  </a:lnTo>
                  <a:cubicBezTo>
                    <a:pt x="278606" y="277210"/>
                    <a:pt x="200252" y="213278"/>
                    <a:pt x="177430" y="185972"/>
                  </a:cubicBezTo>
                  <a:cubicBezTo>
                    <a:pt x="163114" y="168850"/>
                    <a:pt x="160431" y="163167"/>
                    <a:pt x="143892" y="146822"/>
                  </a:cubicBezTo>
                  <a:cubicBezTo>
                    <a:pt x="103895" y="107283"/>
                    <a:pt x="32549" y="21799"/>
                    <a:pt x="0" y="0"/>
                  </a:cubicBezTo>
                  <a:lnTo>
                    <a:pt x="0" y="1798803"/>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4" name="Freeform: Shape 13">
              <a:extLst>
                <a:ext uri="{FF2B5EF4-FFF2-40B4-BE49-F238E27FC236}">
                  <a16:creationId xmlns:a16="http://schemas.microsoft.com/office/drawing/2014/main" id="{7F13DCAE-FA55-0C25-E863-747D07A77E1B}"/>
                </a:ext>
              </a:extLst>
            </p:cNvPr>
            <p:cNvSpPr/>
            <p:nvPr/>
          </p:nvSpPr>
          <p:spPr>
            <a:xfrm>
              <a:off x="14979401" y="3944538"/>
              <a:ext cx="654099" cy="763126"/>
            </a:xfrm>
            <a:custGeom>
              <a:avLst/>
              <a:gdLst>
                <a:gd name="connsiteX0" fmla="*/ 0 w 654099"/>
                <a:gd name="connsiteY0" fmla="*/ 393672 h 763126"/>
                <a:gd name="connsiteX1" fmla="*/ 302823 w 654099"/>
                <a:gd name="connsiteY1" fmla="*/ 763126 h 763126"/>
                <a:gd name="connsiteX2" fmla="*/ 496633 w 654099"/>
                <a:gd name="connsiteY2" fmla="*/ 666222 h 763126"/>
                <a:gd name="connsiteX3" fmla="*/ 539032 w 654099"/>
                <a:gd name="connsiteY3" fmla="*/ 751018 h 763126"/>
                <a:gd name="connsiteX4" fmla="*/ 654099 w 654099"/>
                <a:gd name="connsiteY4" fmla="*/ 751018 h 763126"/>
                <a:gd name="connsiteX5" fmla="*/ 654099 w 654099"/>
                <a:gd name="connsiteY5" fmla="*/ 0 h 763126"/>
                <a:gd name="connsiteX6" fmla="*/ 454235 w 654099"/>
                <a:gd name="connsiteY6" fmla="*/ 0 h 763126"/>
                <a:gd name="connsiteX7" fmla="*/ 454235 w 654099"/>
                <a:gd name="connsiteY7" fmla="*/ 442124 h 763126"/>
                <a:gd name="connsiteX8" fmla="*/ 351276 w 654099"/>
                <a:gd name="connsiteY8" fmla="*/ 563263 h 763126"/>
                <a:gd name="connsiteX9" fmla="*/ 232430 w 654099"/>
                <a:gd name="connsiteY9" fmla="*/ 524643 h 763126"/>
                <a:gd name="connsiteX10" fmla="*/ 205918 w 654099"/>
                <a:gd name="connsiteY10" fmla="*/ 436087 h 763126"/>
                <a:gd name="connsiteX11" fmla="*/ 205918 w 654099"/>
                <a:gd name="connsiteY11" fmla="*/ 18 h 763126"/>
                <a:gd name="connsiteX12" fmla="*/ 0 w 654099"/>
                <a:gd name="connsiteY12" fmla="*/ 18 h 763126"/>
                <a:gd name="connsiteX13" fmla="*/ 0 w 654099"/>
                <a:gd name="connsiteY13" fmla="*/ 393689 h 76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4099" h="763126">
                  <a:moveTo>
                    <a:pt x="0" y="393672"/>
                  </a:moveTo>
                  <a:cubicBezTo>
                    <a:pt x="0" y="608203"/>
                    <a:pt x="71663" y="763126"/>
                    <a:pt x="302823" y="763126"/>
                  </a:cubicBezTo>
                  <a:cubicBezTo>
                    <a:pt x="409260" y="763126"/>
                    <a:pt x="466556" y="686362"/>
                    <a:pt x="496633" y="666222"/>
                  </a:cubicBezTo>
                  <a:cubicBezTo>
                    <a:pt x="498451" y="688074"/>
                    <a:pt x="515802" y="751018"/>
                    <a:pt x="539032" y="751018"/>
                  </a:cubicBezTo>
                  <a:lnTo>
                    <a:pt x="654099" y="751018"/>
                  </a:lnTo>
                  <a:lnTo>
                    <a:pt x="654099" y="0"/>
                  </a:lnTo>
                  <a:lnTo>
                    <a:pt x="454235" y="0"/>
                  </a:lnTo>
                  <a:lnTo>
                    <a:pt x="454235" y="442124"/>
                  </a:lnTo>
                  <a:cubicBezTo>
                    <a:pt x="454235" y="498325"/>
                    <a:pt x="404053" y="563263"/>
                    <a:pt x="351276" y="563263"/>
                  </a:cubicBezTo>
                  <a:cubicBezTo>
                    <a:pt x="312567" y="563263"/>
                    <a:pt x="262243" y="568064"/>
                    <a:pt x="232430" y="524643"/>
                  </a:cubicBezTo>
                  <a:cubicBezTo>
                    <a:pt x="217445" y="502808"/>
                    <a:pt x="205918" y="470577"/>
                    <a:pt x="205918" y="436087"/>
                  </a:cubicBezTo>
                  <a:lnTo>
                    <a:pt x="205918" y="18"/>
                  </a:lnTo>
                  <a:lnTo>
                    <a:pt x="0" y="18"/>
                  </a:lnTo>
                  <a:lnTo>
                    <a:pt x="0" y="393689"/>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5" name="Freeform: Shape 14">
              <a:extLst>
                <a:ext uri="{FF2B5EF4-FFF2-40B4-BE49-F238E27FC236}">
                  <a16:creationId xmlns:a16="http://schemas.microsoft.com/office/drawing/2014/main" id="{423B2932-B621-BB28-E830-4DB8654B3B28}"/>
                </a:ext>
              </a:extLst>
            </p:cNvPr>
            <p:cNvSpPr/>
            <p:nvPr/>
          </p:nvSpPr>
          <p:spPr>
            <a:xfrm>
              <a:off x="11866317" y="3944156"/>
              <a:ext cx="690569" cy="764471"/>
            </a:xfrm>
            <a:custGeom>
              <a:avLst/>
              <a:gdLst>
                <a:gd name="connsiteX0" fmla="*/ 345222 w 690569"/>
                <a:gd name="connsiteY0" fmla="*/ 157848 h 764471"/>
                <a:gd name="connsiteX1" fmla="*/ 490579 w 690569"/>
                <a:gd name="connsiteY1" fmla="*/ 309259 h 764471"/>
                <a:gd name="connsiteX2" fmla="*/ 199864 w 690569"/>
                <a:gd name="connsiteY2" fmla="*/ 309259 h 764471"/>
                <a:gd name="connsiteX3" fmla="*/ 345222 w 690569"/>
                <a:gd name="connsiteY3" fmla="*/ 157848 h 764471"/>
                <a:gd name="connsiteX4" fmla="*/ 0 w 690569"/>
                <a:gd name="connsiteY4" fmla="*/ 345603 h 764471"/>
                <a:gd name="connsiteX5" fmla="*/ 101336 w 690569"/>
                <a:gd name="connsiteY5" fmla="*/ 656120 h 764471"/>
                <a:gd name="connsiteX6" fmla="*/ 559330 w 690569"/>
                <a:gd name="connsiteY6" fmla="*/ 717175 h 764471"/>
                <a:gd name="connsiteX7" fmla="*/ 672280 w 690569"/>
                <a:gd name="connsiteY7" fmla="*/ 612098 h 764471"/>
                <a:gd name="connsiteX8" fmla="*/ 604818 w 690569"/>
                <a:gd name="connsiteY8" fmla="*/ 564476 h 764471"/>
                <a:gd name="connsiteX9" fmla="*/ 539032 w 690569"/>
                <a:gd name="connsiteY9" fmla="*/ 515194 h 764471"/>
                <a:gd name="connsiteX10" fmla="*/ 478329 w 690569"/>
                <a:gd name="connsiteY10" fmla="*/ 563523 h 764471"/>
                <a:gd name="connsiteX11" fmla="*/ 345222 w 690569"/>
                <a:gd name="connsiteY11" fmla="*/ 587881 h 764471"/>
                <a:gd name="connsiteX12" fmla="*/ 199864 w 690569"/>
                <a:gd name="connsiteY12" fmla="*/ 436470 h 764471"/>
                <a:gd name="connsiteX13" fmla="*/ 690443 w 690569"/>
                <a:gd name="connsiteY13" fmla="*/ 436470 h 764471"/>
                <a:gd name="connsiteX14" fmla="*/ 597192 w 690569"/>
                <a:gd name="connsiteY14" fmla="*/ 105777 h 764471"/>
                <a:gd name="connsiteX15" fmla="*/ 193722 w 690569"/>
                <a:gd name="connsiteY15" fmla="*/ 30601 h 764471"/>
                <a:gd name="connsiteX16" fmla="*/ 0 w 690569"/>
                <a:gd name="connsiteY16" fmla="*/ 345638 h 764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0569" h="764471">
                  <a:moveTo>
                    <a:pt x="345222" y="157848"/>
                  </a:moveTo>
                  <a:cubicBezTo>
                    <a:pt x="435031" y="157848"/>
                    <a:pt x="490579" y="231718"/>
                    <a:pt x="490579" y="309259"/>
                  </a:cubicBezTo>
                  <a:lnTo>
                    <a:pt x="199864" y="309259"/>
                  </a:lnTo>
                  <a:cubicBezTo>
                    <a:pt x="217321" y="234330"/>
                    <a:pt x="242774" y="157848"/>
                    <a:pt x="345222" y="157848"/>
                  </a:cubicBezTo>
                  <a:close/>
                  <a:moveTo>
                    <a:pt x="0" y="345603"/>
                  </a:moveTo>
                  <a:cubicBezTo>
                    <a:pt x="0" y="467660"/>
                    <a:pt x="13027" y="567512"/>
                    <a:pt x="101336" y="656120"/>
                  </a:cubicBezTo>
                  <a:cubicBezTo>
                    <a:pt x="223535" y="778725"/>
                    <a:pt x="406400" y="794663"/>
                    <a:pt x="559330" y="717175"/>
                  </a:cubicBezTo>
                  <a:cubicBezTo>
                    <a:pt x="593415" y="699895"/>
                    <a:pt x="661690" y="651778"/>
                    <a:pt x="672280" y="612098"/>
                  </a:cubicBezTo>
                  <a:cubicBezTo>
                    <a:pt x="650869" y="606379"/>
                    <a:pt x="623422" y="578350"/>
                    <a:pt x="604818" y="564476"/>
                  </a:cubicBezTo>
                  <a:cubicBezTo>
                    <a:pt x="581112" y="546807"/>
                    <a:pt x="563231" y="531398"/>
                    <a:pt x="539032" y="515194"/>
                  </a:cubicBezTo>
                  <a:cubicBezTo>
                    <a:pt x="515944" y="530656"/>
                    <a:pt x="506730" y="547001"/>
                    <a:pt x="478329" y="563523"/>
                  </a:cubicBezTo>
                  <a:cubicBezTo>
                    <a:pt x="429100" y="592170"/>
                    <a:pt x="401988" y="587881"/>
                    <a:pt x="345222" y="587881"/>
                  </a:cubicBezTo>
                  <a:cubicBezTo>
                    <a:pt x="269922" y="587881"/>
                    <a:pt x="201541" y="511505"/>
                    <a:pt x="199864" y="436470"/>
                  </a:cubicBezTo>
                  <a:lnTo>
                    <a:pt x="690443" y="436470"/>
                  </a:lnTo>
                  <a:cubicBezTo>
                    <a:pt x="690443" y="284847"/>
                    <a:pt x="697945" y="233271"/>
                    <a:pt x="597192" y="105777"/>
                  </a:cubicBezTo>
                  <a:cubicBezTo>
                    <a:pt x="511637" y="-2494"/>
                    <a:pt x="319574" y="-27824"/>
                    <a:pt x="193722" y="30601"/>
                  </a:cubicBezTo>
                  <a:cubicBezTo>
                    <a:pt x="79625" y="83572"/>
                    <a:pt x="0" y="224128"/>
                    <a:pt x="0" y="345638"/>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6" name="Freeform: Shape 15">
              <a:extLst>
                <a:ext uri="{FF2B5EF4-FFF2-40B4-BE49-F238E27FC236}">
                  <a16:creationId xmlns:a16="http://schemas.microsoft.com/office/drawing/2014/main" id="{E32B3013-94F9-D13F-6960-62DE3B736F87}"/>
                </a:ext>
              </a:extLst>
            </p:cNvPr>
            <p:cNvSpPr/>
            <p:nvPr/>
          </p:nvSpPr>
          <p:spPr>
            <a:xfrm>
              <a:off x="12665757" y="3944503"/>
              <a:ext cx="744985" cy="751035"/>
            </a:xfrm>
            <a:custGeom>
              <a:avLst/>
              <a:gdLst>
                <a:gd name="connsiteX0" fmla="*/ 35 w 744985"/>
                <a:gd name="connsiteY0" fmla="*/ 751035 h 751035"/>
                <a:gd name="connsiteX1" fmla="*/ 224134 w 744985"/>
                <a:gd name="connsiteY1" fmla="*/ 751035 h 751035"/>
                <a:gd name="connsiteX2" fmla="*/ 260814 w 744985"/>
                <a:gd name="connsiteY2" fmla="*/ 690810 h 751035"/>
                <a:gd name="connsiteX3" fmla="*/ 367285 w 744985"/>
                <a:gd name="connsiteY3" fmla="*/ 518694 h 751035"/>
                <a:gd name="connsiteX4" fmla="*/ 375529 w 744985"/>
                <a:gd name="connsiteY4" fmla="*/ 508774 h 751035"/>
                <a:gd name="connsiteX5" fmla="*/ 520886 w 744985"/>
                <a:gd name="connsiteY5" fmla="*/ 751035 h 751035"/>
                <a:gd name="connsiteX6" fmla="*/ 744985 w 744985"/>
                <a:gd name="connsiteY6" fmla="*/ 751035 h 751035"/>
                <a:gd name="connsiteX7" fmla="*/ 621427 w 744985"/>
                <a:gd name="connsiteY7" fmla="*/ 553591 h 751035"/>
                <a:gd name="connsiteX8" fmla="*/ 496668 w 744985"/>
                <a:gd name="connsiteY8" fmla="*/ 357346 h 751035"/>
                <a:gd name="connsiteX9" fmla="*/ 720768 w 744985"/>
                <a:gd name="connsiteY9" fmla="*/ 0 h 751035"/>
                <a:gd name="connsiteX10" fmla="*/ 496668 w 744985"/>
                <a:gd name="connsiteY10" fmla="*/ 0 h 751035"/>
                <a:gd name="connsiteX11" fmla="*/ 436407 w 744985"/>
                <a:gd name="connsiteY11" fmla="*/ 103276 h 751035"/>
                <a:gd name="connsiteX12" fmla="*/ 375529 w 744985"/>
                <a:gd name="connsiteY12" fmla="*/ 211972 h 751035"/>
                <a:gd name="connsiteX13" fmla="*/ 310819 w 744985"/>
                <a:gd name="connsiteY13" fmla="*/ 107107 h 751035"/>
                <a:gd name="connsiteX14" fmla="*/ 248334 w 744985"/>
                <a:gd name="connsiteY14" fmla="*/ 0 h 751035"/>
                <a:gd name="connsiteX15" fmla="*/ 24235 w 744985"/>
                <a:gd name="connsiteY15" fmla="*/ 0 h 751035"/>
                <a:gd name="connsiteX16" fmla="*/ 81301 w 744985"/>
                <a:gd name="connsiteY16" fmla="*/ 94345 h 751035"/>
                <a:gd name="connsiteX17" fmla="*/ 230365 w 744985"/>
                <a:gd name="connsiteY17" fmla="*/ 326933 h 751035"/>
                <a:gd name="connsiteX18" fmla="*/ 239438 w 744985"/>
                <a:gd name="connsiteY18" fmla="*/ 378033 h 751035"/>
                <a:gd name="connsiteX19" fmla="*/ 210120 w 744985"/>
                <a:gd name="connsiteY19" fmla="*/ 422072 h 751035"/>
                <a:gd name="connsiteX20" fmla="*/ 179106 w 744985"/>
                <a:gd name="connsiteY20" fmla="*/ 469801 h 751035"/>
                <a:gd name="connsiteX21" fmla="*/ 0 w 744985"/>
                <a:gd name="connsiteY21" fmla="*/ 751000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4985" h="751035">
                  <a:moveTo>
                    <a:pt x="35" y="751035"/>
                  </a:moveTo>
                  <a:lnTo>
                    <a:pt x="224134" y="751035"/>
                  </a:lnTo>
                  <a:cubicBezTo>
                    <a:pt x="235731" y="729113"/>
                    <a:pt x="247964" y="712450"/>
                    <a:pt x="260814" y="690810"/>
                  </a:cubicBezTo>
                  <a:lnTo>
                    <a:pt x="367285" y="518694"/>
                  </a:lnTo>
                  <a:cubicBezTo>
                    <a:pt x="375458" y="508104"/>
                    <a:pt x="370728" y="514317"/>
                    <a:pt x="375529" y="508774"/>
                  </a:cubicBezTo>
                  <a:lnTo>
                    <a:pt x="520886" y="751035"/>
                  </a:lnTo>
                  <a:lnTo>
                    <a:pt x="744985" y="751035"/>
                  </a:lnTo>
                  <a:cubicBezTo>
                    <a:pt x="740131" y="730189"/>
                    <a:pt x="640790" y="582609"/>
                    <a:pt x="621427" y="553591"/>
                  </a:cubicBezTo>
                  <a:cubicBezTo>
                    <a:pt x="613166" y="541235"/>
                    <a:pt x="495521" y="367478"/>
                    <a:pt x="496668" y="357346"/>
                  </a:cubicBezTo>
                  <a:cubicBezTo>
                    <a:pt x="498010" y="345555"/>
                    <a:pt x="713319" y="27871"/>
                    <a:pt x="720768" y="0"/>
                  </a:cubicBezTo>
                  <a:lnTo>
                    <a:pt x="496668" y="0"/>
                  </a:lnTo>
                  <a:cubicBezTo>
                    <a:pt x="478647" y="34067"/>
                    <a:pt x="455665" y="69845"/>
                    <a:pt x="436407" y="103276"/>
                  </a:cubicBezTo>
                  <a:cubicBezTo>
                    <a:pt x="414943" y="140573"/>
                    <a:pt x="395774" y="173704"/>
                    <a:pt x="375529" y="211972"/>
                  </a:cubicBezTo>
                  <a:cubicBezTo>
                    <a:pt x="357118" y="198486"/>
                    <a:pt x="326299" y="132877"/>
                    <a:pt x="310819" y="107107"/>
                  </a:cubicBezTo>
                  <a:cubicBezTo>
                    <a:pt x="288932" y="70693"/>
                    <a:pt x="270557" y="33184"/>
                    <a:pt x="248334" y="0"/>
                  </a:cubicBezTo>
                  <a:lnTo>
                    <a:pt x="24235" y="0"/>
                  </a:lnTo>
                  <a:cubicBezTo>
                    <a:pt x="41639" y="32884"/>
                    <a:pt x="60914" y="60914"/>
                    <a:pt x="81301" y="94345"/>
                  </a:cubicBezTo>
                  <a:lnTo>
                    <a:pt x="230365" y="326933"/>
                  </a:lnTo>
                  <a:cubicBezTo>
                    <a:pt x="244839" y="347638"/>
                    <a:pt x="255077" y="352227"/>
                    <a:pt x="239438" y="378033"/>
                  </a:cubicBezTo>
                  <a:cubicBezTo>
                    <a:pt x="229095" y="395119"/>
                    <a:pt x="221081" y="403945"/>
                    <a:pt x="210120" y="422072"/>
                  </a:cubicBezTo>
                  <a:cubicBezTo>
                    <a:pt x="198152" y="441877"/>
                    <a:pt x="191815" y="448902"/>
                    <a:pt x="179106" y="469801"/>
                  </a:cubicBezTo>
                  <a:cubicBezTo>
                    <a:pt x="153618" y="511722"/>
                    <a:pt x="6725" y="722123"/>
                    <a:pt x="0" y="751000"/>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7" name="Freeform: Shape 16">
              <a:extLst>
                <a:ext uri="{FF2B5EF4-FFF2-40B4-BE49-F238E27FC236}">
                  <a16:creationId xmlns:a16="http://schemas.microsoft.com/office/drawing/2014/main" id="{C6810EB7-7709-606F-A49B-7DF858A9B21A}"/>
                </a:ext>
              </a:extLst>
            </p:cNvPr>
            <p:cNvSpPr/>
            <p:nvPr/>
          </p:nvSpPr>
          <p:spPr>
            <a:xfrm>
              <a:off x="15784965" y="3944521"/>
              <a:ext cx="726768" cy="751035"/>
            </a:xfrm>
            <a:custGeom>
              <a:avLst/>
              <a:gdLst>
                <a:gd name="connsiteX0" fmla="*/ 290679 w 726768"/>
                <a:gd name="connsiteY0" fmla="*/ 751018 h 751035"/>
                <a:gd name="connsiteX1" fmla="*/ 436036 w 726768"/>
                <a:gd name="connsiteY1" fmla="*/ 751018 h 751035"/>
                <a:gd name="connsiteX2" fmla="*/ 471480 w 726768"/>
                <a:gd name="connsiteY2" fmla="*/ 659267 h 751035"/>
                <a:gd name="connsiteX3" fmla="*/ 726769 w 726768"/>
                <a:gd name="connsiteY3" fmla="*/ 0 h 751035"/>
                <a:gd name="connsiteX4" fmla="*/ 520850 w 726768"/>
                <a:gd name="connsiteY4" fmla="*/ 0 h 751035"/>
                <a:gd name="connsiteX5" fmla="*/ 442991 w 726768"/>
                <a:gd name="connsiteY5" fmla="*/ 212854 h 751035"/>
                <a:gd name="connsiteX6" fmla="*/ 405006 w 726768"/>
                <a:gd name="connsiteY6" fmla="*/ 320226 h 751035"/>
                <a:gd name="connsiteX7" fmla="*/ 369439 w 726768"/>
                <a:gd name="connsiteY7" fmla="*/ 430015 h 751035"/>
                <a:gd name="connsiteX8" fmla="*/ 326176 w 726768"/>
                <a:gd name="connsiteY8" fmla="*/ 327922 h 751035"/>
                <a:gd name="connsiteX9" fmla="*/ 211973 w 726768"/>
                <a:gd name="connsiteY9" fmla="*/ 0 h 751035"/>
                <a:gd name="connsiteX10" fmla="*/ 0 w 726768"/>
                <a:gd name="connsiteY10" fmla="*/ 0 h 751035"/>
                <a:gd name="connsiteX11" fmla="*/ 143610 w 726768"/>
                <a:gd name="connsiteY11" fmla="*/ 377256 h 751035"/>
                <a:gd name="connsiteX12" fmla="*/ 179424 w 726768"/>
                <a:gd name="connsiteY12" fmla="*/ 468636 h 751035"/>
                <a:gd name="connsiteX13" fmla="*/ 290714 w 726768"/>
                <a:gd name="connsiteY13" fmla="*/ 751035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6768" h="751035">
                  <a:moveTo>
                    <a:pt x="290679" y="751018"/>
                  </a:moveTo>
                  <a:lnTo>
                    <a:pt x="436036" y="751018"/>
                  </a:lnTo>
                  <a:cubicBezTo>
                    <a:pt x="442356" y="723870"/>
                    <a:pt x="461913" y="685126"/>
                    <a:pt x="471480" y="659267"/>
                  </a:cubicBezTo>
                  <a:cubicBezTo>
                    <a:pt x="495097" y="595318"/>
                    <a:pt x="723856" y="34914"/>
                    <a:pt x="726769" y="0"/>
                  </a:cubicBezTo>
                  <a:lnTo>
                    <a:pt x="520850" y="0"/>
                  </a:lnTo>
                  <a:lnTo>
                    <a:pt x="442991" y="212854"/>
                  </a:lnTo>
                  <a:cubicBezTo>
                    <a:pt x="429347" y="249251"/>
                    <a:pt x="417927" y="284482"/>
                    <a:pt x="405006" y="320226"/>
                  </a:cubicBezTo>
                  <a:lnTo>
                    <a:pt x="369439" y="430015"/>
                  </a:lnTo>
                  <a:cubicBezTo>
                    <a:pt x="346121" y="412929"/>
                    <a:pt x="337825" y="359040"/>
                    <a:pt x="326176" y="327922"/>
                  </a:cubicBezTo>
                  <a:lnTo>
                    <a:pt x="211973" y="0"/>
                  </a:lnTo>
                  <a:lnTo>
                    <a:pt x="0" y="0"/>
                  </a:lnTo>
                  <a:cubicBezTo>
                    <a:pt x="2700" y="32443"/>
                    <a:pt x="126876" y="335423"/>
                    <a:pt x="143610" y="377256"/>
                  </a:cubicBezTo>
                  <a:cubicBezTo>
                    <a:pt x="156707" y="409999"/>
                    <a:pt x="167368" y="434640"/>
                    <a:pt x="179424" y="468636"/>
                  </a:cubicBezTo>
                  <a:lnTo>
                    <a:pt x="290714" y="751035"/>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8" name="Freeform: Shape 17">
              <a:extLst>
                <a:ext uri="{FF2B5EF4-FFF2-40B4-BE49-F238E27FC236}">
                  <a16:creationId xmlns:a16="http://schemas.microsoft.com/office/drawing/2014/main" id="{E515190B-8F74-7924-D1E0-A92BDDA8CAC3}"/>
                </a:ext>
              </a:extLst>
            </p:cNvPr>
            <p:cNvSpPr/>
            <p:nvPr/>
          </p:nvSpPr>
          <p:spPr>
            <a:xfrm>
              <a:off x="9068166" y="3696206"/>
              <a:ext cx="284660" cy="950880"/>
            </a:xfrm>
            <a:custGeom>
              <a:avLst/>
              <a:gdLst>
                <a:gd name="connsiteX0" fmla="*/ 0 w 284660"/>
                <a:gd name="connsiteY0" fmla="*/ 296767 h 950880"/>
                <a:gd name="connsiteX1" fmla="*/ 0 w 284660"/>
                <a:gd name="connsiteY1" fmla="*/ 654113 h 950880"/>
                <a:gd name="connsiteX2" fmla="*/ 207419 w 284660"/>
                <a:gd name="connsiteY2" fmla="*/ 882765 h 950880"/>
                <a:gd name="connsiteX3" fmla="*/ 284660 w 284660"/>
                <a:gd name="connsiteY3" fmla="*/ 950881 h 950880"/>
                <a:gd name="connsiteX4" fmla="*/ 284660 w 284660"/>
                <a:gd name="connsiteY4" fmla="*/ 0 h 950880"/>
                <a:gd name="connsiteX5" fmla="*/ 243763 w 284660"/>
                <a:gd name="connsiteY5" fmla="*/ 31772 h 950880"/>
                <a:gd name="connsiteX6" fmla="*/ 207719 w 284660"/>
                <a:gd name="connsiteY6" fmla="*/ 68398 h 950880"/>
                <a:gd name="connsiteX7" fmla="*/ 174182 w 284660"/>
                <a:gd name="connsiteY7" fmla="*/ 107548 h 950880"/>
                <a:gd name="connsiteX8" fmla="*/ 137785 w 284660"/>
                <a:gd name="connsiteY8" fmla="*/ 143839 h 950880"/>
                <a:gd name="connsiteX9" fmla="*/ 0 w 284660"/>
                <a:gd name="connsiteY9" fmla="*/ 296767 h 95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50880">
                  <a:moveTo>
                    <a:pt x="0" y="296767"/>
                  </a:moveTo>
                  <a:lnTo>
                    <a:pt x="0" y="654113"/>
                  </a:lnTo>
                  <a:cubicBezTo>
                    <a:pt x="0" y="670582"/>
                    <a:pt x="188673" y="864179"/>
                    <a:pt x="207419" y="882765"/>
                  </a:cubicBezTo>
                  <a:cubicBezTo>
                    <a:pt x="227947" y="903117"/>
                    <a:pt x="256966" y="943503"/>
                    <a:pt x="284660" y="950881"/>
                  </a:cubicBezTo>
                  <a:lnTo>
                    <a:pt x="284660" y="0"/>
                  </a:lnTo>
                  <a:cubicBezTo>
                    <a:pt x="264467" y="5384"/>
                    <a:pt x="258201" y="17069"/>
                    <a:pt x="243763" y="31772"/>
                  </a:cubicBezTo>
                  <a:cubicBezTo>
                    <a:pt x="230966" y="44781"/>
                    <a:pt x="219280" y="54577"/>
                    <a:pt x="207719" y="68398"/>
                  </a:cubicBezTo>
                  <a:cubicBezTo>
                    <a:pt x="193404" y="85519"/>
                    <a:pt x="190703" y="91203"/>
                    <a:pt x="174182" y="107548"/>
                  </a:cubicBezTo>
                  <a:cubicBezTo>
                    <a:pt x="160555" y="121016"/>
                    <a:pt x="151376" y="130265"/>
                    <a:pt x="137785" y="143839"/>
                  </a:cubicBezTo>
                  <a:cubicBezTo>
                    <a:pt x="115386" y="166185"/>
                    <a:pt x="0" y="284606"/>
                    <a:pt x="0" y="296767"/>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9" name="Freeform: Shape 18">
              <a:extLst>
                <a:ext uri="{FF2B5EF4-FFF2-40B4-BE49-F238E27FC236}">
                  <a16:creationId xmlns:a16="http://schemas.microsoft.com/office/drawing/2014/main" id="{CCA881F0-5F46-4454-56D1-DB900129C009}"/>
                </a:ext>
              </a:extLst>
            </p:cNvPr>
            <p:cNvSpPr/>
            <p:nvPr/>
          </p:nvSpPr>
          <p:spPr>
            <a:xfrm>
              <a:off x="8613914" y="3690169"/>
              <a:ext cx="284660" cy="962989"/>
            </a:xfrm>
            <a:custGeom>
              <a:avLst/>
              <a:gdLst>
                <a:gd name="connsiteX0" fmla="*/ 0 w 284660"/>
                <a:gd name="connsiteY0" fmla="*/ 962972 h 962989"/>
                <a:gd name="connsiteX1" fmla="*/ 72670 w 284660"/>
                <a:gd name="connsiteY1" fmla="*/ 890302 h 962989"/>
                <a:gd name="connsiteX2" fmla="*/ 180254 w 284660"/>
                <a:gd name="connsiteY2" fmla="*/ 779842 h 962989"/>
                <a:gd name="connsiteX3" fmla="*/ 213367 w 284660"/>
                <a:gd name="connsiteY3" fmla="*/ 740286 h 962989"/>
                <a:gd name="connsiteX4" fmla="*/ 284660 w 284660"/>
                <a:gd name="connsiteY4" fmla="*/ 660150 h 962989"/>
                <a:gd name="connsiteX5" fmla="*/ 284660 w 284660"/>
                <a:gd name="connsiteY5" fmla="*/ 308876 h 962989"/>
                <a:gd name="connsiteX6" fmla="*/ 219581 w 284660"/>
                <a:gd name="connsiteY6" fmla="*/ 228599 h 962989"/>
                <a:gd name="connsiteX7" fmla="*/ 74117 w 284660"/>
                <a:gd name="connsiteY7" fmla="*/ 77294 h 962989"/>
                <a:gd name="connsiteX8" fmla="*/ 0 w 284660"/>
                <a:gd name="connsiteY8" fmla="*/ 0 h 962989"/>
                <a:gd name="connsiteX9" fmla="*/ 0 w 284660"/>
                <a:gd name="connsiteY9" fmla="*/ 962989 h 962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62989">
                  <a:moveTo>
                    <a:pt x="0" y="962972"/>
                  </a:moveTo>
                  <a:cubicBezTo>
                    <a:pt x="24359" y="946662"/>
                    <a:pt x="54824" y="913690"/>
                    <a:pt x="72670" y="890302"/>
                  </a:cubicBezTo>
                  <a:cubicBezTo>
                    <a:pt x="100488" y="853853"/>
                    <a:pt x="147934" y="814791"/>
                    <a:pt x="180254" y="779842"/>
                  </a:cubicBezTo>
                  <a:cubicBezTo>
                    <a:pt x="194586" y="764344"/>
                    <a:pt x="197781" y="756048"/>
                    <a:pt x="213367" y="740286"/>
                  </a:cubicBezTo>
                  <a:cubicBezTo>
                    <a:pt x="228194" y="725300"/>
                    <a:pt x="284660" y="679831"/>
                    <a:pt x="284660" y="660150"/>
                  </a:cubicBezTo>
                  <a:lnTo>
                    <a:pt x="284660" y="308876"/>
                  </a:lnTo>
                  <a:cubicBezTo>
                    <a:pt x="284660" y="296132"/>
                    <a:pt x="231672" y="240549"/>
                    <a:pt x="219581" y="228599"/>
                  </a:cubicBezTo>
                  <a:lnTo>
                    <a:pt x="74117" y="77294"/>
                  </a:lnTo>
                  <a:cubicBezTo>
                    <a:pt x="53571" y="55089"/>
                    <a:pt x="32019" y="21446"/>
                    <a:pt x="0" y="0"/>
                  </a:cubicBezTo>
                  <a:lnTo>
                    <a:pt x="0" y="962989"/>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grpSp>
    </p:spTree>
    <p:extLst>
      <p:ext uri="{BB962C8B-B14F-4D97-AF65-F5344CB8AC3E}">
        <p14:creationId xmlns:p14="http://schemas.microsoft.com/office/powerpoint/2010/main" val="680352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Shape 25">
            <a:extLst>
              <a:ext uri="{FF2B5EF4-FFF2-40B4-BE49-F238E27FC236}">
                <a16:creationId xmlns:a16="http://schemas.microsoft.com/office/drawing/2014/main" id="{15CC1449-DCD7-5C85-D929-066F1A83D1F4}"/>
              </a:ext>
            </a:extLst>
          </p:cNvPr>
          <p:cNvSpPr/>
          <p:nvPr/>
        </p:nvSpPr>
        <p:spPr>
          <a:xfrm>
            <a:off x="6151713" y="3977681"/>
            <a:ext cx="7426874" cy="7760490"/>
          </a:xfrm>
          <a:custGeom>
            <a:avLst/>
            <a:gdLst>
              <a:gd name="connsiteX0" fmla="*/ 609600 w 3057525"/>
              <a:gd name="connsiteY0" fmla="*/ 381000 h 3238500"/>
              <a:gd name="connsiteX1" fmla="*/ 638175 w 3057525"/>
              <a:gd name="connsiteY1" fmla="*/ 323850 h 3238500"/>
              <a:gd name="connsiteX2" fmla="*/ 569690 w 3057525"/>
              <a:gd name="connsiteY2" fmla="*/ 323850 h 3238500"/>
              <a:gd name="connsiteX3" fmla="*/ 251936 w 3057525"/>
              <a:gd name="connsiteY3" fmla="*/ 323850 h 3238500"/>
              <a:gd name="connsiteX4" fmla="*/ 66675 w 3057525"/>
              <a:gd name="connsiteY4" fmla="*/ 657225 h 3238500"/>
              <a:gd name="connsiteX5" fmla="*/ 190500 w 3057525"/>
              <a:gd name="connsiteY5" fmla="*/ 876300 h 3238500"/>
              <a:gd name="connsiteX6" fmla="*/ 295275 w 3057525"/>
              <a:gd name="connsiteY6" fmla="*/ 942975 h 3238500"/>
              <a:gd name="connsiteX7" fmla="*/ 304800 w 3057525"/>
              <a:gd name="connsiteY7" fmla="*/ 933450 h 3238500"/>
              <a:gd name="connsiteX8" fmla="*/ 350615 w 3057525"/>
              <a:gd name="connsiteY8" fmla="*/ 952309 h 3238500"/>
              <a:gd name="connsiteX9" fmla="*/ 361950 w 3057525"/>
              <a:gd name="connsiteY9" fmla="*/ 933450 h 3238500"/>
              <a:gd name="connsiteX10" fmla="*/ 419100 w 3057525"/>
              <a:gd name="connsiteY10" fmla="*/ 990600 h 3238500"/>
              <a:gd name="connsiteX11" fmla="*/ 419100 w 3057525"/>
              <a:gd name="connsiteY11" fmla="*/ 1047750 h 3238500"/>
              <a:gd name="connsiteX12" fmla="*/ 333375 w 3057525"/>
              <a:gd name="connsiteY12" fmla="*/ 1095375 h 3238500"/>
              <a:gd name="connsiteX13" fmla="*/ 361950 w 3057525"/>
              <a:gd name="connsiteY13" fmla="*/ 1133475 h 3238500"/>
              <a:gd name="connsiteX14" fmla="*/ 314325 w 3057525"/>
              <a:gd name="connsiteY14" fmla="*/ 1152525 h 3238500"/>
              <a:gd name="connsiteX15" fmla="*/ 290798 w 3057525"/>
              <a:gd name="connsiteY15" fmla="*/ 1152525 h 3238500"/>
              <a:gd name="connsiteX16" fmla="*/ 190500 w 3057525"/>
              <a:gd name="connsiteY16" fmla="*/ 1190625 h 3238500"/>
              <a:gd name="connsiteX17" fmla="*/ 257175 w 3057525"/>
              <a:gd name="connsiteY17" fmla="*/ 1219200 h 3238500"/>
              <a:gd name="connsiteX18" fmla="*/ 219075 w 3057525"/>
              <a:gd name="connsiteY18" fmla="*/ 1428750 h 3238500"/>
              <a:gd name="connsiteX19" fmla="*/ 257175 w 3057525"/>
              <a:gd name="connsiteY19" fmla="*/ 1581150 h 3238500"/>
              <a:gd name="connsiteX20" fmla="*/ 228600 w 3057525"/>
              <a:gd name="connsiteY20" fmla="*/ 1743075 h 3238500"/>
              <a:gd name="connsiteX21" fmla="*/ 238125 w 3057525"/>
              <a:gd name="connsiteY21" fmla="*/ 1847850 h 3238500"/>
              <a:gd name="connsiteX22" fmla="*/ 171450 w 3057525"/>
              <a:gd name="connsiteY22" fmla="*/ 2181225 h 3238500"/>
              <a:gd name="connsiteX23" fmla="*/ 133350 w 3057525"/>
              <a:gd name="connsiteY23" fmla="*/ 2676525 h 3238500"/>
              <a:gd name="connsiteX24" fmla="*/ 104775 w 3057525"/>
              <a:gd name="connsiteY24" fmla="*/ 2695575 h 3238500"/>
              <a:gd name="connsiteX25" fmla="*/ 104775 w 3057525"/>
              <a:gd name="connsiteY25" fmla="*/ 2819400 h 3238500"/>
              <a:gd name="connsiteX26" fmla="*/ 19050 w 3057525"/>
              <a:gd name="connsiteY26" fmla="*/ 2924175 h 3238500"/>
              <a:gd name="connsiteX27" fmla="*/ 0 w 3057525"/>
              <a:gd name="connsiteY27" fmla="*/ 2981325 h 3238500"/>
              <a:gd name="connsiteX28" fmla="*/ 57150 w 3057525"/>
              <a:gd name="connsiteY28" fmla="*/ 3114675 h 3238500"/>
              <a:gd name="connsiteX29" fmla="*/ 104775 w 3057525"/>
              <a:gd name="connsiteY29" fmla="*/ 3124200 h 3238500"/>
              <a:gd name="connsiteX30" fmla="*/ 104775 w 3057525"/>
              <a:gd name="connsiteY30" fmla="*/ 3143250 h 3238500"/>
              <a:gd name="connsiteX31" fmla="*/ 161925 w 3057525"/>
              <a:gd name="connsiteY31" fmla="*/ 3152775 h 3238500"/>
              <a:gd name="connsiteX32" fmla="*/ 200025 w 3057525"/>
              <a:gd name="connsiteY32" fmla="*/ 3190875 h 3238500"/>
              <a:gd name="connsiteX33" fmla="*/ 247650 w 3057525"/>
              <a:gd name="connsiteY33" fmla="*/ 3152775 h 3238500"/>
              <a:gd name="connsiteX34" fmla="*/ 304800 w 3057525"/>
              <a:gd name="connsiteY34" fmla="*/ 3133725 h 3238500"/>
              <a:gd name="connsiteX35" fmla="*/ 333375 w 3057525"/>
              <a:gd name="connsiteY35" fmla="*/ 3000375 h 3238500"/>
              <a:gd name="connsiteX36" fmla="*/ 285750 w 3057525"/>
              <a:gd name="connsiteY36" fmla="*/ 2819400 h 3238500"/>
              <a:gd name="connsiteX37" fmla="*/ 295275 w 3057525"/>
              <a:gd name="connsiteY37" fmla="*/ 2762250 h 3238500"/>
              <a:gd name="connsiteX38" fmla="*/ 304800 w 3057525"/>
              <a:gd name="connsiteY38" fmla="*/ 2752725 h 3238500"/>
              <a:gd name="connsiteX39" fmla="*/ 319088 w 3057525"/>
              <a:gd name="connsiteY39" fmla="*/ 2695956 h 3238500"/>
              <a:gd name="connsiteX40" fmla="*/ 304800 w 3057525"/>
              <a:gd name="connsiteY40" fmla="*/ 2695575 h 3238500"/>
              <a:gd name="connsiteX41" fmla="*/ 409575 w 3057525"/>
              <a:gd name="connsiteY41" fmla="*/ 2305050 h 3238500"/>
              <a:gd name="connsiteX42" fmla="*/ 428625 w 3057525"/>
              <a:gd name="connsiteY42" fmla="*/ 2152650 h 3238500"/>
              <a:gd name="connsiteX43" fmla="*/ 447675 w 3057525"/>
              <a:gd name="connsiteY43" fmla="*/ 2133600 h 3238500"/>
              <a:gd name="connsiteX44" fmla="*/ 704850 w 3057525"/>
              <a:gd name="connsiteY44" fmla="*/ 2324100 h 3238500"/>
              <a:gd name="connsiteX45" fmla="*/ 809625 w 3057525"/>
              <a:gd name="connsiteY45" fmla="*/ 2647950 h 3238500"/>
              <a:gd name="connsiteX46" fmla="*/ 952500 w 3057525"/>
              <a:gd name="connsiteY46" fmla="*/ 2705100 h 3238500"/>
              <a:gd name="connsiteX47" fmla="*/ 1047750 w 3057525"/>
              <a:gd name="connsiteY47" fmla="*/ 2495550 h 3238500"/>
              <a:gd name="connsiteX48" fmla="*/ 1123950 w 3057525"/>
              <a:gd name="connsiteY48" fmla="*/ 2571750 h 3238500"/>
              <a:gd name="connsiteX49" fmla="*/ 1181100 w 3057525"/>
              <a:gd name="connsiteY49" fmla="*/ 2571750 h 3238500"/>
              <a:gd name="connsiteX50" fmla="*/ 1323975 w 3057525"/>
              <a:gd name="connsiteY50" fmla="*/ 2609850 h 3238500"/>
              <a:gd name="connsiteX51" fmla="*/ 1600200 w 3057525"/>
              <a:gd name="connsiteY51" fmla="*/ 2581275 h 3238500"/>
              <a:gd name="connsiteX52" fmla="*/ 1762125 w 3057525"/>
              <a:gd name="connsiteY52" fmla="*/ 2533650 h 3238500"/>
              <a:gd name="connsiteX53" fmla="*/ 2114550 w 3057525"/>
              <a:gd name="connsiteY53" fmla="*/ 2524125 h 3238500"/>
              <a:gd name="connsiteX54" fmla="*/ 2266950 w 3057525"/>
              <a:gd name="connsiteY54" fmla="*/ 2752725 h 3238500"/>
              <a:gd name="connsiteX55" fmla="*/ 2428875 w 3057525"/>
              <a:gd name="connsiteY55" fmla="*/ 2962275 h 3238500"/>
              <a:gd name="connsiteX56" fmla="*/ 2400300 w 3057525"/>
              <a:gd name="connsiteY56" fmla="*/ 3009900 h 3238500"/>
              <a:gd name="connsiteX57" fmla="*/ 2514600 w 3057525"/>
              <a:gd name="connsiteY57" fmla="*/ 3152775 h 3238500"/>
              <a:gd name="connsiteX58" fmla="*/ 2552700 w 3057525"/>
              <a:gd name="connsiteY58" fmla="*/ 3152775 h 3238500"/>
              <a:gd name="connsiteX59" fmla="*/ 2609850 w 3057525"/>
              <a:gd name="connsiteY59" fmla="*/ 3238500 h 3238500"/>
              <a:gd name="connsiteX60" fmla="*/ 2914650 w 3057525"/>
              <a:gd name="connsiteY60" fmla="*/ 2952750 h 3238500"/>
              <a:gd name="connsiteX61" fmla="*/ 3057525 w 3057525"/>
              <a:gd name="connsiteY61" fmla="*/ 2733675 h 3238500"/>
              <a:gd name="connsiteX62" fmla="*/ 3038475 w 3057525"/>
              <a:gd name="connsiteY62" fmla="*/ 2638425 h 3238500"/>
              <a:gd name="connsiteX63" fmla="*/ 2781300 w 3057525"/>
              <a:gd name="connsiteY63" fmla="*/ 2752725 h 3238500"/>
              <a:gd name="connsiteX64" fmla="*/ 2724150 w 3057525"/>
              <a:gd name="connsiteY64" fmla="*/ 2752725 h 3238500"/>
              <a:gd name="connsiteX65" fmla="*/ 2590800 w 3057525"/>
              <a:gd name="connsiteY65" fmla="*/ 2419350 h 3238500"/>
              <a:gd name="connsiteX66" fmla="*/ 2571750 w 3057525"/>
              <a:gd name="connsiteY66" fmla="*/ 2381250 h 3238500"/>
              <a:gd name="connsiteX67" fmla="*/ 2581275 w 3057525"/>
              <a:gd name="connsiteY67" fmla="*/ 2352675 h 3238500"/>
              <a:gd name="connsiteX68" fmla="*/ 2609850 w 3057525"/>
              <a:gd name="connsiteY68" fmla="*/ 2314575 h 3238500"/>
              <a:gd name="connsiteX69" fmla="*/ 2543175 w 3057525"/>
              <a:gd name="connsiteY69" fmla="*/ 2143125 h 3238500"/>
              <a:gd name="connsiteX70" fmla="*/ 2352675 w 3057525"/>
              <a:gd name="connsiteY70" fmla="*/ 2019300 h 3238500"/>
              <a:gd name="connsiteX71" fmla="*/ 2238375 w 3057525"/>
              <a:gd name="connsiteY71" fmla="*/ 2009775 h 3238500"/>
              <a:gd name="connsiteX72" fmla="*/ 2219325 w 3057525"/>
              <a:gd name="connsiteY72" fmla="*/ 2028825 h 3238500"/>
              <a:gd name="connsiteX73" fmla="*/ 1676400 w 3057525"/>
              <a:gd name="connsiteY73" fmla="*/ 2019300 h 3238500"/>
              <a:gd name="connsiteX74" fmla="*/ 1552575 w 3057525"/>
              <a:gd name="connsiteY74" fmla="*/ 1971675 h 3238500"/>
              <a:gd name="connsiteX75" fmla="*/ 1514475 w 3057525"/>
              <a:gd name="connsiteY75" fmla="*/ 1981200 h 3238500"/>
              <a:gd name="connsiteX76" fmla="*/ 1438275 w 3057525"/>
              <a:gd name="connsiteY76" fmla="*/ 1885950 h 3238500"/>
              <a:gd name="connsiteX77" fmla="*/ 1352550 w 3057525"/>
              <a:gd name="connsiteY77" fmla="*/ 1790700 h 3238500"/>
              <a:gd name="connsiteX78" fmla="*/ 1209675 w 3057525"/>
              <a:gd name="connsiteY78" fmla="*/ 1590675 h 3238500"/>
              <a:gd name="connsiteX79" fmla="*/ 1009650 w 3057525"/>
              <a:gd name="connsiteY79" fmla="*/ 1266825 h 3238500"/>
              <a:gd name="connsiteX80" fmla="*/ 1057275 w 3057525"/>
              <a:gd name="connsiteY80" fmla="*/ 1228725 h 3238500"/>
              <a:gd name="connsiteX81" fmla="*/ 1047750 w 3057525"/>
              <a:gd name="connsiteY81" fmla="*/ 1152525 h 3238500"/>
              <a:gd name="connsiteX82" fmla="*/ 1171575 w 3057525"/>
              <a:gd name="connsiteY82" fmla="*/ 1019175 h 3238500"/>
              <a:gd name="connsiteX83" fmla="*/ 1295400 w 3057525"/>
              <a:gd name="connsiteY83" fmla="*/ 971550 h 3238500"/>
              <a:gd name="connsiteX84" fmla="*/ 1352550 w 3057525"/>
              <a:gd name="connsiteY84" fmla="*/ 857250 h 3238500"/>
              <a:gd name="connsiteX85" fmla="*/ 1581150 w 3057525"/>
              <a:gd name="connsiteY85" fmla="*/ 447675 h 3238500"/>
              <a:gd name="connsiteX86" fmla="*/ 1619250 w 3057525"/>
              <a:gd name="connsiteY86" fmla="*/ 438150 h 3238500"/>
              <a:gd name="connsiteX87" fmla="*/ 1657350 w 3057525"/>
              <a:gd name="connsiteY87" fmla="*/ 390525 h 3238500"/>
              <a:gd name="connsiteX88" fmla="*/ 1657350 w 3057525"/>
              <a:gd name="connsiteY88" fmla="*/ 361950 h 3238500"/>
              <a:gd name="connsiteX89" fmla="*/ 1711071 w 3057525"/>
              <a:gd name="connsiteY89" fmla="*/ 306229 h 3238500"/>
              <a:gd name="connsiteX90" fmla="*/ 1800225 w 3057525"/>
              <a:gd name="connsiteY90" fmla="*/ 238125 h 3238500"/>
              <a:gd name="connsiteX91" fmla="*/ 1819275 w 3057525"/>
              <a:gd name="connsiteY91" fmla="*/ 161925 h 3238500"/>
              <a:gd name="connsiteX92" fmla="*/ 1809750 w 3057525"/>
              <a:gd name="connsiteY92" fmla="*/ 152400 h 3238500"/>
              <a:gd name="connsiteX93" fmla="*/ 1809750 w 3057525"/>
              <a:gd name="connsiteY93" fmla="*/ 104775 h 3238500"/>
              <a:gd name="connsiteX94" fmla="*/ 1790700 w 3057525"/>
              <a:gd name="connsiteY94" fmla="*/ 85725 h 3238500"/>
              <a:gd name="connsiteX95" fmla="*/ 1809750 w 3057525"/>
              <a:gd name="connsiteY95" fmla="*/ 66675 h 3238500"/>
              <a:gd name="connsiteX96" fmla="*/ 1771650 w 3057525"/>
              <a:gd name="connsiteY96" fmla="*/ 38100 h 3238500"/>
              <a:gd name="connsiteX97" fmla="*/ 1800225 w 3057525"/>
              <a:gd name="connsiteY97" fmla="*/ 0 h 3238500"/>
              <a:gd name="connsiteX98" fmla="*/ 1720787 w 3057525"/>
              <a:gd name="connsiteY98" fmla="*/ 0 h 3238500"/>
              <a:gd name="connsiteX99" fmla="*/ 1600200 w 3057525"/>
              <a:gd name="connsiteY99" fmla="*/ 123825 h 3238500"/>
              <a:gd name="connsiteX100" fmla="*/ 1571625 w 3057525"/>
              <a:gd name="connsiteY100" fmla="*/ 219075 h 3238500"/>
              <a:gd name="connsiteX101" fmla="*/ 1514475 w 3057525"/>
              <a:gd name="connsiteY101" fmla="*/ 276225 h 3238500"/>
              <a:gd name="connsiteX102" fmla="*/ 1504950 w 3057525"/>
              <a:gd name="connsiteY102" fmla="*/ 323850 h 3238500"/>
              <a:gd name="connsiteX103" fmla="*/ 1238250 w 3057525"/>
              <a:gd name="connsiteY103" fmla="*/ 619125 h 3238500"/>
              <a:gd name="connsiteX104" fmla="*/ 1162050 w 3057525"/>
              <a:gd name="connsiteY104" fmla="*/ 714375 h 3238500"/>
              <a:gd name="connsiteX105" fmla="*/ 1076325 w 3057525"/>
              <a:gd name="connsiteY105" fmla="*/ 771525 h 3238500"/>
              <a:gd name="connsiteX106" fmla="*/ 1028700 w 3057525"/>
              <a:gd name="connsiteY106" fmla="*/ 866775 h 3238500"/>
              <a:gd name="connsiteX107" fmla="*/ 914400 w 3057525"/>
              <a:gd name="connsiteY107" fmla="*/ 933450 h 3238500"/>
              <a:gd name="connsiteX108" fmla="*/ 819150 w 3057525"/>
              <a:gd name="connsiteY108" fmla="*/ 1000125 h 3238500"/>
              <a:gd name="connsiteX109" fmla="*/ 771525 w 3057525"/>
              <a:gd name="connsiteY109" fmla="*/ 1000125 h 3238500"/>
              <a:gd name="connsiteX110" fmla="*/ 762000 w 3057525"/>
              <a:gd name="connsiteY110" fmla="*/ 895350 h 3238500"/>
              <a:gd name="connsiteX111" fmla="*/ 790575 w 3057525"/>
              <a:gd name="connsiteY111" fmla="*/ 895350 h 3238500"/>
              <a:gd name="connsiteX112" fmla="*/ 857250 w 3057525"/>
              <a:gd name="connsiteY112" fmla="*/ 790575 h 3238500"/>
              <a:gd name="connsiteX113" fmla="*/ 838200 w 3057525"/>
              <a:gd name="connsiteY113" fmla="*/ 790575 h 3238500"/>
              <a:gd name="connsiteX114" fmla="*/ 809625 w 3057525"/>
              <a:gd name="connsiteY114" fmla="*/ 742950 h 3238500"/>
              <a:gd name="connsiteX115" fmla="*/ 819150 w 3057525"/>
              <a:gd name="connsiteY115" fmla="*/ 714375 h 3238500"/>
              <a:gd name="connsiteX116" fmla="*/ 800100 w 3057525"/>
              <a:gd name="connsiteY116" fmla="*/ 704850 h 3238500"/>
              <a:gd name="connsiteX117" fmla="*/ 809625 w 3057525"/>
              <a:gd name="connsiteY117" fmla="*/ 676275 h 3238500"/>
              <a:gd name="connsiteX118" fmla="*/ 771525 w 3057525"/>
              <a:gd name="connsiteY118" fmla="*/ 657225 h 3238500"/>
              <a:gd name="connsiteX119" fmla="*/ 809625 w 3057525"/>
              <a:gd name="connsiteY119" fmla="*/ 600075 h 3238500"/>
              <a:gd name="connsiteX120" fmla="*/ 666750 w 3057525"/>
              <a:gd name="connsiteY120" fmla="*/ 514350 h 3238500"/>
              <a:gd name="connsiteX121" fmla="*/ 600075 w 3057525"/>
              <a:gd name="connsiteY121" fmla="*/ 409575 h 3238500"/>
              <a:gd name="connsiteX122" fmla="*/ 609600 w 3057525"/>
              <a:gd name="connsiteY122" fmla="*/ 381000 h 3238500"/>
              <a:gd name="connsiteX0" fmla="*/ 609600 w 3080551"/>
              <a:gd name="connsiteY0" fmla="*/ 381000 h 3238500"/>
              <a:gd name="connsiteX1" fmla="*/ 638175 w 3080551"/>
              <a:gd name="connsiteY1" fmla="*/ 323850 h 3238500"/>
              <a:gd name="connsiteX2" fmla="*/ 569690 w 3080551"/>
              <a:gd name="connsiteY2" fmla="*/ 323850 h 3238500"/>
              <a:gd name="connsiteX3" fmla="*/ 251936 w 3080551"/>
              <a:gd name="connsiteY3" fmla="*/ 323850 h 3238500"/>
              <a:gd name="connsiteX4" fmla="*/ 66675 w 3080551"/>
              <a:gd name="connsiteY4" fmla="*/ 657225 h 3238500"/>
              <a:gd name="connsiteX5" fmla="*/ 190500 w 3080551"/>
              <a:gd name="connsiteY5" fmla="*/ 876300 h 3238500"/>
              <a:gd name="connsiteX6" fmla="*/ 295275 w 3080551"/>
              <a:gd name="connsiteY6" fmla="*/ 942975 h 3238500"/>
              <a:gd name="connsiteX7" fmla="*/ 304800 w 3080551"/>
              <a:gd name="connsiteY7" fmla="*/ 933450 h 3238500"/>
              <a:gd name="connsiteX8" fmla="*/ 350615 w 3080551"/>
              <a:gd name="connsiteY8" fmla="*/ 952309 h 3238500"/>
              <a:gd name="connsiteX9" fmla="*/ 361950 w 3080551"/>
              <a:gd name="connsiteY9" fmla="*/ 933450 h 3238500"/>
              <a:gd name="connsiteX10" fmla="*/ 419100 w 3080551"/>
              <a:gd name="connsiteY10" fmla="*/ 990600 h 3238500"/>
              <a:gd name="connsiteX11" fmla="*/ 419100 w 3080551"/>
              <a:gd name="connsiteY11" fmla="*/ 1047750 h 3238500"/>
              <a:gd name="connsiteX12" fmla="*/ 333375 w 3080551"/>
              <a:gd name="connsiteY12" fmla="*/ 1095375 h 3238500"/>
              <a:gd name="connsiteX13" fmla="*/ 361950 w 3080551"/>
              <a:gd name="connsiteY13" fmla="*/ 1133475 h 3238500"/>
              <a:gd name="connsiteX14" fmla="*/ 314325 w 3080551"/>
              <a:gd name="connsiteY14" fmla="*/ 1152525 h 3238500"/>
              <a:gd name="connsiteX15" fmla="*/ 290798 w 3080551"/>
              <a:gd name="connsiteY15" fmla="*/ 1152525 h 3238500"/>
              <a:gd name="connsiteX16" fmla="*/ 190500 w 3080551"/>
              <a:gd name="connsiteY16" fmla="*/ 1190625 h 3238500"/>
              <a:gd name="connsiteX17" fmla="*/ 257175 w 3080551"/>
              <a:gd name="connsiteY17" fmla="*/ 1219200 h 3238500"/>
              <a:gd name="connsiteX18" fmla="*/ 219075 w 3080551"/>
              <a:gd name="connsiteY18" fmla="*/ 1428750 h 3238500"/>
              <a:gd name="connsiteX19" fmla="*/ 257175 w 3080551"/>
              <a:gd name="connsiteY19" fmla="*/ 1581150 h 3238500"/>
              <a:gd name="connsiteX20" fmla="*/ 228600 w 3080551"/>
              <a:gd name="connsiteY20" fmla="*/ 1743075 h 3238500"/>
              <a:gd name="connsiteX21" fmla="*/ 238125 w 3080551"/>
              <a:gd name="connsiteY21" fmla="*/ 1847850 h 3238500"/>
              <a:gd name="connsiteX22" fmla="*/ 171450 w 3080551"/>
              <a:gd name="connsiteY22" fmla="*/ 2181225 h 3238500"/>
              <a:gd name="connsiteX23" fmla="*/ 133350 w 3080551"/>
              <a:gd name="connsiteY23" fmla="*/ 2676525 h 3238500"/>
              <a:gd name="connsiteX24" fmla="*/ 104775 w 3080551"/>
              <a:gd name="connsiteY24" fmla="*/ 2695575 h 3238500"/>
              <a:gd name="connsiteX25" fmla="*/ 104775 w 3080551"/>
              <a:gd name="connsiteY25" fmla="*/ 2819400 h 3238500"/>
              <a:gd name="connsiteX26" fmla="*/ 19050 w 3080551"/>
              <a:gd name="connsiteY26" fmla="*/ 2924175 h 3238500"/>
              <a:gd name="connsiteX27" fmla="*/ 0 w 3080551"/>
              <a:gd name="connsiteY27" fmla="*/ 2981325 h 3238500"/>
              <a:gd name="connsiteX28" fmla="*/ 57150 w 3080551"/>
              <a:gd name="connsiteY28" fmla="*/ 3114675 h 3238500"/>
              <a:gd name="connsiteX29" fmla="*/ 104775 w 3080551"/>
              <a:gd name="connsiteY29" fmla="*/ 3124200 h 3238500"/>
              <a:gd name="connsiteX30" fmla="*/ 104775 w 3080551"/>
              <a:gd name="connsiteY30" fmla="*/ 3143250 h 3238500"/>
              <a:gd name="connsiteX31" fmla="*/ 161925 w 3080551"/>
              <a:gd name="connsiteY31" fmla="*/ 3152775 h 3238500"/>
              <a:gd name="connsiteX32" fmla="*/ 200025 w 3080551"/>
              <a:gd name="connsiteY32" fmla="*/ 3190875 h 3238500"/>
              <a:gd name="connsiteX33" fmla="*/ 247650 w 3080551"/>
              <a:gd name="connsiteY33" fmla="*/ 3152775 h 3238500"/>
              <a:gd name="connsiteX34" fmla="*/ 304800 w 3080551"/>
              <a:gd name="connsiteY34" fmla="*/ 3133725 h 3238500"/>
              <a:gd name="connsiteX35" fmla="*/ 333375 w 3080551"/>
              <a:gd name="connsiteY35" fmla="*/ 3000375 h 3238500"/>
              <a:gd name="connsiteX36" fmla="*/ 285750 w 3080551"/>
              <a:gd name="connsiteY36" fmla="*/ 2819400 h 3238500"/>
              <a:gd name="connsiteX37" fmla="*/ 295275 w 3080551"/>
              <a:gd name="connsiteY37" fmla="*/ 2762250 h 3238500"/>
              <a:gd name="connsiteX38" fmla="*/ 304800 w 3080551"/>
              <a:gd name="connsiteY38" fmla="*/ 2752725 h 3238500"/>
              <a:gd name="connsiteX39" fmla="*/ 319088 w 3080551"/>
              <a:gd name="connsiteY39" fmla="*/ 2695956 h 3238500"/>
              <a:gd name="connsiteX40" fmla="*/ 304800 w 3080551"/>
              <a:gd name="connsiteY40" fmla="*/ 2695575 h 3238500"/>
              <a:gd name="connsiteX41" fmla="*/ 409575 w 3080551"/>
              <a:gd name="connsiteY41" fmla="*/ 2305050 h 3238500"/>
              <a:gd name="connsiteX42" fmla="*/ 428625 w 3080551"/>
              <a:gd name="connsiteY42" fmla="*/ 2152650 h 3238500"/>
              <a:gd name="connsiteX43" fmla="*/ 447675 w 3080551"/>
              <a:gd name="connsiteY43" fmla="*/ 2133600 h 3238500"/>
              <a:gd name="connsiteX44" fmla="*/ 704850 w 3080551"/>
              <a:gd name="connsiteY44" fmla="*/ 2324100 h 3238500"/>
              <a:gd name="connsiteX45" fmla="*/ 809625 w 3080551"/>
              <a:gd name="connsiteY45" fmla="*/ 2647950 h 3238500"/>
              <a:gd name="connsiteX46" fmla="*/ 952500 w 3080551"/>
              <a:gd name="connsiteY46" fmla="*/ 2705100 h 3238500"/>
              <a:gd name="connsiteX47" fmla="*/ 1047750 w 3080551"/>
              <a:gd name="connsiteY47" fmla="*/ 2495550 h 3238500"/>
              <a:gd name="connsiteX48" fmla="*/ 1123950 w 3080551"/>
              <a:gd name="connsiteY48" fmla="*/ 2571750 h 3238500"/>
              <a:gd name="connsiteX49" fmla="*/ 1181100 w 3080551"/>
              <a:gd name="connsiteY49" fmla="*/ 2571750 h 3238500"/>
              <a:gd name="connsiteX50" fmla="*/ 1323975 w 3080551"/>
              <a:gd name="connsiteY50" fmla="*/ 2609850 h 3238500"/>
              <a:gd name="connsiteX51" fmla="*/ 1600200 w 3080551"/>
              <a:gd name="connsiteY51" fmla="*/ 2581275 h 3238500"/>
              <a:gd name="connsiteX52" fmla="*/ 1762125 w 3080551"/>
              <a:gd name="connsiteY52" fmla="*/ 2533650 h 3238500"/>
              <a:gd name="connsiteX53" fmla="*/ 2114550 w 3080551"/>
              <a:gd name="connsiteY53" fmla="*/ 2524125 h 3238500"/>
              <a:gd name="connsiteX54" fmla="*/ 2266950 w 3080551"/>
              <a:gd name="connsiteY54" fmla="*/ 2752725 h 3238500"/>
              <a:gd name="connsiteX55" fmla="*/ 2428875 w 3080551"/>
              <a:gd name="connsiteY55" fmla="*/ 2962275 h 3238500"/>
              <a:gd name="connsiteX56" fmla="*/ 2400300 w 3080551"/>
              <a:gd name="connsiteY56" fmla="*/ 3009900 h 3238500"/>
              <a:gd name="connsiteX57" fmla="*/ 2514600 w 3080551"/>
              <a:gd name="connsiteY57" fmla="*/ 3152775 h 3238500"/>
              <a:gd name="connsiteX58" fmla="*/ 2552700 w 3080551"/>
              <a:gd name="connsiteY58" fmla="*/ 3152775 h 3238500"/>
              <a:gd name="connsiteX59" fmla="*/ 2609850 w 3080551"/>
              <a:gd name="connsiteY59" fmla="*/ 3238500 h 3238500"/>
              <a:gd name="connsiteX60" fmla="*/ 2914650 w 3080551"/>
              <a:gd name="connsiteY60" fmla="*/ 2952750 h 3238500"/>
              <a:gd name="connsiteX61" fmla="*/ 3080551 w 3080551"/>
              <a:gd name="connsiteY61" fmla="*/ 2787402 h 3238500"/>
              <a:gd name="connsiteX62" fmla="*/ 3038475 w 3080551"/>
              <a:gd name="connsiteY62" fmla="*/ 2638425 h 3238500"/>
              <a:gd name="connsiteX63" fmla="*/ 2781300 w 3080551"/>
              <a:gd name="connsiteY63" fmla="*/ 2752725 h 3238500"/>
              <a:gd name="connsiteX64" fmla="*/ 2724150 w 3080551"/>
              <a:gd name="connsiteY64" fmla="*/ 2752725 h 3238500"/>
              <a:gd name="connsiteX65" fmla="*/ 2590800 w 3080551"/>
              <a:gd name="connsiteY65" fmla="*/ 2419350 h 3238500"/>
              <a:gd name="connsiteX66" fmla="*/ 2571750 w 3080551"/>
              <a:gd name="connsiteY66" fmla="*/ 2381250 h 3238500"/>
              <a:gd name="connsiteX67" fmla="*/ 2581275 w 3080551"/>
              <a:gd name="connsiteY67" fmla="*/ 2352675 h 3238500"/>
              <a:gd name="connsiteX68" fmla="*/ 2609850 w 3080551"/>
              <a:gd name="connsiteY68" fmla="*/ 2314575 h 3238500"/>
              <a:gd name="connsiteX69" fmla="*/ 2543175 w 3080551"/>
              <a:gd name="connsiteY69" fmla="*/ 2143125 h 3238500"/>
              <a:gd name="connsiteX70" fmla="*/ 2352675 w 3080551"/>
              <a:gd name="connsiteY70" fmla="*/ 2019300 h 3238500"/>
              <a:gd name="connsiteX71" fmla="*/ 2238375 w 3080551"/>
              <a:gd name="connsiteY71" fmla="*/ 2009775 h 3238500"/>
              <a:gd name="connsiteX72" fmla="*/ 2219325 w 3080551"/>
              <a:gd name="connsiteY72" fmla="*/ 2028825 h 3238500"/>
              <a:gd name="connsiteX73" fmla="*/ 1676400 w 3080551"/>
              <a:gd name="connsiteY73" fmla="*/ 2019300 h 3238500"/>
              <a:gd name="connsiteX74" fmla="*/ 1552575 w 3080551"/>
              <a:gd name="connsiteY74" fmla="*/ 1971675 h 3238500"/>
              <a:gd name="connsiteX75" fmla="*/ 1514475 w 3080551"/>
              <a:gd name="connsiteY75" fmla="*/ 1981200 h 3238500"/>
              <a:gd name="connsiteX76" fmla="*/ 1438275 w 3080551"/>
              <a:gd name="connsiteY76" fmla="*/ 1885950 h 3238500"/>
              <a:gd name="connsiteX77" fmla="*/ 1352550 w 3080551"/>
              <a:gd name="connsiteY77" fmla="*/ 1790700 h 3238500"/>
              <a:gd name="connsiteX78" fmla="*/ 1209675 w 3080551"/>
              <a:gd name="connsiteY78" fmla="*/ 1590675 h 3238500"/>
              <a:gd name="connsiteX79" fmla="*/ 1009650 w 3080551"/>
              <a:gd name="connsiteY79" fmla="*/ 1266825 h 3238500"/>
              <a:gd name="connsiteX80" fmla="*/ 1057275 w 3080551"/>
              <a:gd name="connsiteY80" fmla="*/ 1228725 h 3238500"/>
              <a:gd name="connsiteX81" fmla="*/ 1047750 w 3080551"/>
              <a:gd name="connsiteY81" fmla="*/ 1152525 h 3238500"/>
              <a:gd name="connsiteX82" fmla="*/ 1171575 w 3080551"/>
              <a:gd name="connsiteY82" fmla="*/ 1019175 h 3238500"/>
              <a:gd name="connsiteX83" fmla="*/ 1295400 w 3080551"/>
              <a:gd name="connsiteY83" fmla="*/ 971550 h 3238500"/>
              <a:gd name="connsiteX84" fmla="*/ 1352550 w 3080551"/>
              <a:gd name="connsiteY84" fmla="*/ 857250 h 3238500"/>
              <a:gd name="connsiteX85" fmla="*/ 1581150 w 3080551"/>
              <a:gd name="connsiteY85" fmla="*/ 447675 h 3238500"/>
              <a:gd name="connsiteX86" fmla="*/ 1619250 w 3080551"/>
              <a:gd name="connsiteY86" fmla="*/ 438150 h 3238500"/>
              <a:gd name="connsiteX87" fmla="*/ 1657350 w 3080551"/>
              <a:gd name="connsiteY87" fmla="*/ 390525 h 3238500"/>
              <a:gd name="connsiteX88" fmla="*/ 1657350 w 3080551"/>
              <a:gd name="connsiteY88" fmla="*/ 361950 h 3238500"/>
              <a:gd name="connsiteX89" fmla="*/ 1711071 w 3080551"/>
              <a:gd name="connsiteY89" fmla="*/ 306229 h 3238500"/>
              <a:gd name="connsiteX90" fmla="*/ 1800225 w 3080551"/>
              <a:gd name="connsiteY90" fmla="*/ 238125 h 3238500"/>
              <a:gd name="connsiteX91" fmla="*/ 1819275 w 3080551"/>
              <a:gd name="connsiteY91" fmla="*/ 161925 h 3238500"/>
              <a:gd name="connsiteX92" fmla="*/ 1809750 w 3080551"/>
              <a:gd name="connsiteY92" fmla="*/ 152400 h 3238500"/>
              <a:gd name="connsiteX93" fmla="*/ 1809750 w 3080551"/>
              <a:gd name="connsiteY93" fmla="*/ 104775 h 3238500"/>
              <a:gd name="connsiteX94" fmla="*/ 1790700 w 3080551"/>
              <a:gd name="connsiteY94" fmla="*/ 85725 h 3238500"/>
              <a:gd name="connsiteX95" fmla="*/ 1809750 w 3080551"/>
              <a:gd name="connsiteY95" fmla="*/ 66675 h 3238500"/>
              <a:gd name="connsiteX96" fmla="*/ 1771650 w 3080551"/>
              <a:gd name="connsiteY96" fmla="*/ 38100 h 3238500"/>
              <a:gd name="connsiteX97" fmla="*/ 1800225 w 3080551"/>
              <a:gd name="connsiteY97" fmla="*/ 0 h 3238500"/>
              <a:gd name="connsiteX98" fmla="*/ 1720787 w 3080551"/>
              <a:gd name="connsiteY98" fmla="*/ 0 h 3238500"/>
              <a:gd name="connsiteX99" fmla="*/ 1600200 w 3080551"/>
              <a:gd name="connsiteY99" fmla="*/ 123825 h 3238500"/>
              <a:gd name="connsiteX100" fmla="*/ 1571625 w 3080551"/>
              <a:gd name="connsiteY100" fmla="*/ 219075 h 3238500"/>
              <a:gd name="connsiteX101" fmla="*/ 1514475 w 3080551"/>
              <a:gd name="connsiteY101" fmla="*/ 276225 h 3238500"/>
              <a:gd name="connsiteX102" fmla="*/ 1504950 w 3080551"/>
              <a:gd name="connsiteY102" fmla="*/ 323850 h 3238500"/>
              <a:gd name="connsiteX103" fmla="*/ 1238250 w 3080551"/>
              <a:gd name="connsiteY103" fmla="*/ 619125 h 3238500"/>
              <a:gd name="connsiteX104" fmla="*/ 1162050 w 3080551"/>
              <a:gd name="connsiteY104" fmla="*/ 714375 h 3238500"/>
              <a:gd name="connsiteX105" fmla="*/ 1076325 w 3080551"/>
              <a:gd name="connsiteY105" fmla="*/ 771525 h 3238500"/>
              <a:gd name="connsiteX106" fmla="*/ 1028700 w 3080551"/>
              <a:gd name="connsiteY106" fmla="*/ 866775 h 3238500"/>
              <a:gd name="connsiteX107" fmla="*/ 914400 w 3080551"/>
              <a:gd name="connsiteY107" fmla="*/ 933450 h 3238500"/>
              <a:gd name="connsiteX108" fmla="*/ 819150 w 3080551"/>
              <a:gd name="connsiteY108" fmla="*/ 1000125 h 3238500"/>
              <a:gd name="connsiteX109" fmla="*/ 771525 w 3080551"/>
              <a:gd name="connsiteY109" fmla="*/ 1000125 h 3238500"/>
              <a:gd name="connsiteX110" fmla="*/ 762000 w 3080551"/>
              <a:gd name="connsiteY110" fmla="*/ 895350 h 3238500"/>
              <a:gd name="connsiteX111" fmla="*/ 790575 w 3080551"/>
              <a:gd name="connsiteY111" fmla="*/ 895350 h 3238500"/>
              <a:gd name="connsiteX112" fmla="*/ 857250 w 3080551"/>
              <a:gd name="connsiteY112" fmla="*/ 790575 h 3238500"/>
              <a:gd name="connsiteX113" fmla="*/ 838200 w 3080551"/>
              <a:gd name="connsiteY113" fmla="*/ 790575 h 3238500"/>
              <a:gd name="connsiteX114" fmla="*/ 809625 w 3080551"/>
              <a:gd name="connsiteY114" fmla="*/ 742950 h 3238500"/>
              <a:gd name="connsiteX115" fmla="*/ 819150 w 3080551"/>
              <a:gd name="connsiteY115" fmla="*/ 714375 h 3238500"/>
              <a:gd name="connsiteX116" fmla="*/ 800100 w 3080551"/>
              <a:gd name="connsiteY116" fmla="*/ 704850 h 3238500"/>
              <a:gd name="connsiteX117" fmla="*/ 809625 w 3080551"/>
              <a:gd name="connsiteY117" fmla="*/ 676275 h 3238500"/>
              <a:gd name="connsiteX118" fmla="*/ 771525 w 3080551"/>
              <a:gd name="connsiteY118" fmla="*/ 657225 h 3238500"/>
              <a:gd name="connsiteX119" fmla="*/ 809625 w 3080551"/>
              <a:gd name="connsiteY119" fmla="*/ 600075 h 3238500"/>
              <a:gd name="connsiteX120" fmla="*/ 666750 w 3080551"/>
              <a:gd name="connsiteY120" fmla="*/ 514350 h 3238500"/>
              <a:gd name="connsiteX121" fmla="*/ 600075 w 3080551"/>
              <a:gd name="connsiteY121" fmla="*/ 409575 h 3238500"/>
              <a:gd name="connsiteX122" fmla="*/ 609600 w 3080551"/>
              <a:gd name="connsiteY122" fmla="*/ 381000 h 3238500"/>
              <a:gd name="connsiteX0" fmla="*/ 609600 w 3080551"/>
              <a:gd name="connsiteY0" fmla="*/ 381000 h 3238500"/>
              <a:gd name="connsiteX1" fmla="*/ 638175 w 3080551"/>
              <a:gd name="connsiteY1" fmla="*/ 323850 h 3238500"/>
              <a:gd name="connsiteX2" fmla="*/ 569690 w 3080551"/>
              <a:gd name="connsiteY2" fmla="*/ 323850 h 3238500"/>
              <a:gd name="connsiteX3" fmla="*/ 251936 w 3080551"/>
              <a:gd name="connsiteY3" fmla="*/ 323850 h 3238500"/>
              <a:gd name="connsiteX4" fmla="*/ 66675 w 3080551"/>
              <a:gd name="connsiteY4" fmla="*/ 657225 h 3238500"/>
              <a:gd name="connsiteX5" fmla="*/ 190500 w 3080551"/>
              <a:gd name="connsiteY5" fmla="*/ 876300 h 3238500"/>
              <a:gd name="connsiteX6" fmla="*/ 295275 w 3080551"/>
              <a:gd name="connsiteY6" fmla="*/ 942975 h 3238500"/>
              <a:gd name="connsiteX7" fmla="*/ 304800 w 3080551"/>
              <a:gd name="connsiteY7" fmla="*/ 933450 h 3238500"/>
              <a:gd name="connsiteX8" fmla="*/ 350615 w 3080551"/>
              <a:gd name="connsiteY8" fmla="*/ 952309 h 3238500"/>
              <a:gd name="connsiteX9" fmla="*/ 361950 w 3080551"/>
              <a:gd name="connsiteY9" fmla="*/ 933450 h 3238500"/>
              <a:gd name="connsiteX10" fmla="*/ 419100 w 3080551"/>
              <a:gd name="connsiteY10" fmla="*/ 990600 h 3238500"/>
              <a:gd name="connsiteX11" fmla="*/ 419100 w 3080551"/>
              <a:gd name="connsiteY11" fmla="*/ 1047750 h 3238500"/>
              <a:gd name="connsiteX12" fmla="*/ 333375 w 3080551"/>
              <a:gd name="connsiteY12" fmla="*/ 1095375 h 3238500"/>
              <a:gd name="connsiteX13" fmla="*/ 361950 w 3080551"/>
              <a:gd name="connsiteY13" fmla="*/ 1133475 h 3238500"/>
              <a:gd name="connsiteX14" fmla="*/ 314325 w 3080551"/>
              <a:gd name="connsiteY14" fmla="*/ 1152525 h 3238500"/>
              <a:gd name="connsiteX15" fmla="*/ 290798 w 3080551"/>
              <a:gd name="connsiteY15" fmla="*/ 1152525 h 3238500"/>
              <a:gd name="connsiteX16" fmla="*/ 190500 w 3080551"/>
              <a:gd name="connsiteY16" fmla="*/ 1190625 h 3238500"/>
              <a:gd name="connsiteX17" fmla="*/ 257175 w 3080551"/>
              <a:gd name="connsiteY17" fmla="*/ 1219200 h 3238500"/>
              <a:gd name="connsiteX18" fmla="*/ 219075 w 3080551"/>
              <a:gd name="connsiteY18" fmla="*/ 1428750 h 3238500"/>
              <a:gd name="connsiteX19" fmla="*/ 257175 w 3080551"/>
              <a:gd name="connsiteY19" fmla="*/ 1581150 h 3238500"/>
              <a:gd name="connsiteX20" fmla="*/ 228600 w 3080551"/>
              <a:gd name="connsiteY20" fmla="*/ 1743075 h 3238500"/>
              <a:gd name="connsiteX21" fmla="*/ 238125 w 3080551"/>
              <a:gd name="connsiteY21" fmla="*/ 1847850 h 3238500"/>
              <a:gd name="connsiteX22" fmla="*/ 171450 w 3080551"/>
              <a:gd name="connsiteY22" fmla="*/ 2181225 h 3238500"/>
              <a:gd name="connsiteX23" fmla="*/ 133350 w 3080551"/>
              <a:gd name="connsiteY23" fmla="*/ 2676525 h 3238500"/>
              <a:gd name="connsiteX24" fmla="*/ 104775 w 3080551"/>
              <a:gd name="connsiteY24" fmla="*/ 2695575 h 3238500"/>
              <a:gd name="connsiteX25" fmla="*/ 104775 w 3080551"/>
              <a:gd name="connsiteY25" fmla="*/ 2819400 h 3238500"/>
              <a:gd name="connsiteX26" fmla="*/ 19050 w 3080551"/>
              <a:gd name="connsiteY26" fmla="*/ 2924175 h 3238500"/>
              <a:gd name="connsiteX27" fmla="*/ 0 w 3080551"/>
              <a:gd name="connsiteY27" fmla="*/ 2981325 h 3238500"/>
              <a:gd name="connsiteX28" fmla="*/ 57150 w 3080551"/>
              <a:gd name="connsiteY28" fmla="*/ 3114675 h 3238500"/>
              <a:gd name="connsiteX29" fmla="*/ 104775 w 3080551"/>
              <a:gd name="connsiteY29" fmla="*/ 3124200 h 3238500"/>
              <a:gd name="connsiteX30" fmla="*/ 104775 w 3080551"/>
              <a:gd name="connsiteY30" fmla="*/ 3143250 h 3238500"/>
              <a:gd name="connsiteX31" fmla="*/ 161925 w 3080551"/>
              <a:gd name="connsiteY31" fmla="*/ 3152775 h 3238500"/>
              <a:gd name="connsiteX32" fmla="*/ 200025 w 3080551"/>
              <a:gd name="connsiteY32" fmla="*/ 3190875 h 3238500"/>
              <a:gd name="connsiteX33" fmla="*/ 247650 w 3080551"/>
              <a:gd name="connsiteY33" fmla="*/ 3152775 h 3238500"/>
              <a:gd name="connsiteX34" fmla="*/ 304800 w 3080551"/>
              <a:gd name="connsiteY34" fmla="*/ 3133725 h 3238500"/>
              <a:gd name="connsiteX35" fmla="*/ 333375 w 3080551"/>
              <a:gd name="connsiteY35" fmla="*/ 3000375 h 3238500"/>
              <a:gd name="connsiteX36" fmla="*/ 285750 w 3080551"/>
              <a:gd name="connsiteY36" fmla="*/ 2819400 h 3238500"/>
              <a:gd name="connsiteX37" fmla="*/ 295275 w 3080551"/>
              <a:gd name="connsiteY37" fmla="*/ 2762250 h 3238500"/>
              <a:gd name="connsiteX38" fmla="*/ 304800 w 3080551"/>
              <a:gd name="connsiteY38" fmla="*/ 2752725 h 3238500"/>
              <a:gd name="connsiteX39" fmla="*/ 319088 w 3080551"/>
              <a:gd name="connsiteY39" fmla="*/ 2695956 h 3238500"/>
              <a:gd name="connsiteX40" fmla="*/ 304800 w 3080551"/>
              <a:gd name="connsiteY40" fmla="*/ 2695575 h 3238500"/>
              <a:gd name="connsiteX41" fmla="*/ 409575 w 3080551"/>
              <a:gd name="connsiteY41" fmla="*/ 2305050 h 3238500"/>
              <a:gd name="connsiteX42" fmla="*/ 428625 w 3080551"/>
              <a:gd name="connsiteY42" fmla="*/ 2152650 h 3238500"/>
              <a:gd name="connsiteX43" fmla="*/ 447675 w 3080551"/>
              <a:gd name="connsiteY43" fmla="*/ 2133600 h 3238500"/>
              <a:gd name="connsiteX44" fmla="*/ 704850 w 3080551"/>
              <a:gd name="connsiteY44" fmla="*/ 2324100 h 3238500"/>
              <a:gd name="connsiteX45" fmla="*/ 809625 w 3080551"/>
              <a:gd name="connsiteY45" fmla="*/ 2647950 h 3238500"/>
              <a:gd name="connsiteX46" fmla="*/ 952500 w 3080551"/>
              <a:gd name="connsiteY46" fmla="*/ 2705100 h 3238500"/>
              <a:gd name="connsiteX47" fmla="*/ 1047750 w 3080551"/>
              <a:gd name="connsiteY47" fmla="*/ 2495550 h 3238500"/>
              <a:gd name="connsiteX48" fmla="*/ 1123950 w 3080551"/>
              <a:gd name="connsiteY48" fmla="*/ 2571750 h 3238500"/>
              <a:gd name="connsiteX49" fmla="*/ 1181100 w 3080551"/>
              <a:gd name="connsiteY49" fmla="*/ 2571750 h 3238500"/>
              <a:gd name="connsiteX50" fmla="*/ 1323975 w 3080551"/>
              <a:gd name="connsiteY50" fmla="*/ 2609850 h 3238500"/>
              <a:gd name="connsiteX51" fmla="*/ 1600200 w 3080551"/>
              <a:gd name="connsiteY51" fmla="*/ 2581275 h 3238500"/>
              <a:gd name="connsiteX52" fmla="*/ 1762125 w 3080551"/>
              <a:gd name="connsiteY52" fmla="*/ 2533650 h 3238500"/>
              <a:gd name="connsiteX53" fmla="*/ 2114550 w 3080551"/>
              <a:gd name="connsiteY53" fmla="*/ 2524125 h 3238500"/>
              <a:gd name="connsiteX54" fmla="*/ 2266950 w 3080551"/>
              <a:gd name="connsiteY54" fmla="*/ 2752725 h 3238500"/>
              <a:gd name="connsiteX55" fmla="*/ 2428875 w 3080551"/>
              <a:gd name="connsiteY55" fmla="*/ 2962275 h 3238500"/>
              <a:gd name="connsiteX56" fmla="*/ 2400300 w 3080551"/>
              <a:gd name="connsiteY56" fmla="*/ 3009900 h 3238500"/>
              <a:gd name="connsiteX57" fmla="*/ 2514600 w 3080551"/>
              <a:gd name="connsiteY57" fmla="*/ 3152775 h 3238500"/>
              <a:gd name="connsiteX58" fmla="*/ 2552700 w 3080551"/>
              <a:gd name="connsiteY58" fmla="*/ 3152775 h 3238500"/>
              <a:gd name="connsiteX59" fmla="*/ 2609850 w 3080551"/>
              <a:gd name="connsiteY59" fmla="*/ 3238500 h 3238500"/>
              <a:gd name="connsiteX60" fmla="*/ 2940234 w 3080551"/>
              <a:gd name="connsiteY60" fmla="*/ 2901583 h 3238500"/>
              <a:gd name="connsiteX61" fmla="*/ 3080551 w 3080551"/>
              <a:gd name="connsiteY61" fmla="*/ 2787402 h 3238500"/>
              <a:gd name="connsiteX62" fmla="*/ 3038475 w 3080551"/>
              <a:gd name="connsiteY62" fmla="*/ 2638425 h 3238500"/>
              <a:gd name="connsiteX63" fmla="*/ 2781300 w 3080551"/>
              <a:gd name="connsiteY63" fmla="*/ 2752725 h 3238500"/>
              <a:gd name="connsiteX64" fmla="*/ 2724150 w 3080551"/>
              <a:gd name="connsiteY64" fmla="*/ 2752725 h 3238500"/>
              <a:gd name="connsiteX65" fmla="*/ 2590800 w 3080551"/>
              <a:gd name="connsiteY65" fmla="*/ 2419350 h 3238500"/>
              <a:gd name="connsiteX66" fmla="*/ 2571750 w 3080551"/>
              <a:gd name="connsiteY66" fmla="*/ 2381250 h 3238500"/>
              <a:gd name="connsiteX67" fmla="*/ 2581275 w 3080551"/>
              <a:gd name="connsiteY67" fmla="*/ 2352675 h 3238500"/>
              <a:gd name="connsiteX68" fmla="*/ 2609850 w 3080551"/>
              <a:gd name="connsiteY68" fmla="*/ 2314575 h 3238500"/>
              <a:gd name="connsiteX69" fmla="*/ 2543175 w 3080551"/>
              <a:gd name="connsiteY69" fmla="*/ 2143125 h 3238500"/>
              <a:gd name="connsiteX70" fmla="*/ 2352675 w 3080551"/>
              <a:gd name="connsiteY70" fmla="*/ 2019300 h 3238500"/>
              <a:gd name="connsiteX71" fmla="*/ 2238375 w 3080551"/>
              <a:gd name="connsiteY71" fmla="*/ 2009775 h 3238500"/>
              <a:gd name="connsiteX72" fmla="*/ 2219325 w 3080551"/>
              <a:gd name="connsiteY72" fmla="*/ 2028825 h 3238500"/>
              <a:gd name="connsiteX73" fmla="*/ 1676400 w 3080551"/>
              <a:gd name="connsiteY73" fmla="*/ 2019300 h 3238500"/>
              <a:gd name="connsiteX74" fmla="*/ 1552575 w 3080551"/>
              <a:gd name="connsiteY74" fmla="*/ 1971675 h 3238500"/>
              <a:gd name="connsiteX75" fmla="*/ 1514475 w 3080551"/>
              <a:gd name="connsiteY75" fmla="*/ 1981200 h 3238500"/>
              <a:gd name="connsiteX76" fmla="*/ 1438275 w 3080551"/>
              <a:gd name="connsiteY76" fmla="*/ 1885950 h 3238500"/>
              <a:gd name="connsiteX77" fmla="*/ 1352550 w 3080551"/>
              <a:gd name="connsiteY77" fmla="*/ 1790700 h 3238500"/>
              <a:gd name="connsiteX78" fmla="*/ 1209675 w 3080551"/>
              <a:gd name="connsiteY78" fmla="*/ 1590675 h 3238500"/>
              <a:gd name="connsiteX79" fmla="*/ 1009650 w 3080551"/>
              <a:gd name="connsiteY79" fmla="*/ 1266825 h 3238500"/>
              <a:gd name="connsiteX80" fmla="*/ 1057275 w 3080551"/>
              <a:gd name="connsiteY80" fmla="*/ 1228725 h 3238500"/>
              <a:gd name="connsiteX81" fmla="*/ 1047750 w 3080551"/>
              <a:gd name="connsiteY81" fmla="*/ 1152525 h 3238500"/>
              <a:gd name="connsiteX82" fmla="*/ 1171575 w 3080551"/>
              <a:gd name="connsiteY82" fmla="*/ 1019175 h 3238500"/>
              <a:gd name="connsiteX83" fmla="*/ 1295400 w 3080551"/>
              <a:gd name="connsiteY83" fmla="*/ 971550 h 3238500"/>
              <a:gd name="connsiteX84" fmla="*/ 1352550 w 3080551"/>
              <a:gd name="connsiteY84" fmla="*/ 857250 h 3238500"/>
              <a:gd name="connsiteX85" fmla="*/ 1581150 w 3080551"/>
              <a:gd name="connsiteY85" fmla="*/ 447675 h 3238500"/>
              <a:gd name="connsiteX86" fmla="*/ 1619250 w 3080551"/>
              <a:gd name="connsiteY86" fmla="*/ 438150 h 3238500"/>
              <a:gd name="connsiteX87" fmla="*/ 1657350 w 3080551"/>
              <a:gd name="connsiteY87" fmla="*/ 390525 h 3238500"/>
              <a:gd name="connsiteX88" fmla="*/ 1657350 w 3080551"/>
              <a:gd name="connsiteY88" fmla="*/ 361950 h 3238500"/>
              <a:gd name="connsiteX89" fmla="*/ 1711071 w 3080551"/>
              <a:gd name="connsiteY89" fmla="*/ 306229 h 3238500"/>
              <a:gd name="connsiteX90" fmla="*/ 1800225 w 3080551"/>
              <a:gd name="connsiteY90" fmla="*/ 238125 h 3238500"/>
              <a:gd name="connsiteX91" fmla="*/ 1819275 w 3080551"/>
              <a:gd name="connsiteY91" fmla="*/ 161925 h 3238500"/>
              <a:gd name="connsiteX92" fmla="*/ 1809750 w 3080551"/>
              <a:gd name="connsiteY92" fmla="*/ 152400 h 3238500"/>
              <a:gd name="connsiteX93" fmla="*/ 1809750 w 3080551"/>
              <a:gd name="connsiteY93" fmla="*/ 104775 h 3238500"/>
              <a:gd name="connsiteX94" fmla="*/ 1790700 w 3080551"/>
              <a:gd name="connsiteY94" fmla="*/ 85725 h 3238500"/>
              <a:gd name="connsiteX95" fmla="*/ 1809750 w 3080551"/>
              <a:gd name="connsiteY95" fmla="*/ 66675 h 3238500"/>
              <a:gd name="connsiteX96" fmla="*/ 1771650 w 3080551"/>
              <a:gd name="connsiteY96" fmla="*/ 38100 h 3238500"/>
              <a:gd name="connsiteX97" fmla="*/ 1800225 w 3080551"/>
              <a:gd name="connsiteY97" fmla="*/ 0 h 3238500"/>
              <a:gd name="connsiteX98" fmla="*/ 1720787 w 3080551"/>
              <a:gd name="connsiteY98" fmla="*/ 0 h 3238500"/>
              <a:gd name="connsiteX99" fmla="*/ 1600200 w 3080551"/>
              <a:gd name="connsiteY99" fmla="*/ 123825 h 3238500"/>
              <a:gd name="connsiteX100" fmla="*/ 1571625 w 3080551"/>
              <a:gd name="connsiteY100" fmla="*/ 219075 h 3238500"/>
              <a:gd name="connsiteX101" fmla="*/ 1514475 w 3080551"/>
              <a:gd name="connsiteY101" fmla="*/ 276225 h 3238500"/>
              <a:gd name="connsiteX102" fmla="*/ 1504950 w 3080551"/>
              <a:gd name="connsiteY102" fmla="*/ 323850 h 3238500"/>
              <a:gd name="connsiteX103" fmla="*/ 1238250 w 3080551"/>
              <a:gd name="connsiteY103" fmla="*/ 619125 h 3238500"/>
              <a:gd name="connsiteX104" fmla="*/ 1162050 w 3080551"/>
              <a:gd name="connsiteY104" fmla="*/ 714375 h 3238500"/>
              <a:gd name="connsiteX105" fmla="*/ 1076325 w 3080551"/>
              <a:gd name="connsiteY105" fmla="*/ 771525 h 3238500"/>
              <a:gd name="connsiteX106" fmla="*/ 1028700 w 3080551"/>
              <a:gd name="connsiteY106" fmla="*/ 866775 h 3238500"/>
              <a:gd name="connsiteX107" fmla="*/ 914400 w 3080551"/>
              <a:gd name="connsiteY107" fmla="*/ 933450 h 3238500"/>
              <a:gd name="connsiteX108" fmla="*/ 819150 w 3080551"/>
              <a:gd name="connsiteY108" fmla="*/ 1000125 h 3238500"/>
              <a:gd name="connsiteX109" fmla="*/ 771525 w 3080551"/>
              <a:gd name="connsiteY109" fmla="*/ 1000125 h 3238500"/>
              <a:gd name="connsiteX110" fmla="*/ 762000 w 3080551"/>
              <a:gd name="connsiteY110" fmla="*/ 895350 h 3238500"/>
              <a:gd name="connsiteX111" fmla="*/ 790575 w 3080551"/>
              <a:gd name="connsiteY111" fmla="*/ 895350 h 3238500"/>
              <a:gd name="connsiteX112" fmla="*/ 857250 w 3080551"/>
              <a:gd name="connsiteY112" fmla="*/ 790575 h 3238500"/>
              <a:gd name="connsiteX113" fmla="*/ 838200 w 3080551"/>
              <a:gd name="connsiteY113" fmla="*/ 790575 h 3238500"/>
              <a:gd name="connsiteX114" fmla="*/ 809625 w 3080551"/>
              <a:gd name="connsiteY114" fmla="*/ 742950 h 3238500"/>
              <a:gd name="connsiteX115" fmla="*/ 819150 w 3080551"/>
              <a:gd name="connsiteY115" fmla="*/ 714375 h 3238500"/>
              <a:gd name="connsiteX116" fmla="*/ 800100 w 3080551"/>
              <a:gd name="connsiteY116" fmla="*/ 704850 h 3238500"/>
              <a:gd name="connsiteX117" fmla="*/ 809625 w 3080551"/>
              <a:gd name="connsiteY117" fmla="*/ 676275 h 3238500"/>
              <a:gd name="connsiteX118" fmla="*/ 771525 w 3080551"/>
              <a:gd name="connsiteY118" fmla="*/ 657225 h 3238500"/>
              <a:gd name="connsiteX119" fmla="*/ 809625 w 3080551"/>
              <a:gd name="connsiteY119" fmla="*/ 600075 h 3238500"/>
              <a:gd name="connsiteX120" fmla="*/ 666750 w 3080551"/>
              <a:gd name="connsiteY120" fmla="*/ 514350 h 3238500"/>
              <a:gd name="connsiteX121" fmla="*/ 600075 w 3080551"/>
              <a:gd name="connsiteY121" fmla="*/ 409575 h 3238500"/>
              <a:gd name="connsiteX122" fmla="*/ 609600 w 3080551"/>
              <a:gd name="connsiteY122" fmla="*/ 381000 h 3238500"/>
              <a:gd name="connsiteX0" fmla="*/ 609600 w 3080551"/>
              <a:gd name="connsiteY0" fmla="*/ 381000 h 3238500"/>
              <a:gd name="connsiteX1" fmla="*/ 638175 w 3080551"/>
              <a:gd name="connsiteY1" fmla="*/ 323850 h 3238500"/>
              <a:gd name="connsiteX2" fmla="*/ 569690 w 3080551"/>
              <a:gd name="connsiteY2" fmla="*/ 323850 h 3238500"/>
              <a:gd name="connsiteX3" fmla="*/ 251936 w 3080551"/>
              <a:gd name="connsiteY3" fmla="*/ 323850 h 3238500"/>
              <a:gd name="connsiteX4" fmla="*/ 66675 w 3080551"/>
              <a:gd name="connsiteY4" fmla="*/ 657225 h 3238500"/>
              <a:gd name="connsiteX5" fmla="*/ 190500 w 3080551"/>
              <a:gd name="connsiteY5" fmla="*/ 876300 h 3238500"/>
              <a:gd name="connsiteX6" fmla="*/ 295275 w 3080551"/>
              <a:gd name="connsiteY6" fmla="*/ 942975 h 3238500"/>
              <a:gd name="connsiteX7" fmla="*/ 304800 w 3080551"/>
              <a:gd name="connsiteY7" fmla="*/ 933450 h 3238500"/>
              <a:gd name="connsiteX8" fmla="*/ 350615 w 3080551"/>
              <a:gd name="connsiteY8" fmla="*/ 952309 h 3238500"/>
              <a:gd name="connsiteX9" fmla="*/ 361950 w 3080551"/>
              <a:gd name="connsiteY9" fmla="*/ 933450 h 3238500"/>
              <a:gd name="connsiteX10" fmla="*/ 419100 w 3080551"/>
              <a:gd name="connsiteY10" fmla="*/ 990600 h 3238500"/>
              <a:gd name="connsiteX11" fmla="*/ 419100 w 3080551"/>
              <a:gd name="connsiteY11" fmla="*/ 1047750 h 3238500"/>
              <a:gd name="connsiteX12" fmla="*/ 333375 w 3080551"/>
              <a:gd name="connsiteY12" fmla="*/ 1095375 h 3238500"/>
              <a:gd name="connsiteX13" fmla="*/ 361950 w 3080551"/>
              <a:gd name="connsiteY13" fmla="*/ 1133475 h 3238500"/>
              <a:gd name="connsiteX14" fmla="*/ 314325 w 3080551"/>
              <a:gd name="connsiteY14" fmla="*/ 1152525 h 3238500"/>
              <a:gd name="connsiteX15" fmla="*/ 290798 w 3080551"/>
              <a:gd name="connsiteY15" fmla="*/ 1152525 h 3238500"/>
              <a:gd name="connsiteX16" fmla="*/ 190500 w 3080551"/>
              <a:gd name="connsiteY16" fmla="*/ 1190625 h 3238500"/>
              <a:gd name="connsiteX17" fmla="*/ 257175 w 3080551"/>
              <a:gd name="connsiteY17" fmla="*/ 1219200 h 3238500"/>
              <a:gd name="connsiteX18" fmla="*/ 219075 w 3080551"/>
              <a:gd name="connsiteY18" fmla="*/ 1428750 h 3238500"/>
              <a:gd name="connsiteX19" fmla="*/ 257175 w 3080551"/>
              <a:gd name="connsiteY19" fmla="*/ 1581150 h 3238500"/>
              <a:gd name="connsiteX20" fmla="*/ 228600 w 3080551"/>
              <a:gd name="connsiteY20" fmla="*/ 1743075 h 3238500"/>
              <a:gd name="connsiteX21" fmla="*/ 238125 w 3080551"/>
              <a:gd name="connsiteY21" fmla="*/ 1847850 h 3238500"/>
              <a:gd name="connsiteX22" fmla="*/ 171450 w 3080551"/>
              <a:gd name="connsiteY22" fmla="*/ 2181225 h 3238500"/>
              <a:gd name="connsiteX23" fmla="*/ 133350 w 3080551"/>
              <a:gd name="connsiteY23" fmla="*/ 2676525 h 3238500"/>
              <a:gd name="connsiteX24" fmla="*/ 104775 w 3080551"/>
              <a:gd name="connsiteY24" fmla="*/ 2695575 h 3238500"/>
              <a:gd name="connsiteX25" fmla="*/ 104775 w 3080551"/>
              <a:gd name="connsiteY25" fmla="*/ 2819400 h 3238500"/>
              <a:gd name="connsiteX26" fmla="*/ 19050 w 3080551"/>
              <a:gd name="connsiteY26" fmla="*/ 2924175 h 3238500"/>
              <a:gd name="connsiteX27" fmla="*/ 0 w 3080551"/>
              <a:gd name="connsiteY27" fmla="*/ 2981325 h 3238500"/>
              <a:gd name="connsiteX28" fmla="*/ 57150 w 3080551"/>
              <a:gd name="connsiteY28" fmla="*/ 3114675 h 3238500"/>
              <a:gd name="connsiteX29" fmla="*/ 104775 w 3080551"/>
              <a:gd name="connsiteY29" fmla="*/ 3124200 h 3238500"/>
              <a:gd name="connsiteX30" fmla="*/ 104775 w 3080551"/>
              <a:gd name="connsiteY30" fmla="*/ 3143250 h 3238500"/>
              <a:gd name="connsiteX31" fmla="*/ 161925 w 3080551"/>
              <a:gd name="connsiteY31" fmla="*/ 3152775 h 3238500"/>
              <a:gd name="connsiteX32" fmla="*/ 200025 w 3080551"/>
              <a:gd name="connsiteY32" fmla="*/ 3190875 h 3238500"/>
              <a:gd name="connsiteX33" fmla="*/ 247650 w 3080551"/>
              <a:gd name="connsiteY33" fmla="*/ 3152775 h 3238500"/>
              <a:gd name="connsiteX34" fmla="*/ 304800 w 3080551"/>
              <a:gd name="connsiteY34" fmla="*/ 3133725 h 3238500"/>
              <a:gd name="connsiteX35" fmla="*/ 333375 w 3080551"/>
              <a:gd name="connsiteY35" fmla="*/ 3000375 h 3238500"/>
              <a:gd name="connsiteX36" fmla="*/ 285750 w 3080551"/>
              <a:gd name="connsiteY36" fmla="*/ 2819400 h 3238500"/>
              <a:gd name="connsiteX37" fmla="*/ 295275 w 3080551"/>
              <a:gd name="connsiteY37" fmla="*/ 2762250 h 3238500"/>
              <a:gd name="connsiteX38" fmla="*/ 304800 w 3080551"/>
              <a:gd name="connsiteY38" fmla="*/ 2752725 h 3238500"/>
              <a:gd name="connsiteX39" fmla="*/ 319088 w 3080551"/>
              <a:gd name="connsiteY39" fmla="*/ 2695956 h 3238500"/>
              <a:gd name="connsiteX40" fmla="*/ 304800 w 3080551"/>
              <a:gd name="connsiteY40" fmla="*/ 2695575 h 3238500"/>
              <a:gd name="connsiteX41" fmla="*/ 409575 w 3080551"/>
              <a:gd name="connsiteY41" fmla="*/ 2305050 h 3238500"/>
              <a:gd name="connsiteX42" fmla="*/ 428625 w 3080551"/>
              <a:gd name="connsiteY42" fmla="*/ 2152650 h 3238500"/>
              <a:gd name="connsiteX43" fmla="*/ 447675 w 3080551"/>
              <a:gd name="connsiteY43" fmla="*/ 2133600 h 3238500"/>
              <a:gd name="connsiteX44" fmla="*/ 704850 w 3080551"/>
              <a:gd name="connsiteY44" fmla="*/ 2324100 h 3238500"/>
              <a:gd name="connsiteX45" fmla="*/ 809625 w 3080551"/>
              <a:gd name="connsiteY45" fmla="*/ 2647950 h 3238500"/>
              <a:gd name="connsiteX46" fmla="*/ 952500 w 3080551"/>
              <a:gd name="connsiteY46" fmla="*/ 2705100 h 3238500"/>
              <a:gd name="connsiteX47" fmla="*/ 1047750 w 3080551"/>
              <a:gd name="connsiteY47" fmla="*/ 2495550 h 3238500"/>
              <a:gd name="connsiteX48" fmla="*/ 1123950 w 3080551"/>
              <a:gd name="connsiteY48" fmla="*/ 2571750 h 3238500"/>
              <a:gd name="connsiteX49" fmla="*/ 1181100 w 3080551"/>
              <a:gd name="connsiteY49" fmla="*/ 2571750 h 3238500"/>
              <a:gd name="connsiteX50" fmla="*/ 1323975 w 3080551"/>
              <a:gd name="connsiteY50" fmla="*/ 2609850 h 3238500"/>
              <a:gd name="connsiteX51" fmla="*/ 1600200 w 3080551"/>
              <a:gd name="connsiteY51" fmla="*/ 2581275 h 3238500"/>
              <a:gd name="connsiteX52" fmla="*/ 1762125 w 3080551"/>
              <a:gd name="connsiteY52" fmla="*/ 2533650 h 3238500"/>
              <a:gd name="connsiteX53" fmla="*/ 2114550 w 3080551"/>
              <a:gd name="connsiteY53" fmla="*/ 2524125 h 3238500"/>
              <a:gd name="connsiteX54" fmla="*/ 2266950 w 3080551"/>
              <a:gd name="connsiteY54" fmla="*/ 2752725 h 3238500"/>
              <a:gd name="connsiteX55" fmla="*/ 2428875 w 3080551"/>
              <a:gd name="connsiteY55" fmla="*/ 2962275 h 3238500"/>
              <a:gd name="connsiteX56" fmla="*/ 2400300 w 3080551"/>
              <a:gd name="connsiteY56" fmla="*/ 3009900 h 3238500"/>
              <a:gd name="connsiteX57" fmla="*/ 2514600 w 3080551"/>
              <a:gd name="connsiteY57" fmla="*/ 3152775 h 3238500"/>
              <a:gd name="connsiteX58" fmla="*/ 2552700 w 3080551"/>
              <a:gd name="connsiteY58" fmla="*/ 3152775 h 3238500"/>
              <a:gd name="connsiteX59" fmla="*/ 2609850 w 3080551"/>
              <a:gd name="connsiteY59" fmla="*/ 3238500 h 3238500"/>
              <a:gd name="connsiteX60" fmla="*/ 2958144 w 3080551"/>
              <a:gd name="connsiteY60" fmla="*/ 2906701 h 3238500"/>
              <a:gd name="connsiteX61" fmla="*/ 3080551 w 3080551"/>
              <a:gd name="connsiteY61" fmla="*/ 2787402 h 3238500"/>
              <a:gd name="connsiteX62" fmla="*/ 3038475 w 3080551"/>
              <a:gd name="connsiteY62" fmla="*/ 2638425 h 3238500"/>
              <a:gd name="connsiteX63" fmla="*/ 2781300 w 3080551"/>
              <a:gd name="connsiteY63" fmla="*/ 2752725 h 3238500"/>
              <a:gd name="connsiteX64" fmla="*/ 2724150 w 3080551"/>
              <a:gd name="connsiteY64" fmla="*/ 2752725 h 3238500"/>
              <a:gd name="connsiteX65" fmla="*/ 2590800 w 3080551"/>
              <a:gd name="connsiteY65" fmla="*/ 2419350 h 3238500"/>
              <a:gd name="connsiteX66" fmla="*/ 2571750 w 3080551"/>
              <a:gd name="connsiteY66" fmla="*/ 2381250 h 3238500"/>
              <a:gd name="connsiteX67" fmla="*/ 2581275 w 3080551"/>
              <a:gd name="connsiteY67" fmla="*/ 2352675 h 3238500"/>
              <a:gd name="connsiteX68" fmla="*/ 2609850 w 3080551"/>
              <a:gd name="connsiteY68" fmla="*/ 2314575 h 3238500"/>
              <a:gd name="connsiteX69" fmla="*/ 2543175 w 3080551"/>
              <a:gd name="connsiteY69" fmla="*/ 2143125 h 3238500"/>
              <a:gd name="connsiteX70" fmla="*/ 2352675 w 3080551"/>
              <a:gd name="connsiteY70" fmla="*/ 2019300 h 3238500"/>
              <a:gd name="connsiteX71" fmla="*/ 2238375 w 3080551"/>
              <a:gd name="connsiteY71" fmla="*/ 2009775 h 3238500"/>
              <a:gd name="connsiteX72" fmla="*/ 2219325 w 3080551"/>
              <a:gd name="connsiteY72" fmla="*/ 2028825 h 3238500"/>
              <a:gd name="connsiteX73" fmla="*/ 1676400 w 3080551"/>
              <a:gd name="connsiteY73" fmla="*/ 2019300 h 3238500"/>
              <a:gd name="connsiteX74" fmla="*/ 1552575 w 3080551"/>
              <a:gd name="connsiteY74" fmla="*/ 1971675 h 3238500"/>
              <a:gd name="connsiteX75" fmla="*/ 1514475 w 3080551"/>
              <a:gd name="connsiteY75" fmla="*/ 1981200 h 3238500"/>
              <a:gd name="connsiteX76" fmla="*/ 1438275 w 3080551"/>
              <a:gd name="connsiteY76" fmla="*/ 1885950 h 3238500"/>
              <a:gd name="connsiteX77" fmla="*/ 1352550 w 3080551"/>
              <a:gd name="connsiteY77" fmla="*/ 1790700 h 3238500"/>
              <a:gd name="connsiteX78" fmla="*/ 1209675 w 3080551"/>
              <a:gd name="connsiteY78" fmla="*/ 1590675 h 3238500"/>
              <a:gd name="connsiteX79" fmla="*/ 1009650 w 3080551"/>
              <a:gd name="connsiteY79" fmla="*/ 1266825 h 3238500"/>
              <a:gd name="connsiteX80" fmla="*/ 1057275 w 3080551"/>
              <a:gd name="connsiteY80" fmla="*/ 1228725 h 3238500"/>
              <a:gd name="connsiteX81" fmla="*/ 1047750 w 3080551"/>
              <a:gd name="connsiteY81" fmla="*/ 1152525 h 3238500"/>
              <a:gd name="connsiteX82" fmla="*/ 1171575 w 3080551"/>
              <a:gd name="connsiteY82" fmla="*/ 1019175 h 3238500"/>
              <a:gd name="connsiteX83" fmla="*/ 1295400 w 3080551"/>
              <a:gd name="connsiteY83" fmla="*/ 971550 h 3238500"/>
              <a:gd name="connsiteX84" fmla="*/ 1352550 w 3080551"/>
              <a:gd name="connsiteY84" fmla="*/ 857250 h 3238500"/>
              <a:gd name="connsiteX85" fmla="*/ 1581150 w 3080551"/>
              <a:gd name="connsiteY85" fmla="*/ 447675 h 3238500"/>
              <a:gd name="connsiteX86" fmla="*/ 1619250 w 3080551"/>
              <a:gd name="connsiteY86" fmla="*/ 438150 h 3238500"/>
              <a:gd name="connsiteX87" fmla="*/ 1657350 w 3080551"/>
              <a:gd name="connsiteY87" fmla="*/ 390525 h 3238500"/>
              <a:gd name="connsiteX88" fmla="*/ 1657350 w 3080551"/>
              <a:gd name="connsiteY88" fmla="*/ 361950 h 3238500"/>
              <a:gd name="connsiteX89" fmla="*/ 1711071 w 3080551"/>
              <a:gd name="connsiteY89" fmla="*/ 306229 h 3238500"/>
              <a:gd name="connsiteX90" fmla="*/ 1800225 w 3080551"/>
              <a:gd name="connsiteY90" fmla="*/ 238125 h 3238500"/>
              <a:gd name="connsiteX91" fmla="*/ 1819275 w 3080551"/>
              <a:gd name="connsiteY91" fmla="*/ 161925 h 3238500"/>
              <a:gd name="connsiteX92" fmla="*/ 1809750 w 3080551"/>
              <a:gd name="connsiteY92" fmla="*/ 152400 h 3238500"/>
              <a:gd name="connsiteX93" fmla="*/ 1809750 w 3080551"/>
              <a:gd name="connsiteY93" fmla="*/ 104775 h 3238500"/>
              <a:gd name="connsiteX94" fmla="*/ 1790700 w 3080551"/>
              <a:gd name="connsiteY94" fmla="*/ 85725 h 3238500"/>
              <a:gd name="connsiteX95" fmla="*/ 1809750 w 3080551"/>
              <a:gd name="connsiteY95" fmla="*/ 66675 h 3238500"/>
              <a:gd name="connsiteX96" fmla="*/ 1771650 w 3080551"/>
              <a:gd name="connsiteY96" fmla="*/ 38100 h 3238500"/>
              <a:gd name="connsiteX97" fmla="*/ 1800225 w 3080551"/>
              <a:gd name="connsiteY97" fmla="*/ 0 h 3238500"/>
              <a:gd name="connsiteX98" fmla="*/ 1720787 w 3080551"/>
              <a:gd name="connsiteY98" fmla="*/ 0 h 3238500"/>
              <a:gd name="connsiteX99" fmla="*/ 1600200 w 3080551"/>
              <a:gd name="connsiteY99" fmla="*/ 123825 h 3238500"/>
              <a:gd name="connsiteX100" fmla="*/ 1571625 w 3080551"/>
              <a:gd name="connsiteY100" fmla="*/ 219075 h 3238500"/>
              <a:gd name="connsiteX101" fmla="*/ 1514475 w 3080551"/>
              <a:gd name="connsiteY101" fmla="*/ 276225 h 3238500"/>
              <a:gd name="connsiteX102" fmla="*/ 1504950 w 3080551"/>
              <a:gd name="connsiteY102" fmla="*/ 323850 h 3238500"/>
              <a:gd name="connsiteX103" fmla="*/ 1238250 w 3080551"/>
              <a:gd name="connsiteY103" fmla="*/ 619125 h 3238500"/>
              <a:gd name="connsiteX104" fmla="*/ 1162050 w 3080551"/>
              <a:gd name="connsiteY104" fmla="*/ 714375 h 3238500"/>
              <a:gd name="connsiteX105" fmla="*/ 1076325 w 3080551"/>
              <a:gd name="connsiteY105" fmla="*/ 771525 h 3238500"/>
              <a:gd name="connsiteX106" fmla="*/ 1028700 w 3080551"/>
              <a:gd name="connsiteY106" fmla="*/ 866775 h 3238500"/>
              <a:gd name="connsiteX107" fmla="*/ 914400 w 3080551"/>
              <a:gd name="connsiteY107" fmla="*/ 933450 h 3238500"/>
              <a:gd name="connsiteX108" fmla="*/ 819150 w 3080551"/>
              <a:gd name="connsiteY108" fmla="*/ 1000125 h 3238500"/>
              <a:gd name="connsiteX109" fmla="*/ 771525 w 3080551"/>
              <a:gd name="connsiteY109" fmla="*/ 1000125 h 3238500"/>
              <a:gd name="connsiteX110" fmla="*/ 762000 w 3080551"/>
              <a:gd name="connsiteY110" fmla="*/ 895350 h 3238500"/>
              <a:gd name="connsiteX111" fmla="*/ 790575 w 3080551"/>
              <a:gd name="connsiteY111" fmla="*/ 895350 h 3238500"/>
              <a:gd name="connsiteX112" fmla="*/ 857250 w 3080551"/>
              <a:gd name="connsiteY112" fmla="*/ 790575 h 3238500"/>
              <a:gd name="connsiteX113" fmla="*/ 838200 w 3080551"/>
              <a:gd name="connsiteY113" fmla="*/ 790575 h 3238500"/>
              <a:gd name="connsiteX114" fmla="*/ 809625 w 3080551"/>
              <a:gd name="connsiteY114" fmla="*/ 742950 h 3238500"/>
              <a:gd name="connsiteX115" fmla="*/ 819150 w 3080551"/>
              <a:gd name="connsiteY115" fmla="*/ 714375 h 3238500"/>
              <a:gd name="connsiteX116" fmla="*/ 800100 w 3080551"/>
              <a:gd name="connsiteY116" fmla="*/ 704850 h 3238500"/>
              <a:gd name="connsiteX117" fmla="*/ 809625 w 3080551"/>
              <a:gd name="connsiteY117" fmla="*/ 676275 h 3238500"/>
              <a:gd name="connsiteX118" fmla="*/ 771525 w 3080551"/>
              <a:gd name="connsiteY118" fmla="*/ 657225 h 3238500"/>
              <a:gd name="connsiteX119" fmla="*/ 809625 w 3080551"/>
              <a:gd name="connsiteY119" fmla="*/ 600075 h 3238500"/>
              <a:gd name="connsiteX120" fmla="*/ 666750 w 3080551"/>
              <a:gd name="connsiteY120" fmla="*/ 514350 h 3238500"/>
              <a:gd name="connsiteX121" fmla="*/ 600075 w 3080551"/>
              <a:gd name="connsiteY121" fmla="*/ 409575 h 3238500"/>
              <a:gd name="connsiteX122" fmla="*/ 609600 w 3080551"/>
              <a:gd name="connsiteY122" fmla="*/ 381000 h 3238500"/>
              <a:gd name="connsiteX0" fmla="*/ 609600 w 3057525"/>
              <a:gd name="connsiteY0" fmla="*/ 381000 h 3238500"/>
              <a:gd name="connsiteX1" fmla="*/ 638175 w 3057525"/>
              <a:gd name="connsiteY1" fmla="*/ 323850 h 3238500"/>
              <a:gd name="connsiteX2" fmla="*/ 569690 w 3057525"/>
              <a:gd name="connsiteY2" fmla="*/ 323850 h 3238500"/>
              <a:gd name="connsiteX3" fmla="*/ 251936 w 3057525"/>
              <a:gd name="connsiteY3" fmla="*/ 323850 h 3238500"/>
              <a:gd name="connsiteX4" fmla="*/ 66675 w 3057525"/>
              <a:gd name="connsiteY4" fmla="*/ 657225 h 3238500"/>
              <a:gd name="connsiteX5" fmla="*/ 190500 w 3057525"/>
              <a:gd name="connsiteY5" fmla="*/ 876300 h 3238500"/>
              <a:gd name="connsiteX6" fmla="*/ 295275 w 3057525"/>
              <a:gd name="connsiteY6" fmla="*/ 942975 h 3238500"/>
              <a:gd name="connsiteX7" fmla="*/ 304800 w 3057525"/>
              <a:gd name="connsiteY7" fmla="*/ 933450 h 3238500"/>
              <a:gd name="connsiteX8" fmla="*/ 350615 w 3057525"/>
              <a:gd name="connsiteY8" fmla="*/ 952309 h 3238500"/>
              <a:gd name="connsiteX9" fmla="*/ 361950 w 3057525"/>
              <a:gd name="connsiteY9" fmla="*/ 933450 h 3238500"/>
              <a:gd name="connsiteX10" fmla="*/ 419100 w 3057525"/>
              <a:gd name="connsiteY10" fmla="*/ 990600 h 3238500"/>
              <a:gd name="connsiteX11" fmla="*/ 419100 w 3057525"/>
              <a:gd name="connsiteY11" fmla="*/ 1047750 h 3238500"/>
              <a:gd name="connsiteX12" fmla="*/ 333375 w 3057525"/>
              <a:gd name="connsiteY12" fmla="*/ 1095375 h 3238500"/>
              <a:gd name="connsiteX13" fmla="*/ 361950 w 3057525"/>
              <a:gd name="connsiteY13" fmla="*/ 1133475 h 3238500"/>
              <a:gd name="connsiteX14" fmla="*/ 314325 w 3057525"/>
              <a:gd name="connsiteY14" fmla="*/ 1152525 h 3238500"/>
              <a:gd name="connsiteX15" fmla="*/ 290798 w 3057525"/>
              <a:gd name="connsiteY15" fmla="*/ 1152525 h 3238500"/>
              <a:gd name="connsiteX16" fmla="*/ 190500 w 3057525"/>
              <a:gd name="connsiteY16" fmla="*/ 1190625 h 3238500"/>
              <a:gd name="connsiteX17" fmla="*/ 257175 w 3057525"/>
              <a:gd name="connsiteY17" fmla="*/ 1219200 h 3238500"/>
              <a:gd name="connsiteX18" fmla="*/ 219075 w 3057525"/>
              <a:gd name="connsiteY18" fmla="*/ 1428750 h 3238500"/>
              <a:gd name="connsiteX19" fmla="*/ 257175 w 3057525"/>
              <a:gd name="connsiteY19" fmla="*/ 1581150 h 3238500"/>
              <a:gd name="connsiteX20" fmla="*/ 228600 w 3057525"/>
              <a:gd name="connsiteY20" fmla="*/ 1743075 h 3238500"/>
              <a:gd name="connsiteX21" fmla="*/ 238125 w 3057525"/>
              <a:gd name="connsiteY21" fmla="*/ 1847850 h 3238500"/>
              <a:gd name="connsiteX22" fmla="*/ 171450 w 3057525"/>
              <a:gd name="connsiteY22" fmla="*/ 2181225 h 3238500"/>
              <a:gd name="connsiteX23" fmla="*/ 133350 w 3057525"/>
              <a:gd name="connsiteY23" fmla="*/ 2676525 h 3238500"/>
              <a:gd name="connsiteX24" fmla="*/ 104775 w 3057525"/>
              <a:gd name="connsiteY24" fmla="*/ 2695575 h 3238500"/>
              <a:gd name="connsiteX25" fmla="*/ 104775 w 3057525"/>
              <a:gd name="connsiteY25" fmla="*/ 2819400 h 3238500"/>
              <a:gd name="connsiteX26" fmla="*/ 19050 w 3057525"/>
              <a:gd name="connsiteY26" fmla="*/ 2924175 h 3238500"/>
              <a:gd name="connsiteX27" fmla="*/ 0 w 3057525"/>
              <a:gd name="connsiteY27" fmla="*/ 2981325 h 3238500"/>
              <a:gd name="connsiteX28" fmla="*/ 57150 w 3057525"/>
              <a:gd name="connsiteY28" fmla="*/ 3114675 h 3238500"/>
              <a:gd name="connsiteX29" fmla="*/ 104775 w 3057525"/>
              <a:gd name="connsiteY29" fmla="*/ 3124200 h 3238500"/>
              <a:gd name="connsiteX30" fmla="*/ 104775 w 3057525"/>
              <a:gd name="connsiteY30" fmla="*/ 3143250 h 3238500"/>
              <a:gd name="connsiteX31" fmla="*/ 161925 w 3057525"/>
              <a:gd name="connsiteY31" fmla="*/ 3152775 h 3238500"/>
              <a:gd name="connsiteX32" fmla="*/ 200025 w 3057525"/>
              <a:gd name="connsiteY32" fmla="*/ 3190875 h 3238500"/>
              <a:gd name="connsiteX33" fmla="*/ 247650 w 3057525"/>
              <a:gd name="connsiteY33" fmla="*/ 3152775 h 3238500"/>
              <a:gd name="connsiteX34" fmla="*/ 304800 w 3057525"/>
              <a:gd name="connsiteY34" fmla="*/ 3133725 h 3238500"/>
              <a:gd name="connsiteX35" fmla="*/ 333375 w 3057525"/>
              <a:gd name="connsiteY35" fmla="*/ 3000375 h 3238500"/>
              <a:gd name="connsiteX36" fmla="*/ 285750 w 3057525"/>
              <a:gd name="connsiteY36" fmla="*/ 2819400 h 3238500"/>
              <a:gd name="connsiteX37" fmla="*/ 295275 w 3057525"/>
              <a:gd name="connsiteY37" fmla="*/ 2762250 h 3238500"/>
              <a:gd name="connsiteX38" fmla="*/ 304800 w 3057525"/>
              <a:gd name="connsiteY38" fmla="*/ 2752725 h 3238500"/>
              <a:gd name="connsiteX39" fmla="*/ 319088 w 3057525"/>
              <a:gd name="connsiteY39" fmla="*/ 2695956 h 3238500"/>
              <a:gd name="connsiteX40" fmla="*/ 304800 w 3057525"/>
              <a:gd name="connsiteY40" fmla="*/ 2695575 h 3238500"/>
              <a:gd name="connsiteX41" fmla="*/ 409575 w 3057525"/>
              <a:gd name="connsiteY41" fmla="*/ 2305050 h 3238500"/>
              <a:gd name="connsiteX42" fmla="*/ 428625 w 3057525"/>
              <a:gd name="connsiteY42" fmla="*/ 2152650 h 3238500"/>
              <a:gd name="connsiteX43" fmla="*/ 447675 w 3057525"/>
              <a:gd name="connsiteY43" fmla="*/ 2133600 h 3238500"/>
              <a:gd name="connsiteX44" fmla="*/ 704850 w 3057525"/>
              <a:gd name="connsiteY44" fmla="*/ 2324100 h 3238500"/>
              <a:gd name="connsiteX45" fmla="*/ 809625 w 3057525"/>
              <a:gd name="connsiteY45" fmla="*/ 2647950 h 3238500"/>
              <a:gd name="connsiteX46" fmla="*/ 952500 w 3057525"/>
              <a:gd name="connsiteY46" fmla="*/ 2705100 h 3238500"/>
              <a:gd name="connsiteX47" fmla="*/ 1047750 w 3057525"/>
              <a:gd name="connsiteY47" fmla="*/ 2495550 h 3238500"/>
              <a:gd name="connsiteX48" fmla="*/ 1123950 w 3057525"/>
              <a:gd name="connsiteY48" fmla="*/ 2571750 h 3238500"/>
              <a:gd name="connsiteX49" fmla="*/ 1181100 w 3057525"/>
              <a:gd name="connsiteY49" fmla="*/ 2571750 h 3238500"/>
              <a:gd name="connsiteX50" fmla="*/ 1323975 w 3057525"/>
              <a:gd name="connsiteY50" fmla="*/ 2609850 h 3238500"/>
              <a:gd name="connsiteX51" fmla="*/ 1600200 w 3057525"/>
              <a:gd name="connsiteY51" fmla="*/ 2581275 h 3238500"/>
              <a:gd name="connsiteX52" fmla="*/ 1762125 w 3057525"/>
              <a:gd name="connsiteY52" fmla="*/ 2533650 h 3238500"/>
              <a:gd name="connsiteX53" fmla="*/ 2114550 w 3057525"/>
              <a:gd name="connsiteY53" fmla="*/ 2524125 h 3238500"/>
              <a:gd name="connsiteX54" fmla="*/ 2266950 w 3057525"/>
              <a:gd name="connsiteY54" fmla="*/ 2752725 h 3238500"/>
              <a:gd name="connsiteX55" fmla="*/ 2428875 w 3057525"/>
              <a:gd name="connsiteY55" fmla="*/ 2962275 h 3238500"/>
              <a:gd name="connsiteX56" fmla="*/ 2400300 w 3057525"/>
              <a:gd name="connsiteY56" fmla="*/ 3009900 h 3238500"/>
              <a:gd name="connsiteX57" fmla="*/ 2514600 w 3057525"/>
              <a:gd name="connsiteY57" fmla="*/ 3152775 h 3238500"/>
              <a:gd name="connsiteX58" fmla="*/ 2552700 w 3057525"/>
              <a:gd name="connsiteY58" fmla="*/ 3152775 h 3238500"/>
              <a:gd name="connsiteX59" fmla="*/ 2609850 w 3057525"/>
              <a:gd name="connsiteY59" fmla="*/ 3238500 h 3238500"/>
              <a:gd name="connsiteX60" fmla="*/ 2958144 w 3057525"/>
              <a:gd name="connsiteY60" fmla="*/ 2906701 h 3238500"/>
              <a:gd name="connsiteX61" fmla="*/ 3057525 w 3057525"/>
              <a:gd name="connsiteY61" fmla="*/ 2764376 h 3238500"/>
              <a:gd name="connsiteX62" fmla="*/ 3038475 w 3057525"/>
              <a:gd name="connsiteY62" fmla="*/ 2638425 h 3238500"/>
              <a:gd name="connsiteX63" fmla="*/ 2781300 w 3057525"/>
              <a:gd name="connsiteY63" fmla="*/ 2752725 h 3238500"/>
              <a:gd name="connsiteX64" fmla="*/ 2724150 w 3057525"/>
              <a:gd name="connsiteY64" fmla="*/ 2752725 h 3238500"/>
              <a:gd name="connsiteX65" fmla="*/ 2590800 w 3057525"/>
              <a:gd name="connsiteY65" fmla="*/ 2419350 h 3238500"/>
              <a:gd name="connsiteX66" fmla="*/ 2571750 w 3057525"/>
              <a:gd name="connsiteY66" fmla="*/ 2381250 h 3238500"/>
              <a:gd name="connsiteX67" fmla="*/ 2581275 w 3057525"/>
              <a:gd name="connsiteY67" fmla="*/ 2352675 h 3238500"/>
              <a:gd name="connsiteX68" fmla="*/ 2609850 w 3057525"/>
              <a:gd name="connsiteY68" fmla="*/ 2314575 h 3238500"/>
              <a:gd name="connsiteX69" fmla="*/ 2543175 w 3057525"/>
              <a:gd name="connsiteY69" fmla="*/ 2143125 h 3238500"/>
              <a:gd name="connsiteX70" fmla="*/ 2352675 w 3057525"/>
              <a:gd name="connsiteY70" fmla="*/ 2019300 h 3238500"/>
              <a:gd name="connsiteX71" fmla="*/ 2238375 w 3057525"/>
              <a:gd name="connsiteY71" fmla="*/ 2009775 h 3238500"/>
              <a:gd name="connsiteX72" fmla="*/ 2219325 w 3057525"/>
              <a:gd name="connsiteY72" fmla="*/ 2028825 h 3238500"/>
              <a:gd name="connsiteX73" fmla="*/ 1676400 w 3057525"/>
              <a:gd name="connsiteY73" fmla="*/ 2019300 h 3238500"/>
              <a:gd name="connsiteX74" fmla="*/ 1552575 w 3057525"/>
              <a:gd name="connsiteY74" fmla="*/ 1971675 h 3238500"/>
              <a:gd name="connsiteX75" fmla="*/ 1514475 w 3057525"/>
              <a:gd name="connsiteY75" fmla="*/ 1981200 h 3238500"/>
              <a:gd name="connsiteX76" fmla="*/ 1438275 w 3057525"/>
              <a:gd name="connsiteY76" fmla="*/ 1885950 h 3238500"/>
              <a:gd name="connsiteX77" fmla="*/ 1352550 w 3057525"/>
              <a:gd name="connsiteY77" fmla="*/ 1790700 h 3238500"/>
              <a:gd name="connsiteX78" fmla="*/ 1209675 w 3057525"/>
              <a:gd name="connsiteY78" fmla="*/ 1590675 h 3238500"/>
              <a:gd name="connsiteX79" fmla="*/ 1009650 w 3057525"/>
              <a:gd name="connsiteY79" fmla="*/ 1266825 h 3238500"/>
              <a:gd name="connsiteX80" fmla="*/ 1057275 w 3057525"/>
              <a:gd name="connsiteY80" fmla="*/ 1228725 h 3238500"/>
              <a:gd name="connsiteX81" fmla="*/ 1047750 w 3057525"/>
              <a:gd name="connsiteY81" fmla="*/ 1152525 h 3238500"/>
              <a:gd name="connsiteX82" fmla="*/ 1171575 w 3057525"/>
              <a:gd name="connsiteY82" fmla="*/ 1019175 h 3238500"/>
              <a:gd name="connsiteX83" fmla="*/ 1295400 w 3057525"/>
              <a:gd name="connsiteY83" fmla="*/ 971550 h 3238500"/>
              <a:gd name="connsiteX84" fmla="*/ 1352550 w 3057525"/>
              <a:gd name="connsiteY84" fmla="*/ 857250 h 3238500"/>
              <a:gd name="connsiteX85" fmla="*/ 1581150 w 3057525"/>
              <a:gd name="connsiteY85" fmla="*/ 447675 h 3238500"/>
              <a:gd name="connsiteX86" fmla="*/ 1619250 w 3057525"/>
              <a:gd name="connsiteY86" fmla="*/ 438150 h 3238500"/>
              <a:gd name="connsiteX87" fmla="*/ 1657350 w 3057525"/>
              <a:gd name="connsiteY87" fmla="*/ 390525 h 3238500"/>
              <a:gd name="connsiteX88" fmla="*/ 1657350 w 3057525"/>
              <a:gd name="connsiteY88" fmla="*/ 361950 h 3238500"/>
              <a:gd name="connsiteX89" fmla="*/ 1711071 w 3057525"/>
              <a:gd name="connsiteY89" fmla="*/ 306229 h 3238500"/>
              <a:gd name="connsiteX90" fmla="*/ 1800225 w 3057525"/>
              <a:gd name="connsiteY90" fmla="*/ 238125 h 3238500"/>
              <a:gd name="connsiteX91" fmla="*/ 1819275 w 3057525"/>
              <a:gd name="connsiteY91" fmla="*/ 161925 h 3238500"/>
              <a:gd name="connsiteX92" fmla="*/ 1809750 w 3057525"/>
              <a:gd name="connsiteY92" fmla="*/ 152400 h 3238500"/>
              <a:gd name="connsiteX93" fmla="*/ 1809750 w 3057525"/>
              <a:gd name="connsiteY93" fmla="*/ 104775 h 3238500"/>
              <a:gd name="connsiteX94" fmla="*/ 1790700 w 3057525"/>
              <a:gd name="connsiteY94" fmla="*/ 85725 h 3238500"/>
              <a:gd name="connsiteX95" fmla="*/ 1809750 w 3057525"/>
              <a:gd name="connsiteY95" fmla="*/ 66675 h 3238500"/>
              <a:gd name="connsiteX96" fmla="*/ 1771650 w 3057525"/>
              <a:gd name="connsiteY96" fmla="*/ 38100 h 3238500"/>
              <a:gd name="connsiteX97" fmla="*/ 1800225 w 3057525"/>
              <a:gd name="connsiteY97" fmla="*/ 0 h 3238500"/>
              <a:gd name="connsiteX98" fmla="*/ 1720787 w 3057525"/>
              <a:gd name="connsiteY98" fmla="*/ 0 h 3238500"/>
              <a:gd name="connsiteX99" fmla="*/ 1600200 w 3057525"/>
              <a:gd name="connsiteY99" fmla="*/ 123825 h 3238500"/>
              <a:gd name="connsiteX100" fmla="*/ 1571625 w 3057525"/>
              <a:gd name="connsiteY100" fmla="*/ 219075 h 3238500"/>
              <a:gd name="connsiteX101" fmla="*/ 1514475 w 3057525"/>
              <a:gd name="connsiteY101" fmla="*/ 276225 h 3238500"/>
              <a:gd name="connsiteX102" fmla="*/ 1504950 w 3057525"/>
              <a:gd name="connsiteY102" fmla="*/ 323850 h 3238500"/>
              <a:gd name="connsiteX103" fmla="*/ 1238250 w 3057525"/>
              <a:gd name="connsiteY103" fmla="*/ 619125 h 3238500"/>
              <a:gd name="connsiteX104" fmla="*/ 1162050 w 3057525"/>
              <a:gd name="connsiteY104" fmla="*/ 714375 h 3238500"/>
              <a:gd name="connsiteX105" fmla="*/ 1076325 w 3057525"/>
              <a:gd name="connsiteY105" fmla="*/ 771525 h 3238500"/>
              <a:gd name="connsiteX106" fmla="*/ 1028700 w 3057525"/>
              <a:gd name="connsiteY106" fmla="*/ 866775 h 3238500"/>
              <a:gd name="connsiteX107" fmla="*/ 914400 w 3057525"/>
              <a:gd name="connsiteY107" fmla="*/ 933450 h 3238500"/>
              <a:gd name="connsiteX108" fmla="*/ 819150 w 3057525"/>
              <a:gd name="connsiteY108" fmla="*/ 1000125 h 3238500"/>
              <a:gd name="connsiteX109" fmla="*/ 771525 w 3057525"/>
              <a:gd name="connsiteY109" fmla="*/ 1000125 h 3238500"/>
              <a:gd name="connsiteX110" fmla="*/ 762000 w 3057525"/>
              <a:gd name="connsiteY110" fmla="*/ 895350 h 3238500"/>
              <a:gd name="connsiteX111" fmla="*/ 790575 w 3057525"/>
              <a:gd name="connsiteY111" fmla="*/ 895350 h 3238500"/>
              <a:gd name="connsiteX112" fmla="*/ 857250 w 3057525"/>
              <a:gd name="connsiteY112" fmla="*/ 790575 h 3238500"/>
              <a:gd name="connsiteX113" fmla="*/ 838200 w 3057525"/>
              <a:gd name="connsiteY113" fmla="*/ 790575 h 3238500"/>
              <a:gd name="connsiteX114" fmla="*/ 809625 w 3057525"/>
              <a:gd name="connsiteY114" fmla="*/ 742950 h 3238500"/>
              <a:gd name="connsiteX115" fmla="*/ 819150 w 3057525"/>
              <a:gd name="connsiteY115" fmla="*/ 714375 h 3238500"/>
              <a:gd name="connsiteX116" fmla="*/ 800100 w 3057525"/>
              <a:gd name="connsiteY116" fmla="*/ 704850 h 3238500"/>
              <a:gd name="connsiteX117" fmla="*/ 809625 w 3057525"/>
              <a:gd name="connsiteY117" fmla="*/ 676275 h 3238500"/>
              <a:gd name="connsiteX118" fmla="*/ 771525 w 3057525"/>
              <a:gd name="connsiteY118" fmla="*/ 657225 h 3238500"/>
              <a:gd name="connsiteX119" fmla="*/ 809625 w 3057525"/>
              <a:gd name="connsiteY119" fmla="*/ 600075 h 3238500"/>
              <a:gd name="connsiteX120" fmla="*/ 666750 w 3057525"/>
              <a:gd name="connsiteY120" fmla="*/ 514350 h 3238500"/>
              <a:gd name="connsiteX121" fmla="*/ 600075 w 3057525"/>
              <a:gd name="connsiteY121" fmla="*/ 409575 h 3238500"/>
              <a:gd name="connsiteX122" fmla="*/ 609600 w 3057525"/>
              <a:gd name="connsiteY122" fmla="*/ 381000 h 3238500"/>
              <a:gd name="connsiteX0" fmla="*/ 609600 w 3057525"/>
              <a:gd name="connsiteY0" fmla="*/ 381000 h 3238500"/>
              <a:gd name="connsiteX1" fmla="*/ 638175 w 3057525"/>
              <a:gd name="connsiteY1" fmla="*/ 323850 h 3238500"/>
              <a:gd name="connsiteX2" fmla="*/ 569690 w 3057525"/>
              <a:gd name="connsiteY2" fmla="*/ 323850 h 3238500"/>
              <a:gd name="connsiteX3" fmla="*/ 251936 w 3057525"/>
              <a:gd name="connsiteY3" fmla="*/ 323850 h 3238500"/>
              <a:gd name="connsiteX4" fmla="*/ 66675 w 3057525"/>
              <a:gd name="connsiteY4" fmla="*/ 657225 h 3238500"/>
              <a:gd name="connsiteX5" fmla="*/ 190500 w 3057525"/>
              <a:gd name="connsiteY5" fmla="*/ 876300 h 3238500"/>
              <a:gd name="connsiteX6" fmla="*/ 295275 w 3057525"/>
              <a:gd name="connsiteY6" fmla="*/ 942975 h 3238500"/>
              <a:gd name="connsiteX7" fmla="*/ 304800 w 3057525"/>
              <a:gd name="connsiteY7" fmla="*/ 933450 h 3238500"/>
              <a:gd name="connsiteX8" fmla="*/ 350615 w 3057525"/>
              <a:gd name="connsiteY8" fmla="*/ 952309 h 3238500"/>
              <a:gd name="connsiteX9" fmla="*/ 361950 w 3057525"/>
              <a:gd name="connsiteY9" fmla="*/ 933450 h 3238500"/>
              <a:gd name="connsiteX10" fmla="*/ 419100 w 3057525"/>
              <a:gd name="connsiteY10" fmla="*/ 990600 h 3238500"/>
              <a:gd name="connsiteX11" fmla="*/ 419100 w 3057525"/>
              <a:gd name="connsiteY11" fmla="*/ 1047750 h 3238500"/>
              <a:gd name="connsiteX12" fmla="*/ 333375 w 3057525"/>
              <a:gd name="connsiteY12" fmla="*/ 1095375 h 3238500"/>
              <a:gd name="connsiteX13" fmla="*/ 361950 w 3057525"/>
              <a:gd name="connsiteY13" fmla="*/ 1133475 h 3238500"/>
              <a:gd name="connsiteX14" fmla="*/ 314325 w 3057525"/>
              <a:gd name="connsiteY14" fmla="*/ 1152525 h 3238500"/>
              <a:gd name="connsiteX15" fmla="*/ 290798 w 3057525"/>
              <a:gd name="connsiteY15" fmla="*/ 1152525 h 3238500"/>
              <a:gd name="connsiteX16" fmla="*/ 190500 w 3057525"/>
              <a:gd name="connsiteY16" fmla="*/ 1190625 h 3238500"/>
              <a:gd name="connsiteX17" fmla="*/ 257175 w 3057525"/>
              <a:gd name="connsiteY17" fmla="*/ 1219200 h 3238500"/>
              <a:gd name="connsiteX18" fmla="*/ 219075 w 3057525"/>
              <a:gd name="connsiteY18" fmla="*/ 1428750 h 3238500"/>
              <a:gd name="connsiteX19" fmla="*/ 257175 w 3057525"/>
              <a:gd name="connsiteY19" fmla="*/ 1581150 h 3238500"/>
              <a:gd name="connsiteX20" fmla="*/ 228600 w 3057525"/>
              <a:gd name="connsiteY20" fmla="*/ 1743075 h 3238500"/>
              <a:gd name="connsiteX21" fmla="*/ 238125 w 3057525"/>
              <a:gd name="connsiteY21" fmla="*/ 1847850 h 3238500"/>
              <a:gd name="connsiteX22" fmla="*/ 171450 w 3057525"/>
              <a:gd name="connsiteY22" fmla="*/ 2181225 h 3238500"/>
              <a:gd name="connsiteX23" fmla="*/ 133350 w 3057525"/>
              <a:gd name="connsiteY23" fmla="*/ 2676525 h 3238500"/>
              <a:gd name="connsiteX24" fmla="*/ 104775 w 3057525"/>
              <a:gd name="connsiteY24" fmla="*/ 2695575 h 3238500"/>
              <a:gd name="connsiteX25" fmla="*/ 104775 w 3057525"/>
              <a:gd name="connsiteY25" fmla="*/ 2819400 h 3238500"/>
              <a:gd name="connsiteX26" fmla="*/ 19050 w 3057525"/>
              <a:gd name="connsiteY26" fmla="*/ 2924175 h 3238500"/>
              <a:gd name="connsiteX27" fmla="*/ 0 w 3057525"/>
              <a:gd name="connsiteY27" fmla="*/ 2981325 h 3238500"/>
              <a:gd name="connsiteX28" fmla="*/ 57150 w 3057525"/>
              <a:gd name="connsiteY28" fmla="*/ 3114675 h 3238500"/>
              <a:gd name="connsiteX29" fmla="*/ 104775 w 3057525"/>
              <a:gd name="connsiteY29" fmla="*/ 3124200 h 3238500"/>
              <a:gd name="connsiteX30" fmla="*/ 104775 w 3057525"/>
              <a:gd name="connsiteY30" fmla="*/ 3143250 h 3238500"/>
              <a:gd name="connsiteX31" fmla="*/ 161925 w 3057525"/>
              <a:gd name="connsiteY31" fmla="*/ 3152775 h 3238500"/>
              <a:gd name="connsiteX32" fmla="*/ 200025 w 3057525"/>
              <a:gd name="connsiteY32" fmla="*/ 3190875 h 3238500"/>
              <a:gd name="connsiteX33" fmla="*/ 247650 w 3057525"/>
              <a:gd name="connsiteY33" fmla="*/ 3152775 h 3238500"/>
              <a:gd name="connsiteX34" fmla="*/ 304800 w 3057525"/>
              <a:gd name="connsiteY34" fmla="*/ 3133725 h 3238500"/>
              <a:gd name="connsiteX35" fmla="*/ 333375 w 3057525"/>
              <a:gd name="connsiteY35" fmla="*/ 3000375 h 3238500"/>
              <a:gd name="connsiteX36" fmla="*/ 285750 w 3057525"/>
              <a:gd name="connsiteY36" fmla="*/ 2819400 h 3238500"/>
              <a:gd name="connsiteX37" fmla="*/ 295275 w 3057525"/>
              <a:gd name="connsiteY37" fmla="*/ 2762250 h 3238500"/>
              <a:gd name="connsiteX38" fmla="*/ 304800 w 3057525"/>
              <a:gd name="connsiteY38" fmla="*/ 2752725 h 3238500"/>
              <a:gd name="connsiteX39" fmla="*/ 319088 w 3057525"/>
              <a:gd name="connsiteY39" fmla="*/ 2695956 h 3238500"/>
              <a:gd name="connsiteX40" fmla="*/ 304800 w 3057525"/>
              <a:gd name="connsiteY40" fmla="*/ 2695575 h 3238500"/>
              <a:gd name="connsiteX41" fmla="*/ 409575 w 3057525"/>
              <a:gd name="connsiteY41" fmla="*/ 2305050 h 3238500"/>
              <a:gd name="connsiteX42" fmla="*/ 428625 w 3057525"/>
              <a:gd name="connsiteY42" fmla="*/ 2152650 h 3238500"/>
              <a:gd name="connsiteX43" fmla="*/ 447675 w 3057525"/>
              <a:gd name="connsiteY43" fmla="*/ 2133600 h 3238500"/>
              <a:gd name="connsiteX44" fmla="*/ 704850 w 3057525"/>
              <a:gd name="connsiteY44" fmla="*/ 2324100 h 3238500"/>
              <a:gd name="connsiteX45" fmla="*/ 809625 w 3057525"/>
              <a:gd name="connsiteY45" fmla="*/ 2647950 h 3238500"/>
              <a:gd name="connsiteX46" fmla="*/ 952500 w 3057525"/>
              <a:gd name="connsiteY46" fmla="*/ 2705100 h 3238500"/>
              <a:gd name="connsiteX47" fmla="*/ 1047750 w 3057525"/>
              <a:gd name="connsiteY47" fmla="*/ 2495550 h 3238500"/>
              <a:gd name="connsiteX48" fmla="*/ 1123950 w 3057525"/>
              <a:gd name="connsiteY48" fmla="*/ 2571750 h 3238500"/>
              <a:gd name="connsiteX49" fmla="*/ 1181100 w 3057525"/>
              <a:gd name="connsiteY49" fmla="*/ 2571750 h 3238500"/>
              <a:gd name="connsiteX50" fmla="*/ 1323975 w 3057525"/>
              <a:gd name="connsiteY50" fmla="*/ 2609850 h 3238500"/>
              <a:gd name="connsiteX51" fmla="*/ 1600200 w 3057525"/>
              <a:gd name="connsiteY51" fmla="*/ 2581275 h 3238500"/>
              <a:gd name="connsiteX52" fmla="*/ 1762125 w 3057525"/>
              <a:gd name="connsiteY52" fmla="*/ 2533650 h 3238500"/>
              <a:gd name="connsiteX53" fmla="*/ 2114550 w 3057525"/>
              <a:gd name="connsiteY53" fmla="*/ 2524125 h 3238500"/>
              <a:gd name="connsiteX54" fmla="*/ 2266950 w 3057525"/>
              <a:gd name="connsiteY54" fmla="*/ 2752725 h 3238500"/>
              <a:gd name="connsiteX55" fmla="*/ 2428875 w 3057525"/>
              <a:gd name="connsiteY55" fmla="*/ 2962275 h 3238500"/>
              <a:gd name="connsiteX56" fmla="*/ 2400300 w 3057525"/>
              <a:gd name="connsiteY56" fmla="*/ 3009900 h 3238500"/>
              <a:gd name="connsiteX57" fmla="*/ 2514600 w 3057525"/>
              <a:gd name="connsiteY57" fmla="*/ 3152775 h 3238500"/>
              <a:gd name="connsiteX58" fmla="*/ 2552700 w 3057525"/>
              <a:gd name="connsiteY58" fmla="*/ 3152775 h 3238500"/>
              <a:gd name="connsiteX59" fmla="*/ 2609850 w 3057525"/>
              <a:gd name="connsiteY59" fmla="*/ 3238500 h 3238500"/>
              <a:gd name="connsiteX60" fmla="*/ 2958144 w 3057525"/>
              <a:gd name="connsiteY60" fmla="*/ 2906701 h 3238500"/>
              <a:gd name="connsiteX61" fmla="*/ 3057525 w 3057525"/>
              <a:gd name="connsiteY61" fmla="*/ 2764376 h 3238500"/>
              <a:gd name="connsiteX62" fmla="*/ 3038475 w 3057525"/>
              <a:gd name="connsiteY62" fmla="*/ 2638425 h 3238500"/>
              <a:gd name="connsiteX63" fmla="*/ 2781300 w 3057525"/>
              <a:gd name="connsiteY63" fmla="*/ 2752725 h 3238500"/>
              <a:gd name="connsiteX64" fmla="*/ 2724150 w 3057525"/>
              <a:gd name="connsiteY64" fmla="*/ 2752725 h 3238500"/>
              <a:gd name="connsiteX65" fmla="*/ 2590800 w 3057525"/>
              <a:gd name="connsiteY65" fmla="*/ 2419350 h 3238500"/>
              <a:gd name="connsiteX66" fmla="*/ 2571750 w 3057525"/>
              <a:gd name="connsiteY66" fmla="*/ 2381250 h 3238500"/>
              <a:gd name="connsiteX67" fmla="*/ 2581275 w 3057525"/>
              <a:gd name="connsiteY67" fmla="*/ 2352675 h 3238500"/>
              <a:gd name="connsiteX68" fmla="*/ 2609850 w 3057525"/>
              <a:gd name="connsiteY68" fmla="*/ 2314575 h 3238500"/>
              <a:gd name="connsiteX69" fmla="*/ 2543175 w 3057525"/>
              <a:gd name="connsiteY69" fmla="*/ 2143125 h 3238500"/>
              <a:gd name="connsiteX70" fmla="*/ 2352675 w 3057525"/>
              <a:gd name="connsiteY70" fmla="*/ 2019300 h 3238500"/>
              <a:gd name="connsiteX71" fmla="*/ 2238375 w 3057525"/>
              <a:gd name="connsiteY71" fmla="*/ 2009775 h 3238500"/>
              <a:gd name="connsiteX72" fmla="*/ 2219325 w 3057525"/>
              <a:gd name="connsiteY72" fmla="*/ 2028825 h 3238500"/>
              <a:gd name="connsiteX73" fmla="*/ 1676400 w 3057525"/>
              <a:gd name="connsiteY73" fmla="*/ 2019300 h 3238500"/>
              <a:gd name="connsiteX74" fmla="*/ 1552575 w 3057525"/>
              <a:gd name="connsiteY74" fmla="*/ 1971675 h 3238500"/>
              <a:gd name="connsiteX75" fmla="*/ 1514475 w 3057525"/>
              <a:gd name="connsiteY75" fmla="*/ 1981200 h 3238500"/>
              <a:gd name="connsiteX76" fmla="*/ 1438275 w 3057525"/>
              <a:gd name="connsiteY76" fmla="*/ 1885950 h 3238500"/>
              <a:gd name="connsiteX77" fmla="*/ 1352550 w 3057525"/>
              <a:gd name="connsiteY77" fmla="*/ 1790700 h 3238500"/>
              <a:gd name="connsiteX78" fmla="*/ 1209675 w 3057525"/>
              <a:gd name="connsiteY78" fmla="*/ 1590675 h 3238500"/>
              <a:gd name="connsiteX79" fmla="*/ 1009650 w 3057525"/>
              <a:gd name="connsiteY79" fmla="*/ 1266825 h 3238500"/>
              <a:gd name="connsiteX80" fmla="*/ 1057275 w 3057525"/>
              <a:gd name="connsiteY80" fmla="*/ 1228725 h 3238500"/>
              <a:gd name="connsiteX81" fmla="*/ 1047750 w 3057525"/>
              <a:gd name="connsiteY81" fmla="*/ 1152525 h 3238500"/>
              <a:gd name="connsiteX82" fmla="*/ 1171575 w 3057525"/>
              <a:gd name="connsiteY82" fmla="*/ 1019175 h 3238500"/>
              <a:gd name="connsiteX83" fmla="*/ 1295400 w 3057525"/>
              <a:gd name="connsiteY83" fmla="*/ 971550 h 3238500"/>
              <a:gd name="connsiteX84" fmla="*/ 1352550 w 3057525"/>
              <a:gd name="connsiteY84" fmla="*/ 857250 h 3238500"/>
              <a:gd name="connsiteX85" fmla="*/ 1581150 w 3057525"/>
              <a:gd name="connsiteY85" fmla="*/ 447675 h 3238500"/>
              <a:gd name="connsiteX86" fmla="*/ 1619250 w 3057525"/>
              <a:gd name="connsiteY86" fmla="*/ 438150 h 3238500"/>
              <a:gd name="connsiteX87" fmla="*/ 1657350 w 3057525"/>
              <a:gd name="connsiteY87" fmla="*/ 390525 h 3238500"/>
              <a:gd name="connsiteX88" fmla="*/ 1657350 w 3057525"/>
              <a:gd name="connsiteY88" fmla="*/ 361950 h 3238500"/>
              <a:gd name="connsiteX89" fmla="*/ 1711071 w 3057525"/>
              <a:gd name="connsiteY89" fmla="*/ 306229 h 3238500"/>
              <a:gd name="connsiteX90" fmla="*/ 1800225 w 3057525"/>
              <a:gd name="connsiteY90" fmla="*/ 238125 h 3238500"/>
              <a:gd name="connsiteX91" fmla="*/ 1819275 w 3057525"/>
              <a:gd name="connsiteY91" fmla="*/ 161925 h 3238500"/>
              <a:gd name="connsiteX92" fmla="*/ 1809750 w 3057525"/>
              <a:gd name="connsiteY92" fmla="*/ 152400 h 3238500"/>
              <a:gd name="connsiteX93" fmla="*/ 1809750 w 3057525"/>
              <a:gd name="connsiteY93" fmla="*/ 104775 h 3238500"/>
              <a:gd name="connsiteX94" fmla="*/ 1790700 w 3057525"/>
              <a:gd name="connsiteY94" fmla="*/ 85725 h 3238500"/>
              <a:gd name="connsiteX95" fmla="*/ 1809750 w 3057525"/>
              <a:gd name="connsiteY95" fmla="*/ 66675 h 3238500"/>
              <a:gd name="connsiteX96" fmla="*/ 1771650 w 3057525"/>
              <a:gd name="connsiteY96" fmla="*/ 38100 h 3238500"/>
              <a:gd name="connsiteX97" fmla="*/ 1800225 w 3057525"/>
              <a:gd name="connsiteY97" fmla="*/ 0 h 3238500"/>
              <a:gd name="connsiteX98" fmla="*/ 1720787 w 3057525"/>
              <a:gd name="connsiteY98" fmla="*/ 0 h 3238500"/>
              <a:gd name="connsiteX99" fmla="*/ 1600200 w 3057525"/>
              <a:gd name="connsiteY99" fmla="*/ 123825 h 3238500"/>
              <a:gd name="connsiteX100" fmla="*/ 1571625 w 3057525"/>
              <a:gd name="connsiteY100" fmla="*/ 219075 h 3238500"/>
              <a:gd name="connsiteX101" fmla="*/ 1514475 w 3057525"/>
              <a:gd name="connsiteY101" fmla="*/ 276225 h 3238500"/>
              <a:gd name="connsiteX102" fmla="*/ 1504950 w 3057525"/>
              <a:gd name="connsiteY102" fmla="*/ 323850 h 3238500"/>
              <a:gd name="connsiteX103" fmla="*/ 1238250 w 3057525"/>
              <a:gd name="connsiteY103" fmla="*/ 619125 h 3238500"/>
              <a:gd name="connsiteX104" fmla="*/ 1162050 w 3057525"/>
              <a:gd name="connsiteY104" fmla="*/ 714375 h 3238500"/>
              <a:gd name="connsiteX105" fmla="*/ 1076325 w 3057525"/>
              <a:gd name="connsiteY105" fmla="*/ 771525 h 3238500"/>
              <a:gd name="connsiteX106" fmla="*/ 1028700 w 3057525"/>
              <a:gd name="connsiteY106" fmla="*/ 866775 h 3238500"/>
              <a:gd name="connsiteX107" fmla="*/ 914400 w 3057525"/>
              <a:gd name="connsiteY107" fmla="*/ 933450 h 3238500"/>
              <a:gd name="connsiteX108" fmla="*/ 819150 w 3057525"/>
              <a:gd name="connsiteY108" fmla="*/ 1000125 h 3238500"/>
              <a:gd name="connsiteX109" fmla="*/ 771525 w 3057525"/>
              <a:gd name="connsiteY109" fmla="*/ 1000125 h 3238500"/>
              <a:gd name="connsiteX110" fmla="*/ 762000 w 3057525"/>
              <a:gd name="connsiteY110" fmla="*/ 895350 h 3238500"/>
              <a:gd name="connsiteX111" fmla="*/ 790575 w 3057525"/>
              <a:gd name="connsiteY111" fmla="*/ 895350 h 3238500"/>
              <a:gd name="connsiteX112" fmla="*/ 857250 w 3057525"/>
              <a:gd name="connsiteY112" fmla="*/ 790575 h 3238500"/>
              <a:gd name="connsiteX113" fmla="*/ 838200 w 3057525"/>
              <a:gd name="connsiteY113" fmla="*/ 790575 h 3238500"/>
              <a:gd name="connsiteX114" fmla="*/ 809625 w 3057525"/>
              <a:gd name="connsiteY114" fmla="*/ 742950 h 3238500"/>
              <a:gd name="connsiteX115" fmla="*/ 819150 w 3057525"/>
              <a:gd name="connsiteY115" fmla="*/ 714375 h 3238500"/>
              <a:gd name="connsiteX116" fmla="*/ 800100 w 3057525"/>
              <a:gd name="connsiteY116" fmla="*/ 704850 h 3238500"/>
              <a:gd name="connsiteX117" fmla="*/ 809625 w 3057525"/>
              <a:gd name="connsiteY117" fmla="*/ 676275 h 3238500"/>
              <a:gd name="connsiteX118" fmla="*/ 771525 w 3057525"/>
              <a:gd name="connsiteY118" fmla="*/ 657225 h 3238500"/>
              <a:gd name="connsiteX119" fmla="*/ 809625 w 3057525"/>
              <a:gd name="connsiteY119" fmla="*/ 600075 h 3238500"/>
              <a:gd name="connsiteX120" fmla="*/ 666750 w 3057525"/>
              <a:gd name="connsiteY120" fmla="*/ 514350 h 3238500"/>
              <a:gd name="connsiteX121" fmla="*/ 600075 w 3057525"/>
              <a:gd name="connsiteY121" fmla="*/ 409575 h 3238500"/>
              <a:gd name="connsiteX122" fmla="*/ 609600 w 3057525"/>
              <a:gd name="connsiteY122" fmla="*/ 381000 h 3238500"/>
              <a:gd name="connsiteX0" fmla="*/ 609600 w 3064659"/>
              <a:gd name="connsiteY0" fmla="*/ 381000 h 3238500"/>
              <a:gd name="connsiteX1" fmla="*/ 638175 w 3064659"/>
              <a:gd name="connsiteY1" fmla="*/ 323850 h 3238500"/>
              <a:gd name="connsiteX2" fmla="*/ 569690 w 3064659"/>
              <a:gd name="connsiteY2" fmla="*/ 323850 h 3238500"/>
              <a:gd name="connsiteX3" fmla="*/ 251936 w 3064659"/>
              <a:gd name="connsiteY3" fmla="*/ 323850 h 3238500"/>
              <a:gd name="connsiteX4" fmla="*/ 66675 w 3064659"/>
              <a:gd name="connsiteY4" fmla="*/ 657225 h 3238500"/>
              <a:gd name="connsiteX5" fmla="*/ 190500 w 3064659"/>
              <a:gd name="connsiteY5" fmla="*/ 876300 h 3238500"/>
              <a:gd name="connsiteX6" fmla="*/ 295275 w 3064659"/>
              <a:gd name="connsiteY6" fmla="*/ 942975 h 3238500"/>
              <a:gd name="connsiteX7" fmla="*/ 304800 w 3064659"/>
              <a:gd name="connsiteY7" fmla="*/ 933450 h 3238500"/>
              <a:gd name="connsiteX8" fmla="*/ 350615 w 3064659"/>
              <a:gd name="connsiteY8" fmla="*/ 952309 h 3238500"/>
              <a:gd name="connsiteX9" fmla="*/ 361950 w 3064659"/>
              <a:gd name="connsiteY9" fmla="*/ 933450 h 3238500"/>
              <a:gd name="connsiteX10" fmla="*/ 419100 w 3064659"/>
              <a:gd name="connsiteY10" fmla="*/ 990600 h 3238500"/>
              <a:gd name="connsiteX11" fmla="*/ 419100 w 3064659"/>
              <a:gd name="connsiteY11" fmla="*/ 1047750 h 3238500"/>
              <a:gd name="connsiteX12" fmla="*/ 333375 w 3064659"/>
              <a:gd name="connsiteY12" fmla="*/ 1095375 h 3238500"/>
              <a:gd name="connsiteX13" fmla="*/ 361950 w 3064659"/>
              <a:gd name="connsiteY13" fmla="*/ 1133475 h 3238500"/>
              <a:gd name="connsiteX14" fmla="*/ 314325 w 3064659"/>
              <a:gd name="connsiteY14" fmla="*/ 1152525 h 3238500"/>
              <a:gd name="connsiteX15" fmla="*/ 290798 w 3064659"/>
              <a:gd name="connsiteY15" fmla="*/ 1152525 h 3238500"/>
              <a:gd name="connsiteX16" fmla="*/ 190500 w 3064659"/>
              <a:gd name="connsiteY16" fmla="*/ 1190625 h 3238500"/>
              <a:gd name="connsiteX17" fmla="*/ 257175 w 3064659"/>
              <a:gd name="connsiteY17" fmla="*/ 1219200 h 3238500"/>
              <a:gd name="connsiteX18" fmla="*/ 219075 w 3064659"/>
              <a:gd name="connsiteY18" fmla="*/ 1428750 h 3238500"/>
              <a:gd name="connsiteX19" fmla="*/ 257175 w 3064659"/>
              <a:gd name="connsiteY19" fmla="*/ 1581150 h 3238500"/>
              <a:gd name="connsiteX20" fmla="*/ 228600 w 3064659"/>
              <a:gd name="connsiteY20" fmla="*/ 1743075 h 3238500"/>
              <a:gd name="connsiteX21" fmla="*/ 238125 w 3064659"/>
              <a:gd name="connsiteY21" fmla="*/ 1847850 h 3238500"/>
              <a:gd name="connsiteX22" fmla="*/ 171450 w 3064659"/>
              <a:gd name="connsiteY22" fmla="*/ 2181225 h 3238500"/>
              <a:gd name="connsiteX23" fmla="*/ 133350 w 3064659"/>
              <a:gd name="connsiteY23" fmla="*/ 2676525 h 3238500"/>
              <a:gd name="connsiteX24" fmla="*/ 104775 w 3064659"/>
              <a:gd name="connsiteY24" fmla="*/ 2695575 h 3238500"/>
              <a:gd name="connsiteX25" fmla="*/ 104775 w 3064659"/>
              <a:gd name="connsiteY25" fmla="*/ 2819400 h 3238500"/>
              <a:gd name="connsiteX26" fmla="*/ 19050 w 3064659"/>
              <a:gd name="connsiteY26" fmla="*/ 2924175 h 3238500"/>
              <a:gd name="connsiteX27" fmla="*/ 0 w 3064659"/>
              <a:gd name="connsiteY27" fmla="*/ 2981325 h 3238500"/>
              <a:gd name="connsiteX28" fmla="*/ 57150 w 3064659"/>
              <a:gd name="connsiteY28" fmla="*/ 3114675 h 3238500"/>
              <a:gd name="connsiteX29" fmla="*/ 104775 w 3064659"/>
              <a:gd name="connsiteY29" fmla="*/ 3124200 h 3238500"/>
              <a:gd name="connsiteX30" fmla="*/ 104775 w 3064659"/>
              <a:gd name="connsiteY30" fmla="*/ 3143250 h 3238500"/>
              <a:gd name="connsiteX31" fmla="*/ 161925 w 3064659"/>
              <a:gd name="connsiteY31" fmla="*/ 3152775 h 3238500"/>
              <a:gd name="connsiteX32" fmla="*/ 200025 w 3064659"/>
              <a:gd name="connsiteY32" fmla="*/ 3190875 h 3238500"/>
              <a:gd name="connsiteX33" fmla="*/ 247650 w 3064659"/>
              <a:gd name="connsiteY33" fmla="*/ 3152775 h 3238500"/>
              <a:gd name="connsiteX34" fmla="*/ 304800 w 3064659"/>
              <a:gd name="connsiteY34" fmla="*/ 3133725 h 3238500"/>
              <a:gd name="connsiteX35" fmla="*/ 333375 w 3064659"/>
              <a:gd name="connsiteY35" fmla="*/ 3000375 h 3238500"/>
              <a:gd name="connsiteX36" fmla="*/ 285750 w 3064659"/>
              <a:gd name="connsiteY36" fmla="*/ 2819400 h 3238500"/>
              <a:gd name="connsiteX37" fmla="*/ 295275 w 3064659"/>
              <a:gd name="connsiteY37" fmla="*/ 2762250 h 3238500"/>
              <a:gd name="connsiteX38" fmla="*/ 304800 w 3064659"/>
              <a:gd name="connsiteY38" fmla="*/ 2752725 h 3238500"/>
              <a:gd name="connsiteX39" fmla="*/ 319088 w 3064659"/>
              <a:gd name="connsiteY39" fmla="*/ 2695956 h 3238500"/>
              <a:gd name="connsiteX40" fmla="*/ 304800 w 3064659"/>
              <a:gd name="connsiteY40" fmla="*/ 2695575 h 3238500"/>
              <a:gd name="connsiteX41" fmla="*/ 409575 w 3064659"/>
              <a:gd name="connsiteY41" fmla="*/ 2305050 h 3238500"/>
              <a:gd name="connsiteX42" fmla="*/ 428625 w 3064659"/>
              <a:gd name="connsiteY42" fmla="*/ 2152650 h 3238500"/>
              <a:gd name="connsiteX43" fmla="*/ 447675 w 3064659"/>
              <a:gd name="connsiteY43" fmla="*/ 2133600 h 3238500"/>
              <a:gd name="connsiteX44" fmla="*/ 704850 w 3064659"/>
              <a:gd name="connsiteY44" fmla="*/ 2324100 h 3238500"/>
              <a:gd name="connsiteX45" fmla="*/ 809625 w 3064659"/>
              <a:gd name="connsiteY45" fmla="*/ 2647950 h 3238500"/>
              <a:gd name="connsiteX46" fmla="*/ 952500 w 3064659"/>
              <a:gd name="connsiteY46" fmla="*/ 2705100 h 3238500"/>
              <a:gd name="connsiteX47" fmla="*/ 1047750 w 3064659"/>
              <a:gd name="connsiteY47" fmla="*/ 2495550 h 3238500"/>
              <a:gd name="connsiteX48" fmla="*/ 1123950 w 3064659"/>
              <a:gd name="connsiteY48" fmla="*/ 2571750 h 3238500"/>
              <a:gd name="connsiteX49" fmla="*/ 1181100 w 3064659"/>
              <a:gd name="connsiteY49" fmla="*/ 2571750 h 3238500"/>
              <a:gd name="connsiteX50" fmla="*/ 1323975 w 3064659"/>
              <a:gd name="connsiteY50" fmla="*/ 2609850 h 3238500"/>
              <a:gd name="connsiteX51" fmla="*/ 1600200 w 3064659"/>
              <a:gd name="connsiteY51" fmla="*/ 2581275 h 3238500"/>
              <a:gd name="connsiteX52" fmla="*/ 1762125 w 3064659"/>
              <a:gd name="connsiteY52" fmla="*/ 2533650 h 3238500"/>
              <a:gd name="connsiteX53" fmla="*/ 2114550 w 3064659"/>
              <a:gd name="connsiteY53" fmla="*/ 2524125 h 3238500"/>
              <a:gd name="connsiteX54" fmla="*/ 2266950 w 3064659"/>
              <a:gd name="connsiteY54" fmla="*/ 2752725 h 3238500"/>
              <a:gd name="connsiteX55" fmla="*/ 2428875 w 3064659"/>
              <a:gd name="connsiteY55" fmla="*/ 2962275 h 3238500"/>
              <a:gd name="connsiteX56" fmla="*/ 2400300 w 3064659"/>
              <a:gd name="connsiteY56" fmla="*/ 3009900 h 3238500"/>
              <a:gd name="connsiteX57" fmla="*/ 2514600 w 3064659"/>
              <a:gd name="connsiteY57" fmla="*/ 3152775 h 3238500"/>
              <a:gd name="connsiteX58" fmla="*/ 2552700 w 3064659"/>
              <a:gd name="connsiteY58" fmla="*/ 3152775 h 3238500"/>
              <a:gd name="connsiteX59" fmla="*/ 2609850 w 3064659"/>
              <a:gd name="connsiteY59" fmla="*/ 3238500 h 3238500"/>
              <a:gd name="connsiteX60" fmla="*/ 2958144 w 3064659"/>
              <a:gd name="connsiteY60" fmla="*/ 2906701 h 3238500"/>
              <a:gd name="connsiteX61" fmla="*/ 3057525 w 3064659"/>
              <a:gd name="connsiteY61" fmla="*/ 2764376 h 3238500"/>
              <a:gd name="connsiteX62" fmla="*/ 3038475 w 3064659"/>
              <a:gd name="connsiteY62" fmla="*/ 2638425 h 3238500"/>
              <a:gd name="connsiteX63" fmla="*/ 2781300 w 3064659"/>
              <a:gd name="connsiteY63" fmla="*/ 2752725 h 3238500"/>
              <a:gd name="connsiteX64" fmla="*/ 2724150 w 3064659"/>
              <a:gd name="connsiteY64" fmla="*/ 2752725 h 3238500"/>
              <a:gd name="connsiteX65" fmla="*/ 2590800 w 3064659"/>
              <a:gd name="connsiteY65" fmla="*/ 2419350 h 3238500"/>
              <a:gd name="connsiteX66" fmla="*/ 2571750 w 3064659"/>
              <a:gd name="connsiteY66" fmla="*/ 2381250 h 3238500"/>
              <a:gd name="connsiteX67" fmla="*/ 2581275 w 3064659"/>
              <a:gd name="connsiteY67" fmla="*/ 2352675 h 3238500"/>
              <a:gd name="connsiteX68" fmla="*/ 2609850 w 3064659"/>
              <a:gd name="connsiteY68" fmla="*/ 2314575 h 3238500"/>
              <a:gd name="connsiteX69" fmla="*/ 2543175 w 3064659"/>
              <a:gd name="connsiteY69" fmla="*/ 2143125 h 3238500"/>
              <a:gd name="connsiteX70" fmla="*/ 2352675 w 3064659"/>
              <a:gd name="connsiteY70" fmla="*/ 2019300 h 3238500"/>
              <a:gd name="connsiteX71" fmla="*/ 2238375 w 3064659"/>
              <a:gd name="connsiteY71" fmla="*/ 2009775 h 3238500"/>
              <a:gd name="connsiteX72" fmla="*/ 2219325 w 3064659"/>
              <a:gd name="connsiteY72" fmla="*/ 2028825 h 3238500"/>
              <a:gd name="connsiteX73" fmla="*/ 1676400 w 3064659"/>
              <a:gd name="connsiteY73" fmla="*/ 2019300 h 3238500"/>
              <a:gd name="connsiteX74" fmla="*/ 1552575 w 3064659"/>
              <a:gd name="connsiteY74" fmla="*/ 1971675 h 3238500"/>
              <a:gd name="connsiteX75" fmla="*/ 1514475 w 3064659"/>
              <a:gd name="connsiteY75" fmla="*/ 1981200 h 3238500"/>
              <a:gd name="connsiteX76" fmla="*/ 1438275 w 3064659"/>
              <a:gd name="connsiteY76" fmla="*/ 1885950 h 3238500"/>
              <a:gd name="connsiteX77" fmla="*/ 1352550 w 3064659"/>
              <a:gd name="connsiteY77" fmla="*/ 1790700 h 3238500"/>
              <a:gd name="connsiteX78" fmla="*/ 1209675 w 3064659"/>
              <a:gd name="connsiteY78" fmla="*/ 1590675 h 3238500"/>
              <a:gd name="connsiteX79" fmla="*/ 1009650 w 3064659"/>
              <a:gd name="connsiteY79" fmla="*/ 1266825 h 3238500"/>
              <a:gd name="connsiteX80" fmla="*/ 1057275 w 3064659"/>
              <a:gd name="connsiteY80" fmla="*/ 1228725 h 3238500"/>
              <a:gd name="connsiteX81" fmla="*/ 1047750 w 3064659"/>
              <a:gd name="connsiteY81" fmla="*/ 1152525 h 3238500"/>
              <a:gd name="connsiteX82" fmla="*/ 1171575 w 3064659"/>
              <a:gd name="connsiteY82" fmla="*/ 1019175 h 3238500"/>
              <a:gd name="connsiteX83" fmla="*/ 1295400 w 3064659"/>
              <a:gd name="connsiteY83" fmla="*/ 971550 h 3238500"/>
              <a:gd name="connsiteX84" fmla="*/ 1352550 w 3064659"/>
              <a:gd name="connsiteY84" fmla="*/ 857250 h 3238500"/>
              <a:gd name="connsiteX85" fmla="*/ 1581150 w 3064659"/>
              <a:gd name="connsiteY85" fmla="*/ 447675 h 3238500"/>
              <a:gd name="connsiteX86" fmla="*/ 1619250 w 3064659"/>
              <a:gd name="connsiteY86" fmla="*/ 438150 h 3238500"/>
              <a:gd name="connsiteX87" fmla="*/ 1657350 w 3064659"/>
              <a:gd name="connsiteY87" fmla="*/ 390525 h 3238500"/>
              <a:gd name="connsiteX88" fmla="*/ 1657350 w 3064659"/>
              <a:gd name="connsiteY88" fmla="*/ 361950 h 3238500"/>
              <a:gd name="connsiteX89" fmla="*/ 1711071 w 3064659"/>
              <a:gd name="connsiteY89" fmla="*/ 306229 h 3238500"/>
              <a:gd name="connsiteX90" fmla="*/ 1800225 w 3064659"/>
              <a:gd name="connsiteY90" fmla="*/ 238125 h 3238500"/>
              <a:gd name="connsiteX91" fmla="*/ 1819275 w 3064659"/>
              <a:gd name="connsiteY91" fmla="*/ 161925 h 3238500"/>
              <a:gd name="connsiteX92" fmla="*/ 1809750 w 3064659"/>
              <a:gd name="connsiteY92" fmla="*/ 152400 h 3238500"/>
              <a:gd name="connsiteX93" fmla="*/ 1809750 w 3064659"/>
              <a:gd name="connsiteY93" fmla="*/ 104775 h 3238500"/>
              <a:gd name="connsiteX94" fmla="*/ 1790700 w 3064659"/>
              <a:gd name="connsiteY94" fmla="*/ 85725 h 3238500"/>
              <a:gd name="connsiteX95" fmla="*/ 1809750 w 3064659"/>
              <a:gd name="connsiteY95" fmla="*/ 66675 h 3238500"/>
              <a:gd name="connsiteX96" fmla="*/ 1771650 w 3064659"/>
              <a:gd name="connsiteY96" fmla="*/ 38100 h 3238500"/>
              <a:gd name="connsiteX97" fmla="*/ 1800225 w 3064659"/>
              <a:gd name="connsiteY97" fmla="*/ 0 h 3238500"/>
              <a:gd name="connsiteX98" fmla="*/ 1720787 w 3064659"/>
              <a:gd name="connsiteY98" fmla="*/ 0 h 3238500"/>
              <a:gd name="connsiteX99" fmla="*/ 1600200 w 3064659"/>
              <a:gd name="connsiteY99" fmla="*/ 123825 h 3238500"/>
              <a:gd name="connsiteX100" fmla="*/ 1571625 w 3064659"/>
              <a:gd name="connsiteY100" fmla="*/ 219075 h 3238500"/>
              <a:gd name="connsiteX101" fmla="*/ 1514475 w 3064659"/>
              <a:gd name="connsiteY101" fmla="*/ 276225 h 3238500"/>
              <a:gd name="connsiteX102" fmla="*/ 1504950 w 3064659"/>
              <a:gd name="connsiteY102" fmla="*/ 323850 h 3238500"/>
              <a:gd name="connsiteX103" fmla="*/ 1238250 w 3064659"/>
              <a:gd name="connsiteY103" fmla="*/ 619125 h 3238500"/>
              <a:gd name="connsiteX104" fmla="*/ 1162050 w 3064659"/>
              <a:gd name="connsiteY104" fmla="*/ 714375 h 3238500"/>
              <a:gd name="connsiteX105" fmla="*/ 1076325 w 3064659"/>
              <a:gd name="connsiteY105" fmla="*/ 771525 h 3238500"/>
              <a:gd name="connsiteX106" fmla="*/ 1028700 w 3064659"/>
              <a:gd name="connsiteY106" fmla="*/ 866775 h 3238500"/>
              <a:gd name="connsiteX107" fmla="*/ 914400 w 3064659"/>
              <a:gd name="connsiteY107" fmla="*/ 933450 h 3238500"/>
              <a:gd name="connsiteX108" fmla="*/ 819150 w 3064659"/>
              <a:gd name="connsiteY108" fmla="*/ 1000125 h 3238500"/>
              <a:gd name="connsiteX109" fmla="*/ 771525 w 3064659"/>
              <a:gd name="connsiteY109" fmla="*/ 1000125 h 3238500"/>
              <a:gd name="connsiteX110" fmla="*/ 762000 w 3064659"/>
              <a:gd name="connsiteY110" fmla="*/ 895350 h 3238500"/>
              <a:gd name="connsiteX111" fmla="*/ 790575 w 3064659"/>
              <a:gd name="connsiteY111" fmla="*/ 895350 h 3238500"/>
              <a:gd name="connsiteX112" fmla="*/ 857250 w 3064659"/>
              <a:gd name="connsiteY112" fmla="*/ 790575 h 3238500"/>
              <a:gd name="connsiteX113" fmla="*/ 838200 w 3064659"/>
              <a:gd name="connsiteY113" fmla="*/ 790575 h 3238500"/>
              <a:gd name="connsiteX114" fmla="*/ 809625 w 3064659"/>
              <a:gd name="connsiteY114" fmla="*/ 742950 h 3238500"/>
              <a:gd name="connsiteX115" fmla="*/ 819150 w 3064659"/>
              <a:gd name="connsiteY115" fmla="*/ 714375 h 3238500"/>
              <a:gd name="connsiteX116" fmla="*/ 800100 w 3064659"/>
              <a:gd name="connsiteY116" fmla="*/ 704850 h 3238500"/>
              <a:gd name="connsiteX117" fmla="*/ 809625 w 3064659"/>
              <a:gd name="connsiteY117" fmla="*/ 676275 h 3238500"/>
              <a:gd name="connsiteX118" fmla="*/ 771525 w 3064659"/>
              <a:gd name="connsiteY118" fmla="*/ 657225 h 3238500"/>
              <a:gd name="connsiteX119" fmla="*/ 809625 w 3064659"/>
              <a:gd name="connsiteY119" fmla="*/ 600075 h 3238500"/>
              <a:gd name="connsiteX120" fmla="*/ 666750 w 3064659"/>
              <a:gd name="connsiteY120" fmla="*/ 514350 h 3238500"/>
              <a:gd name="connsiteX121" fmla="*/ 600075 w 3064659"/>
              <a:gd name="connsiteY121" fmla="*/ 409575 h 3238500"/>
              <a:gd name="connsiteX122" fmla="*/ 609600 w 3064659"/>
              <a:gd name="connsiteY122" fmla="*/ 381000 h 3238500"/>
              <a:gd name="connsiteX0" fmla="*/ 609600 w 3063463"/>
              <a:gd name="connsiteY0" fmla="*/ 381000 h 3238500"/>
              <a:gd name="connsiteX1" fmla="*/ 638175 w 3063463"/>
              <a:gd name="connsiteY1" fmla="*/ 323850 h 3238500"/>
              <a:gd name="connsiteX2" fmla="*/ 569690 w 3063463"/>
              <a:gd name="connsiteY2" fmla="*/ 323850 h 3238500"/>
              <a:gd name="connsiteX3" fmla="*/ 251936 w 3063463"/>
              <a:gd name="connsiteY3" fmla="*/ 323850 h 3238500"/>
              <a:gd name="connsiteX4" fmla="*/ 66675 w 3063463"/>
              <a:gd name="connsiteY4" fmla="*/ 657225 h 3238500"/>
              <a:gd name="connsiteX5" fmla="*/ 190500 w 3063463"/>
              <a:gd name="connsiteY5" fmla="*/ 876300 h 3238500"/>
              <a:gd name="connsiteX6" fmla="*/ 295275 w 3063463"/>
              <a:gd name="connsiteY6" fmla="*/ 942975 h 3238500"/>
              <a:gd name="connsiteX7" fmla="*/ 304800 w 3063463"/>
              <a:gd name="connsiteY7" fmla="*/ 933450 h 3238500"/>
              <a:gd name="connsiteX8" fmla="*/ 350615 w 3063463"/>
              <a:gd name="connsiteY8" fmla="*/ 952309 h 3238500"/>
              <a:gd name="connsiteX9" fmla="*/ 361950 w 3063463"/>
              <a:gd name="connsiteY9" fmla="*/ 933450 h 3238500"/>
              <a:gd name="connsiteX10" fmla="*/ 419100 w 3063463"/>
              <a:gd name="connsiteY10" fmla="*/ 990600 h 3238500"/>
              <a:gd name="connsiteX11" fmla="*/ 419100 w 3063463"/>
              <a:gd name="connsiteY11" fmla="*/ 1047750 h 3238500"/>
              <a:gd name="connsiteX12" fmla="*/ 333375 w 3063463"/>
              <a:gd name="connsiteY12" fmla="*/ 1095375 h 3238500"/>
              <a:gd name="connsiteX13" fmla="*/ 361950 w 3063463"/>
              <a:gd name="connsiteY13" fmla="*/ 1133475 h 3238500"/>
              <a:gd name="connsiteX14" fmla="*/ 314325 w 3063463"/>
              <a:gd name="connsiteY14" fmla="*/ 1152525 h 3238500"/>
              <a:gd name="connsiteX15" fmla="*/ 290798 w 3063463"/>
              <a:gd name="connsiteY15" fmla="*/ 1152525 h 3238500"/>
              <a:gd name="connsiteX16" fmla="*/ 190500 w 3063463"/>
              <a:gd name="connsiteY16" fmla="*/ 1190625 h 3238500"/>
              <a:gd name="connsiteX17" fmla="*/ 257175 w 3063463"/>
              <a:gd name="connsiteY17" fmla="*/ 1219200 h 3238500"/>
              <a:gd name="connsiteX18" fmla="*/ 219075 w 3063463"/>
              <a:gd name="connsiteY18" fmla="*/ 1428750 h 3238500"/>
              <a:gd name="connsiteX19" fmla="*/ 257175 w 3063463"/>
              <a:gd name="connsiteY19" fmla="*/ 1581150 h 3238500"/>
              <a:gd name="connsiteX20" fmla="*/ 228600 w 3063463"/>
              <a:gd name="connsiteY20" fmla="*/ 1743075 h 3238500"/>
              <a:gd name="connsiteX21" fmla="*/ 238125 w 3063463"/>
              <a:gd name="connsiteY21" fmla="*/ 1847850 h 3238500"/>
              <a:gd name="connsiteX22" fmla="*/ 171450 w 3063463"/>
              <a:gd name="connsiteY22" fmla="*/ 2181225 h 3238500"/>
              <a:gd name="connsiteX23" fmla="*/ 133350 w 3063463"/>
              <a:gd name="connsiteY23" fmla="*/ 2676525 h 3238500"/>
              <a:gd name="connsiteX24" fmla="*/ 104775 w 3063463"/>
              <a:gd name="connsiteY24" fmla="*/ 2695575 h 3238500"/>
              <a:gd name="connsiteX25" fmla="*/ 104775 w 3063463"/>
              <a:gd name="connsiteY25" fmla="*/ 2819400 h 3238500"/>
              <a:gd name="connsiteX26" fmla="*/ 19050 w 3063463"/>
              <a:gd name="connsiteY26" fmla="*/ 2924175 h 3238500"/>
              <a:gd name="connsiteX27" fmla="*/ 0 w 3063463"/>
              <a:gd name="connsiteY27" fmla="*/ 2981325 h 3238500"/>
              <a:gd name="connsiteX28" fmla="*/ 57150 w 3063463"/>
              <a:gd name="connsiteY28" fmla="*/ 3114675 h 3238500"/>
              <a:gd name="connsiteX29" fmla="*/ 104775 w 3063463"/>
              <a:gd name="connsiteY29" fmla="*/ 3124200 h 3238500"/>
              <a:gd name="connsiteX30" fmla="*/ 104775 w 3063463"/>
              <a:gd name="connsiteY30" fmla="*/ 3143250 h 3238500"/>
              <a:gd name="connsiteX31" fmla="*/ 161925 w 3063463"/>
              <a:gd name="connsiteY31" fmla="*/ 3152775 h 3238500"/>
              <a:gd name="connsiteX32" fmla="*/ 200025 w 3063463"/>
              <a:gd name="connsiteY32" fmla="*/ 3190875 h 3238500"/>
              <a:gd name="connsiteX33" fmla="*/ 247650 w 3063463"/>
              <a:gd name="connsiteY33" fmla="*/ 3152775 h 3238500"/>
              <a:gd name="connsiteX34" fmla="*/ 304800 w 3063463"/>
              <a:gd name="connsiteY34" fmla="*/ 3133725 h 3238500"/>
              <a:gd name="connsiteX35" fmla="*/ 333375 w 3063463"/>
              <a:gd name="connsiteY35" fmla="*/ 3000375 h 3238500"/>
              <a:gd name="connsiteX36" fmla="*/ 285750 w 3063463"/>
              <a:gd name="connsiteY36" fmla="*/ 2819400 h 3238500"/>
              <a:gd name="connsiteX37" fmla="*/ 295275 w 3063463"/>
              <a:gd name="connsiteY37" fmla="*/ 2762250 h 3238500"/>
              <a:gd name="connsiteX38" fmla="*/ 304800 w 3063463"/>
              <a:gd name="connsiteY38" fmla="*/ 2752725 h 3238500"/>
              <a:gd name="connsiteX39" fmla="*/ 319088 w 3063463"/>
              <a:gd name="connsiteY39" fmla="*/ 2695956 h 3238500"/>
              <a:gd name="connsiteX40" fmla="*/ 304800 w 3063463"/>
              <a:gd name="connsiteY40" fmla="*/ 2695575 h 3238500"/>
              <a:gd name="connsiteX41" fmla="*/ 409575 w 3063463"/>
              <a:gd name="connsiteY41" fmla="*/ 2305050 h 3238500"/>
              <a:gd name="connsiteX42" fmla="*/ 428625 w 3063463"/>
              <a:gd name="connsiteY42" fmla="*/ 2152650 h 3238500"/>
              <a:gd name="connsiteX43" fmla="*/ 447675 w 3063463"/>
              <a:gd name="connsiteY43" fmla="*/ 2133600 h 3238500"/>
              <a:gd name="connsiteX44" fmla="*/ 704850 w 3063463"/>
              <a:gd name="connsiteY44" fmla="*/ 2324100 h 3238500"/>
              <a:gd name="connsiteX45" fmla="*/ 809625 w 3063463"/>
              <a:gd name="connsiteY45" fmla="*/ 2647950 h 3238500"/>
              <a:gd name="connsiteX46" fmla="*/ 952500 w 3063463"/>
              <a:gd name="connsiteY46" fmla="*/ 2705100 h 3238500"/>
              <a:gd name="connsiteX47" fmla="*/ 1047750 w 3063463"/>
              <a:gd name="connsiteY47" fmla="*/ 2495550 h 3238500"/>
              <a:gd name="connsiteX48" fmla="*/ 1123950 w 3063463"/>
              <a:gd name="connsiteY48" fmla="*/ 2571750 h 3238500"/>
              <a:gd name="connsiteX49" fmla="*/ 1181100 w 3063463"/>
              <a:gd name="connsiteY49" fmla="*/ 2571750 h 3238500"/>
              <a:gd name="connsiteX50" fmla="*/ 1323975 w 3063463"/>
              <a:gd name="connsiteY50" fmla="*/ 2609850 h 3238500"/>
              <a:gd name="connsiteX51" fmla="*/ 1600200 w 3063463"/>
              <a:gd name="connsiteY51" fmla="*/ 2581275 h 3238500"/>
              <a:gd name="connsiteX52" fmla="*/ 1762125 w 3063463"/>
              <a:gd name="connsiteY52" fmla="*/ 2533650 h 3238500"/>
              <a:gd name="connsiteX53" fmla="*/ 2114550 w 3063463"/>
              <a:gd name="connsiteY53" fmla="*/ 2524125 h 3238500"/>
              <a:gd name="connsiteX54" fmla="*/ 2266950 w 3063463"/>
              <a:gd name="connsiteY54" fmla="*/ 2752725 h 3238500"/>
              <a:gd name="connsiteX55" fmla="*/ 2428875 w 3063463"/>
              <a:gd name="connsiteY55" fmla="*/ 2962275 h 3238500"/>
              <a:gd name="connsiteX56" fmla="*/ 2400300 w 3063463"/>
              <a:gd name="connsiteY56" fmla="*/ 3009900 h 3238500"/>
              <a:gd name="connsiteX57" fmla="*/ 2514600 w 3063463"/>
              <a:gd name="connsiteY57" fmla="*/ 3152775 h 3238500"/>
              <a:gd name="connsiteX58" fmla="*/ 2552700 w 3063463"/>
              <a:gd name="connsiteY58" fmla="*/ 3152775 h 3238500"/>
              <a:gd name="connsiteX59" fmla="*/ 2609850 w 3063463"/>
              <a:gd name="connsiteY59" fmla="*/ 3238500 h 3238500"/>
              <a:gd name="connsiteX60" fmla="*/ 2958144 w 3063463"/>
              <a:gd name="connsiteY60" fmla="*/ 2906701 h 3238500"/>
              <a:gd name="connsiteX61" fmla="*/ 3057525 w 3063463"/>
              <a:gd name="connsiteY61" fmla="*/ 2764376 h 3238500"/>
              <a:gd name="connsiteX62" fmla="*/ 3028242 w 3063463"/>
              <a:gd name="connsiteY62" fmla="*/ 2653776 h 3238500"/>
              <a:gd name="connsiteX63" fmla="*/ 2781300 w 3063463"/>
              <a:gd name="connsiteY63" fmla="*/ 2752725 h 3238500"/>
              <a:gd name="connsiteX64" fmla="*/ 2724150 w 3063463"/>
              <a:gd name="connsiteY64" fmla="*/ 2752725 h 3238500"/>
              <a:gd name="connsiteX65" fmla="*/ 2590800 w 3063463"/>
              <a:gd name="connsiteY65" fmla="*/ 2419350 h 3238500"/>
              <a:gd name="connsiteX66" fmla="*/ 2571750 w 3063463"/>
              <a:gd name="connsiteY66" fmla="*/ 2381250 h 3238500"/>
              <a:gd name="connsiteX67" fmla="*/ 2581275 w 3063463"/>
              <a:gd name="connsiteY67" fmla="*/ 2352675 h 3238500"/>
              <a:gd name="connsiteX68" fmla="*/ 2609850 w 3063463"/>
              <a:gd name="connsiteY68" fmla="*/ 2314575 h 3238500"/>
              <a:gd name="connsiteX69" fmla="*/ 2543175 w 3063463"/>
              <a:gd name="connsiteY69" fmla="*/ 2143125 h 3238500"/>
              <a:gd name="connsiteX70" fmla="*/ 2352675 w 3063463"/>
              <a:gd name="connsiteY70" fmla="*/ 2019300 h 3238500"/>
              <a:gd name="connsiteX71" fmla="*/ 2238375 w 3063463"/>
              <a:gd name="connsiteY71" fmla="*/ 2009775 h 3238500"/>
              <a:gd name="connsiteX72" fmla="*/ 2219325 w 3063463"/>
              <a:gd name="connsiteY72" fmla="*/ 2028825 h 3238500"/>
              <a:gd name="connsiteX73" fmla="*/ 1676400 w 3063463"/>
              <a:gd name="connsiteY73" fmla="*/ 2019300 h 3238500"/>
              <a:gd name="connsiteX74" fmla="*/ 1552575 w 3063463"/>
              <a:gd name="connsiteY74" fmla="*/ 1971675 h 3238500"/>
              <a:gd name="connsiteX75" fmla="*/ 1514475 w 3063463"/>
              <a:gd name="connsiteY75" fmla="*/ 1981200 h 3238500"/>
              <a:gd name="connsiteX76" fmla="*/ 1438275 w 3063463"/>
              <a:gd name="connsiteY76" fmla="*/ 1885950 h 3238500"/>
              <a:gd name="connsiteX77" fmla="*/ 1352550 w 3063463"/>
              <a:gd name="connsiteY77" fmla="*/ 1790700 h 3238500"/>
              <a:gd name="connsiteX78" fmla="*/ 1209675 w 3063463"/>
              <a:gd name="connsiteY78" fmla="*/ 1590675 h 3238500"/>
              <a:gd name="connsiteX79" fmla="*/ 1009650 w 3063463"/>
              <a:gd name="connsiteY79" fmla="*/ 1266825 h 3238500"/>
              <a:gd name="connsiteX80" fmla="*/ 1057275 w 3063463"/>
              <a:gd name="connsiteY80" fmla="*/ 1228725 h 3238500"/>
              <a:gd name="connsiteX81" fmla="*/ 1047750 w 3063463"/>
              <a:gd name="connsiteY81" fmla="*/ 1152525 h 3238500"/>
              <a:gd name="connsiteX82" fmla="*/ 1171575 w 3063463"/>
              <a:gd name="connsiteY82" fmla="*/ 1019175 h 3238500"/>
              <a:gd name="connsiteX83" fmla="*/ 1295400 w 3063463"/>
              <a:gd name="connsiteY83" fmla="*/ 971550 h 3238500"/>
              <a:gd name="connsiteX84" fmla="*/ 1352550 w 3063463"/>
              <a:gd name="connsiteY84" fmla="*/ 857250 h 3238500"/>
              <a:gd name="connsiteX85" fmla="*/ 1581150 w 3063463"/>
              <a:gd name="connsiteY85" fmla="*/ 447675 h 3238500"/>
              <a:gd name="connsiteX86" fmla="*/ 1619250 w 3063463"/>
              <a:gd name="connsiteY86" fmla="*/ 438150 h 3238500"/>
              <a:gd name="connsiteX87" fmla="*/ 1657350 w 3063463"/>
              <a:gd name="connsiteY87" fmla="*/ 390525 h 3238500"/>
              <a:gd name="connsiteX88" fmla="*/ 1657350 w 3063463"/>
              <a:gd name="connsiteY88" fmla="*/ 361950 h 3238500"/>
              <a:gd name="connsiteX89" fmla="*/ 1711071 w 3063463"/>
              <a:gd name="connsiteY89" fmla="*/ 306229 h 3238500"/>
              <a:gd name="connsiteX90" fmla="*/ 1800225 w 3063463"/>
              <a:gd name="connsiteY90" fmla="*/ 238125 h 3238500"/>
              <a:gd name="connsiteX91" fmla="*/ 1819275 w 3063463"/>
              <a:gd name="connsiteY91" fmla="*/ 161925 h 3238500"/>
              <a:gd name="connsiteX92" fmla="*/ 1809750 w 3063463"/>
              <a:gd name="connsiteY92" fmla="*/ 152400 h 3238500"/>
              <a:gd name="connsiteX93" fmla="*/ 1809750 w 3063463"/>
              <a:gd name="connsiteY93" fmla="*/ 104775 h 3238500"/>
              <a:gd name="connsiteX94" fmla="*/ 1790700 w 3063463"/>
              <a:gd name="connsiteY94" fmla="*/ 85725 h 3238500"/>
              <a:gd name="connsiteX95" fmla="*/ 1809750 w 3063463"/>
              <a:gd name="connsiteY95" fmla="*/ 66675 h 3238500"/>
              <a:gd name="connsiteX96" fmla="*/ 1771650 w 3063463"/>
              <a:gd name="connsiteY96" fmla="*/ 38100 h 3238500"/>
              <a:gd name="connsiteX97" fmla="*/ 1800225 w 3063463"/>
              <a:gd name="connsiteY97" fmla="*/ 0 h 3238500"/>
              <a:gd name="connsiteX98" fmla="*/ 1720787 w 3063463"/>
              <a:gd name="connsiteY98" fmla="*/ 0 h 3238500"/>
              <a:gd name="connsiteX99" fmla="*/ 1600200 w 3063463"/>
              <a:gd name="connsiteY99" fmla="*/ 123825 h 3238500"/>
              <a:gd name="connsiteX100" fmla="*/ 1571625 w 3063463"/>
              <a:gd name="connsiteY100" fmla="*/ 219075 h 3238500"/>
              <a:gd name="connsiteX101" fmla="*/ 1514475 w 3063463"/>
              <a:gd name="connsiteY101" fmla="*/ 276225 h 3238500"/>
              <a:gd name="connsiteX102" fmla="*/ 1504950 w 3063463"/>
              <a:gd name="connsiteY102" fmla="*/ 323850 h 3238500"/>
              <a:gd name="connsiteX103" fmla="*/ 1238250 w 3063463"/>
              <a:gd name="connsiteY103" fmla="*/ 619125 h 3238500"/>
              <a:gd name="connsiteX104" fmla="*/ 1162050 w 3063463"/>
              <a:gd name="connsiteY104" fmla="*/ 714375 h 3238500"/>
              <a:gd name="connsiteX105" fmla="*/ 1076325 w 3063463"/>
              <a:gd name="connsiteY105" fmla="*/ 771525 h 3238500"/>
              <a:gd name="connsiteX106" fmla="*/ 1028700 w 3063463"/>
              <a:gd name="connsiteY106" fmla="*/ 866775 h 3238500"/>
              <a:gd name="connsiteX107" fmla="*/ 914400 w 3063463"/>
              <a:gd name="connsiteY107" fmla="*/ 933450 h 3238500"/>
              <a:gd name="connsiteX108" fmla="*/ 819150 w 3063463"/>
              <a:gd name="connsiteY108" fmla="*/ 1000125 h 3238500"/>
              <a:gd name="connsiteX109" fmla="*/ 771525 w 3063463"/>
              <a:gd name="connsiteY109" fmla="*/ 1000125 h 3238500"/>
              <a:gd name="connsiteX110" fmla="*/ 762000 w 3063463"/>
              <a:gd name="connsiteY110" fmla="*/ 895350 h 3238500"/>
              <a:gd name="connsiteX111" fmla="*/ 790575 w 3063463"/>
              <a:gd name="connsiteY111" fmla="*/ 895350 h 3238500"/>
              <a:gd name="connsiteX112" fmla="*/ 857250 w 3063463"/>
              <a:gd name="connsiteY112" fmla="*/ 790575 h 3238500"/>
              <a:gd name="connsiteX113" fmla="*/ 838200 w 3063463"/>
              <a:gd name="connsiteY113" fmla="*/ 790575 h 3238500"/>
              <a:gd name="connsiteX114" fmla="*/ 809625 w 3063463"/>
              <a:gd name="connsiteY114" fmla="*/ 742950 h 3238500"/>
              <a:gd name="connsiteX115" fmla="*/ 819150 w 3063463"/>
              <a:gd name="connsiteY115" fmla="*/ 714375 h 3238500"/>
              <a:gd name="connsiteX116" fmla="*/ 800100 w 3063463"/>
              <a:gd name="connsiteY116" fmla="*/ 704850 h 3238500"/>
              <a:gd name="connsiteX117" fmla="*/ 809625 w 3063463"/>
              <a:gd name="connsiteY117" fmla="*/ 676275 h 3238500"/>
              <a:gd name="connsiteX118" fmla="*/ 771525 w 3063463"/>
              <a:gd name="connsiteY118" fmla="*/ 657225 h 3238500"/>
              <a:gd name="connsiteX119" fmla="*/ 809625 w 3063463"/>
              <a:gd name="connsiteY119" fmla="*/ 600075 h 3238500"/>
              <a:gd name="connsiteX120" fmla="*/ 666750 w 3063463"/>
              <a:gd name="connsiteY120" fmla="*/ 514350 h 3238500"/>
              <a:gd name="connsiteX121" fmla="*/ 600075 w 3063463"/>
              <a:gd name="connsiteY121" fmla="*/ 409575 h 3238500"/>
              <a:gd name="connsiteX122" fmla="*/ 609600 w 3063463"/>
              <a:gd name="connsiteY122" fmla="*/ 381000 h 3238500"/>
              <a:gd name="connsiteX0" fmla="*/ 609600 w 3070304"/>
              <a:gd name="connsiteY0" fmla="*/ 381000 h 3238500"/>
              <a:gd name="connsiteX1" fmla="*/ 638175 w 3070304"/>
              <a:gd name="connsiteY1" fmla="*/ 323850 h 3238500"/>
              <a:gd name="connsiteX2" fmla="*/ 569690 w 3070304"/>
              <a:gd name="connsiteY2" fmla="*/ 323850 h 3238500"/>
              <a:gd name="connsiteX3" fmla="*/ 251936 w 3070304"/>
              <a:gd name="connsiteY3" fmla="*/ 323850 h 3238500"/>
              <a:gd name="connsiteX4" fmla="*/ 66675 w 3070304"/>
              <a:gd name="connsiteY4" fmla="*/ 657225 h 3238500"/>
              <a:gd name="connsiteX5" fmla="*/ 190500 w 3070304"/>
              <a:gd name="connsiteY5" fmla="*/ 876300 h 3238500"/>
              <a:gd name="connsiteX6" fmla="*/ 295275 w 3070304"/>
              <a:gd name="connsiteY6" fmla="*/ 942975 h 3238500"/>
              <a:gd name="connsiteX7" fmla="*/ 304800 w 3070304"/>
              <a:gd name="connsiteY7" fmla="*/ 933450 h 3238500"/>
              <a:gd name="connsiteX8" fmla="*/ 350615 w 3070304"/>
              <a:gd name="connsiteY8" fmla="*/ 952309 h 3238500"/>
              <a:gd name="connsiteX9" fmla="*/ 361950 w 3070304"/>
              <a:gd name="connsiteY9" fmla="*/ 933450 h 3238500"/>
              <a:gd name="connsiteX10" fmla="*/ 419100 w 3070304"/>
              <a:gd name="connsiteY10" fmla="*/ 990600 h 3238500"/>
              <a:gd name="connsiteX11" fmla="*/ 419100 w 3070304"/>
              <a:gd name="connsiteY11" fmla="*/ 1047750 h 3238500"/>
              <a:gd name="connsiteX12" fmla="*/ 333375 w 3070304"/>
              <a:gd name="connsiteY12" fmla="*/ 1095375 h 3238500"/>
              <a:gd name="connsiteX13" fmla="*/ 361950 w 3070304"/>
              <a:gd name="connsiteY13" fmla="*/ 1133475 h 3238500"/>
              <a:gd name="connsiteX14" fmla="*/ 314325 w 3070304"/>
              <a:gd name="connsiteY14" fmla="*/ 1152525 h 3238500"/>
              <a:gd name="connsiteX15" fmla="*/ 290798 w 3070304"/>
              <a:gd name="connsiteY15" fmla="*/ 1152525 h 3238500"/>
              <a:gd name="connsiteX16" fmla="*/ 190500 w 3070304"/>
              <a:gd name="connsiteY16" fmla="*/ 1190625 h 3238500"/>
              <a:gd name="connsiteX17" fmla="*/ 257175 w 3070304"/>
              <a:gd name="connsiteY17" fmla="*/ 1219200 h 3238500"/>
              <a:gd name="connsiteX18" fmla="*/ 219075 w 3070304"/>
              <a:gd name="connsiteY18" fmla="*/ 1428750 h 3238500"/>
              <a:gd name="connsiteX19" fmla="*/ 257175 w 3070304"/>
              <a:gd name="connsiteY19" fmla="*/ 1581150 h 3238500"/>
              <a:gd name="connsiteX20" fmla="*/ 228600 w 3070304"/>
              <a:gd name="connsiteY20" fmla="*/ 1743075 h 3238500"/>
              <a:gd name="connsiteX21" fmla="*/ 238125 w 3070304"/>
              <a:gd name="connsiteY21" fmla="*/ 1847850 h 3238500"/>
              <a:gd name="connsiteX22" fmla="*/ 171450 w 3070304"/>
              <a:gd name="connsiteY22" fmla="*/ 2181225 h 3238500"/>
              <a:gd name="connsiteX23" fmla="*/ 133350 w 3070304"/>
              <a:gd name="connsiteY23" fmla="*/ 2676525 h 3238500"/>
              <a:gd name="connsiteX24" fmla="*/ 104775 w 3070304"/>
              <a:gd name="connsiteY24" fmla="*/ 2695575 h 3238500"/>
              <a:gd name="connsiteX25" fmla="*/ 104775 w 3070304"/>
              <a:gd name="connsiteY25" fmla="*/ 2819400 h 3238500"/>
              <a:gd name="connsiteX26" fmla="*/ 19050 w 3070304"/>
              <a:gd name="connsiteY26" fmla="*/ 2924175 h 3238500"/>
              <a:gd name="connsiteX27" fmla="*/ 0 w 3070304"/>
              <a:gd name="connsiteY27" fmla="*/ 2981325 h 3238500"/>
              <a:gd name="connsiteX28" fmla="*/ 57150 w 3070304"/>
              <a:gd name="connsiteY28" fmla="*/ 3114675 h 3238500"/>
              <a:gd name="connsiteX29" fmla="*/ 104775 w 3070304"/>
              <a:gd name="connsiteY29" fmla="*/ 3124200 h 3238500"/>
              <a:gd name="connsiteX30" fmla="*/ 104775 w 3070304"/>
              <a:gd name="connsiteY30" fmla="*/ 3143250 h 3238500"/>
              <a:gd name="connsiteX31" fmla="*/ 161925 w 3070304"/>
              <a:gd name="connsiteY31" fmla="*/ 3152775 h 3238500"/>
              <a:gd name="connsiteX32" fmla="*/ 200025 w 3070304"/>
              <a:gd name="connsiteY32" fmla="*/ 3190875 h 3238500"/>
              <a:gd name="connsiteX33" fmla="*/ 247650 w 3070304"/>
              <a:gd name="connsiteY33" fmla="*/ 3152775 h 3238500"/>
              <a:gd name="connsiteX34" fmla="*/ 304800 w 3070304"/>
              <a:gd name="connsiteY34" fmla="*/ 3133725 h 3238500"/>
              <a:gd name="connsiteX35" fmla="*/ 333375 w 3070304"/>
              <a:gd name="connsiteY35" fmla="*/ 3000375 h 3238500"/>
              <a:gd name="connsiteX36" fmla="*/ 285750 w 3070304"/>
              <a:gd name="connsiteY36" fmla="*/ 2819400 h 3238500"/>
              <a:gd name="connsiteX37" fmla="*/ 295275 w 3070304"/>
              <a:gd name="connsiteY37" fmla="*/ 2762250 h 3238500"/>
              <a:gd name="connsiteX38" fmla="*/ 304800 w 3070304"/>
              <a:gd name="connsiteY38" fmla="*/ 2752725 h 3238500"/>
              <a:gd name="connsiteX39" fmla="*/ 319088 w 3070304"/>
              <a:gd name="connsiteY39" fmla="*/ 2695956 h 3238500"/>
              <a:gd name="connsiteX40" fmla="*/ 304800 w 3070304"/>
              <a:gd name="connsiteY40" fmla="*/ 2695575 h 3238500"/>
              <a:gd name="connsiteX41" fmla="*/ 409575 w 3070304"/>
              <a:gd name="connsiteY41" fmla="*/ 2305050 h 3238500"/>
              <a:gd name="connsiteX42" fmla="*/ 428625 w 3070304"/>
              <a:gd name="connsiteY42" fmla="*/ 2152650 h 3238500"/>
              <a:gd name="connsiteX43" fmla="*/ 447675 w 3070304"/>
              <a:gd name="connsiteY43" fmla="*/ 2133600 h 3238500"/>
              <a:gd name="connsiteX44" fmla="*/ 704850 w 3070304"/>
              <a:gd name="connsiteY44" fmla="*/ 2324100 h 3238500"/>
              <a:gd name="connsiteX45" fmla="*/ 809625 w 3070304"/>
              <a:gd name="connsiteY45" fmla="*/ 2647950 h 3238500"/>
              <a:gd name="connsiteX46" fmla="*/ 952500 w 3070304"/>
              <a:gd name="connsiteY46" fmla="*/ 2705100 h 3238500"/>
              <a:gd name="connsiteX47" fmla="*/ 1047750 w 3070304"/>
              <a:gd name="connsiteY47" fmla="*/ 2495550 h 3238500"/>
              <a:gd name="connsiteX48" fmla="*/ 1123950 w 3070304"/>
              <a:gd name="connsiteY48" fmla="*/ 2571750 h 3238500"/>
              <a:gd name="connsiteX49" fmla="*/ 1181100 w 3070304"/>
              <a:gd name="connsiteY49" fmla="*/ 2571750 h 3238500"/>
              <a:gd name="connsiteX50" fmla="*/ 1323975 w 3070304"/>
              <a:gd name="connsiteY50" fmla="*/ 2609850 h 3238500"/>
              <a:gd name="connsiteX51" fmla="*/ 1600200 w 3070304"/>
              <a:gd name="connsiteY51" fmla="*/ 2581275 h 3238500"/>
              <a:gd name="connsiteX52" fmla="*/ 1762125 w 3070304"/>
              <a:gd name="connsiteY52" fmla="*/ 2533650 h 3238500"/>
              <a:gd name="connsiteX53" fmla="*/ 2114550 w 3070304"/>
              <a:gd name="connsiteY53" fmla="*/ 2524125 h 3238500"/>
              <a:gd name="connsiteX54" fmla="*/ 2266950 w 3070304"/>
              <a:gd name="connsiteY54" fmla="*/ 2752725 h 3238500"/>
              <a:gd name="connsiteX55" fmla="*/ 2428875 w 3070304"/>
              <a:gd name="connsiteY55" fmla="*/ 2962275 h 3238500"/>
              <a:gd name="connsiteX56" fmla="*/ 2400300 w 3070304"/>
              <a:gd name="connsiteY56" fmla="*/ 3009900 h 3238500"/>
              <a:gd name="connsiteX57" fmla="*/ 2514600 w 3070304"/>
              <a:gd name="connsiteY57" fmla="*/ 3152775 h 3238500"/>
              <a:gd name="connsiteX58" fmla="*/ 2552700 w 3070304"/>
              <a:gd name="connsiteY58" fmla="*/ 3152775 h 3238500"/>
              <a:gd name="connsiteX59" fmla="*/ 2609850 w 3070304"/>
              <a:gd name="connsiteY59" fmla="*/ 3238500 h 3238500"/>
              <a:gd name="connsiteX60" fmla="*/ 2958144 w 3070304"/>
              <a:gd name="connsiteY60" fmla="*/ 2906701 h 3238500"/>
              <a:gd name="connsiteX61" fmla="*/ 3057525 w 3070304"/>
              <a:gd name="connsiteY61" fmla="*/ 2764376 h 3238500"/>
              <a:gd name="connsiteX62" fmla="*/ 3028242 w 3070304"/>
              <a:gd name="connsiteY62" fmla="*/ 2653776 h 3238500"/>
              <a:gd name="connsiteX63" fmla="*/ 2781300 w 3070304"/>
              <a:gd name="connsiteY63" fmla="*/ 2752725 h 3238500"/>
              <a:gd name="connsiteX64" fmla="*/ 2724150 w 3070304"/>
              <a:gd name="connsiteY64" fmla="*/ 2752725 h 3238500"/>
              <a:gd name="connsiteX65" fmla="*/ 2590800 w 3070304"/>
              <a:gd name="connsiteY65" fmla="*/ 2419350 h 3238500"/>
              <a:gd name="connsiteX66" fmla="*/ 2571750 w 3070304"/>
              <a:gd name="connsiteY66" fmla="*/ 2381250 h 3238500"/>
              <a:gd name="connsiteX67" fmla="*/ 2581275 w 3070304"/>
              <a:gd name="connsiteY67" fmla="*/ 2352675 h 3238500"/>
              <a:gd name="connsiteX68" fmla="*/ 2609850 w 3070304"/>
              <a:gd name="connsiteY68" fmla="*/ 2314575 h 3238500"/>
              <a:gd name="connsiteX69" fmla="*/ 2543175 w 3070304"/>
              <a:gd name="connsiteY69" fmla="*/ 2143125 h 3238500"/>
              <a:gd name="connsiteX70" fmla="*/ 2352675 w 3070304"/>
              <a:gd name="connsiteY70" fmla="*/ 2019300 h 3238500"/>
              <a:gd name="connsiteX71" fmla="*/ 2238375 w 3070304"/>
              <a:gd name="connsiteY71" fmla="*/ 2009775 h 3238500"/>
              <a:gd name="connsiteX72" fmla="*/ 2219325 w 3070304"/>
              <a:gd name="connsiteY72" fmla="*/ 2028825 h 3238500"/>
              <a:gd name="connsiteX73" fmla="*/ 1676400 w 3070304"/>
              <a:gd name="connsiteY73" fmla="*/ 2019300 h 3238500"/>
              <a:gd name="connsiteX74" fmla="*/ 1552575 w 3070304"/>
              <a:gd name="connsiteY74" fmla="*/ 1971675 h 3238500"/>
              <a:gd name="connsiteX75" fmla="*/ 1514475 w 3070304"/>
              <a:gd name="connsiteY75" fmla="*/ 1981200 h 3238500"/>
              <a:gd name="connsiteX76" fmla="*/ 1438275 w 3070304"/>
              <a:gd name="connsiteY76" fmla="*/ 1885950 h 3238500"/>
              <a:gd name="connsiteX77" fmla="*/ 1352550 w 3070304"/>
              <a:gd name="connsiteY77" fmla="*/ 1790700 h 3238500"/>
              <a:gd name="connsiteX78" fmla="*/ 1209675 w 3070304"/>
              <a:gd name="connsiteY78" fmla="*/ 1590675 h 3238500"/>
              <a:gd name="connsiteX79" fmla="*/ 1009650 w 3070304"/>
              <a:gd name="connsiteY79" fmla="*/ 1266825 h 3238500"/>
              <a:gd name="connsiteX80" fmla="*/ 1057275 w 3070304"/>
              <a:gd name="connsiteY80" fmla="*/ 1228725 h 3238500"/>
              <a:gd name="connsiteX81" fmla="*/ 1047750 w 3070304"/>
              <a:gd name="connsiteY81" fmla="*/ 1152525 h 3238500"/>
              <a:gd name="connsiteX82" fmla="*/ 1171575 w 3070304"/>
              <a:gd name="connsiteY82" fmla="*/ 1019175 h 3238500"/>
              <a:gd name="connsiteX83" fmla="*/ 1295400 w 3070304"/>
              <a:gd name="connsiteY83" fmla="*/ 971550 h 3238500"/>
              <a:gd name="connsiteX84" fmla="*/ 1352550 w 3070304"/>
              <a:gd name="connsiteY84" fmla="*/ 857250 h 3238500"/>
              <a:gd name="connsiteX85" fmla="*/ 1581150 w 3070304"/>
              <a:gd name="connsiteY85" fmla="*/ 447675 h 3238500"/>
              <a:gd name="connsiteX86" fmla="*/ 1619250 w 3070304"/>
              <a:gd name="connsiteY86" fmla="*/ 438150 h 3238500"/>
              <a:gd name="connsiteX87" fmla="*/ 1657350 w 3070304"/>
              <a:gd name="connsiteY87" fmla="*/ 390525 h 3238500"/>
              <a:gd name="connsiteX88" fmla="*/ 1657350 w 3070304"/>
              <a:gd name="connsiteY88" fmla="*/ 361950 h 3238500"/>
              <a:gd name="connsiteX89" fmla="*/ 1711071 w 3070304"/>
              <a:gd name="connsiteY89" fmla="*/ 306229 h 3238500"/>
              <a:gd name="connsiteX90" fmla="*/ 1800225 w 3070304"/>
              <a:gd name="connsiteY90" fmla="*/ 238125 h 3238500"/>
              <a:gd name="connsiteX91" fmla="*/ 1819275 w 3070304"/>
              <a:gd name="connsiteY91" fmla="*/ 161925 h 3238500"/>
              <a:gd name="connsiteX92" fmla="*/ 1809750 w 3070304"/>
              <a:gd name="connsiteY92" fmla="*/ 152400 h 3238500"/>
              <a:gd name="connsiteX93" fmla="*/ 1809750 w 3070304"/>
              <a:gd name="connsiteY93" fmla="*/ 104775 h 3238500"/>
              <a:gd name="connsiteX94" fmla="*/ 1790700 w 3070304"/>
              <a:gd name="connsiteY94" fmla="*/ 85725 h 3238500"/>
              <a:gd name="connsiteX95" fmla="*/ 1809750 w 3070304"/>
              <a:gd name="connsiteY95" fmla="*/ 66675 h 3238500"/>
              <a:gd name="connsiteX96" fmla="*/ 1771650 w 3070304"/>
              <a:gd name="connsiteY96" fmla="*/ 38100 h 3238500"/>
              <a:gd name="connsiteX97" fmla="*/ 1800225 w 3070304"/>
              <a:gd name="connsiteY97" fmla="*/ 0 h 3238500"/>
              <a:gd name="connsiteX98" fmla="*/ 1720787 w 3070304"/>
              <a:gd name="connsiteY98" fmla="*/ 0 h 3238500"/>
              <a:gd name="connsiteX99" fmla="*/ 1600200 w 3070304"/>
              <a:gd name="connsiteY99" fmla="*/ 123825 h 3238500"/>
              <a:gd name="connsiteX100" fmla="*/ 1571625 w 3070304"/>
              <a:gd name="connsiteY100" fmla="*/ 219075 h 3238500"/>
              <a:gd name="connsiteX101" fmla="*/ 1514475 w 3070304"/>
              <a:gd name="connsiteY101" fmla="*/ 276225 h 3238500"/>
              <a:gd name="connsiteX102" fmla="*/ 1504950 w 3070304"/>
              <a:gd name="connsiteY102" fmla="*/ 323850 h 3238500"/>
              <a:gd name="connsiteX103" fmla="*/ 1238250 w 3070304"/>
              <a:gd name="connsiteY103" fmla="*/ 619125 h 3238500"/>
              <a:gd name="connsiteX104" fmla="*/ 1162050 w 3070304"/>
              <a:gd name="connsiteY104" fmla="*/ 714375 h 3238500"/>
              <a:gd name="connsiteX105" fmla="*/ 1076325 w 3070304"/>
              <a:gd name="connsiteY105" fmla="*/ 771525 h 3238500"/>
              <a:gd name="connsiteX106" fmla="*/ 1028700 w 3070304"/>
              <a:gd name="connsiteY106" fmla="*/ 866775 h 3238500"/>
              <a:gd name="connsiteX107" fmla="*/ 914400 w 3070304"/>
              <a:gd name="connsiteY107" fmla="*/ 933450 h 3238500"/>
              <a:gd name="connsiteX108" fmla="*/ 819150 w 3070304"/>
              <a:gd name="connsiteY108" fmla="*/ 1000125 h 3238500"/>
              <a:gd name="connsiteX109" fmla="*/ 771525 w 3070304"/>
              <a:gd name="connsiteY109" fmla="*/ 1000125 h 3238500"/>
              <a:gd name="connsiteX110" fmla="*/ 762000 w 3070304"/>
              <a:gd name="connsiteY110" fmla="*/ 895350 h 3238500"/>
              <a:gd name="connsiteX111" fmla="*/ 790575 w 3070304"/>
              <a:gd name="connsiteY111" fmla="*/ 895350 h 3238500"/>
              <a:gd name="connsiteX112" fmla="*/ 857250 w 3070304"/>
              <a:gd name="connsiteY112" fmla="*/ 790575 h 3238500"/>
              <a:gd name="connsiteX113" fmla="*/ 838200 w 3070304"/>
              <a:gd name="connsiteY113" fmla="*/ 790575 h 3238500"/>
              <a:gd name="connsiteX114" fmla="*/ 809625 w 3070304"/>
              <a:gd name="connsiteY114" fmla="*/ 742950 h 3238500"/>
              <a:gd name="connsiteX115" fmla="*/ 819150 w 3070304"/>
              <a:gd name="connsiteY115" fmla="*/ 714375 h 3238500"/>
              <a:gd name="connsiteX116" fmla="*/ 800100 w 3070304"/>
              <a:gd name="connsiteY116" fmla="*/ 704850 h 3238500"/>
              <a:gd name="connsiteX117" fmla="*/ 809625 w 3070304"/>
              <a:gd name="connsiteY117" fmla="*/ 676275 h 3238500"/>
              <a:gd name="connsiteX118" fmla="*/ 771525 w 3070304"/>
              <a:gd name="connsiteY118" fmla="*/ 657225 h 3238500"/>
              <a:gd name="connsiteX119" fmla="*/ 809625 w 3070304"/>
              <a:gd name="connsiteY119" fmla="*/ 600075 h 3238500"/>
              <a:gd name="connsiteX120" fmla="*/ 666750 w 3070304"/>
              <a:gd name="connsiteY120" fmla="*/ 514350 h 3238500"/>
              <a:gd name="connsiteX121" fmla="*/ 600075 w 3070304"/>
              <a:gd name="connsiteY121" fmla="*/ 409575 h 3238500"/>
              <a:gd name="connsiteX122" fmla="*/ 609600 w 3070304"/>
              <a:gd name="connsiteY122" fmla="*/ 381000 h 3238500"/>
              <a:gd name="connsiteX0" fmla="*/ 609600 w 3063425"/>
              <a:gd name="connsiteY0" fmla="*/ 381000 h 3238500"/>
              <a:gd name="connsiteX1" fmla="*/ 638175 w 3063425"/>
              <a:gd name="connsiteY1" fmla="*/ 323850 h 3238500"/>
              <a:gd name="connsiteX2" fmla="*/ 569690 w 3063425"/>
              <a:gd name="connsiteY2" fmla="*/ 323850 h 3238500"/>
              <a:gd name="connsiteX3" fmla="*/ 251936 w 3063425"/>
              <a:gd name="connsiteY3" fmla="*/ 323850 h 3238500"/>
              <a:gd name="connsiteX4" fmla="*/ 66675 w 3063425"/>
              <a:gd name="connsiteY4" fmla="*/ 657225 h 3238500"/>
              <a:gd name="connsiteX5" fmla="*/ 190500 w 3063425"/>
              <a:gd name="connsiteY5" fmla="*/ 876300 h 3238500"/>
              <a:gd name="connsiteX6" fmla="*/ 295275 w 3063425"/>
              <a:gd name="connsiteY6" fmla="*/ 942975 h 3238500"/>
              <a:gd name="connsiteX7" fmla="*/ 304800 w 3063425"/>
              <a:gd name="connsiteY7" fmla="*/ 933450 h 3238500"/>
              <a:gd name="connsiteX8" fmla="*/ 350615 w 3063425"/>
              <a:gd name="connsiteY8" fmla="*/ 952309 h 3238500"/>
              <a:gd name="connsiteX9" fmla="*/ 361950 w 3063425"/>
              <a:gd name="connsiteY9" fmla="*/ 933450 h 3238500"/>
              <a:gd name="connsiteX10" fmla="*/ 419100 w 3063425"/>
              <a:gd name="connsiteY10" fmla="*/ 990600 h 3238500"/>
              <a:gd name="connsiteX11" fmla="*/ 419100 w 3063425"/>
              <a:gd name="connsiteY11" fmla="*/ 1047750 h 3238500"/>
              <a:gd name="connsiteX12" fmla="*/ 333375 w 3063425"/>
              <a:gd name="connsiteY12" fmla="*/ 1095375 h 3238500"/>
              <a:gd name="connsiteX13" fmla="*/ 361950 w 3063425"/>
              <a:gd name="connsiteY13" fmla="*/ 1133475 h 3238500"/>
              <a:gd name="connsiteX14" fmla="*/ 314325 w 3063425"/>
              <a:gd name="connsiteY14" fmla="*/ 1152525 h 3238500"/>
              <a:gd name="connsiteX15" fmla="*/ 290798 w 3063425"/>
              <a:gd name="connsiteY15" fmla="*/ 1152525 h 3238500"/>
              <a:gd name="connsiteX16" fmla="*/ 190500 w 3063425"/>
              <a:gd name="connsiteY16" fmla="*/ 1190625 h 3238500"/>
              <a:gd name="connsiteX17" fmla="*/ 257175 w 3063425"/>
              <a:gd name="connsiteY17" fmla="*/ 1219200 h 3238500"/>
              <a:gd name="connsiteX18" fmla="*/ 219075 w 3063425"/>
              <a:gd name="connsiteY18" fmla="*/ 1428750 h 3238500"/>
              <a:gd name="connsiteX19" fmla="*/ 257175 w 3063425"/>
              <a:gd name="connsiteY19" fmla="*/ 1581150 h 3238500"/>
              <a:gd name="connsiteX20" fmla="*/ 228600 w 3063425"/>
              <a:gd name="connsiteY20" fmla="*/ 1743075 h 3238500"/>
              <a:gd name="connsiteX21" fmla="*/ 238125 w 3063425"/>
              <a:gd name="connsiteY21" fmla="*/ 1847850 h 3238500"/>
              <a:gd name="connsiteX22" fmla="*/ 171450 w 3063425"/>
              <a:gd name="connsiteY22" fmla="*/ 2181225 h 3238500"/>
              <a:gd name="connsiteX23" fmla="*/ 133350 w 3063425"/>
              <a:gd name="connsiteY23" fmla="*/ 2676525 h 3238500"/>
              <a:gd name="connsiteX24" fmla="*/ 104775 w 3063425"/>
              <a:gd name="connsiteY24" fmla="*/ 2695575 h 3238500"/>
              <a:gd name="connsiteX25" fmla="*/ 104775 w 3063425"/>
              <a:gd name="connsiteY25" fmla="*/ 2819400 h 3238500"/>
              <a:gd name="connsiteX26" fmla="*/ 19050 w 3063425"/>
              <a:gd name="connsiteY26" fmla="*/ 2924175 h 3238500"/>
              <a:gd name="connsiteX27" fmla="*/ 0 w 3063425"/>
              <a:gd name="connsiteY27" fmla="*/ 2981325 h 3238500"/>
              <a:gd name="connsiteX28" fmla="*/ 57150 w 3063425"/>
              <a:gd name="connsiteY28" fmla="*/ 3114675 h 3238500"/>
              <a:gd name="connsiteX29" fmla="*/ 104775 w 3063425"/>
              <a:gd name="connsiteY29" fmla="*/ 3124200 h 3238500"/>
              <a:gd name="connsiteX30" fmla="*/ 104775 w 3063425"/>
              <a:gd name="connsiteY30" fmla="*/ 3143250 h 3238500"/>
              <a:gd name="connsiteX31" fmla="*/ 161925 w 3063425"/>
              <a:gd name="connsiteY31" fmla="*/ 3152775 h 3238500"/>
              <a:gd name="connsiteX32" fmla="*/ 200025 w 3063425"/>
              <a:gd name="connsiteY32" fmla="*/ 3190875 h 3238500"/>
              <a:gd name="connsiteX33" fmla="*/ 247650 w 3063425"/>
              <a:gd name="connsiteY33" fmla="*/ 3152775 h 3238500"/>
              <a:gd name="connsiteX34" fmla="*/ 304800 w 3063425"/>
              <a:gd name="connsiteY34" fmla="*/ 3133725 h 3238500"/>
              <a:gd name="connsiteX35" fmla="*/ 333375 w 3063425"/>
              <a:gd name="connsiteY35" fmla="*/ 3000375 h 3238500"/>
              <a:gd name="connsiteX36" fmla="*/ 285750 w 3063425"/>
              <a:gd name="connsiteY36" fmla="*/ 2819400 h 3238500"/>
              <a:gd name="connsiteX37" fmla="*/ 295275 w 3063425"/>
              <a:gd name="connsiteY37" fmla="*/ 2762250 h 3238500"/>
              <a:gd name="connsiteX38" fmla="*/ 304800 w 3063425"/>
              <a:gd name="connsiteY38" fmla="*/ 2752725 h 3238500"/>
              <a:gd name="connsiteX39" fmla="*/ 319088 w 3063425"/>
              <a:gd name="connsiteY39" fmla="*/ 2695956 h 3238500"/>
              <a:gd name="connsiteX40" fmla="*/ 304800 w 3063425"/>
              <a:gd name="connsiteY40" fmla="*/ 2695575 h 3238500"/>
              <a:gd name="connsiteX41" fmla="*/ 409575 w 3063425"/>
              <a:gd name="connsiteY41" fmla="*/ 2305050 h 3238500"/>
              <a:gd name="connsiteX42" fmla="*/ 428625 w 3063425"/>
              <a:gd name="connsiteY42" fmla="*/ 2152650 h 3238500"/>
              <a:gd name="connsiteX43" fmla="*/ 447675 w 3063425"/>
              <a:gd name="connsiteY43" fmla="*/ 2133600 h 3238500"/>
              <a:gd name="connsiteX44" fmla="*/ 704850 w 3063425"/>
              <a:gd name="connsiteY44" fmla="*/ 2324100 h 3238500"/>
              <a:gd name="connsiteX45" fmla="*/ 809625 w 3063425"/>
              <a:gd name="connsiteY45" fmla="*/ 2647950 h 3238500"/>
              <a:gd name="connsiteX46" fmla="*/ 952500 w 3063425"/>
              <a:gd name="connsiteY46" fmla="*/ 2705100 h 3238500"/>
              <a:gd name="connsiteX47" fmla="*/ 1047750 w 3063425"/>
              <a:gd name="connsiteY47" fmla="*/ 2495550 h 3238500"/>
              <a:gd name="connsiteX48" fmla="*/ 1123950 w 3063425"/>
              <a:gd name="connsiteY48" fmla="*/ 2571750 h 3238500"/>
              <a:gd name="connsiteX49" fmla="*/ 1181100 w 3063425"/>
              <a:gd name="connsiteY49" fmla="*/ 2571750 h 3238500"/>
              <a:gd name="connsiteX50" fmla="*/ 1323975 w 3063425"/>
              <a:gd name="connsiteY50" fmla="*/ 2609850 h 3238500"/>
              <a:gd name="connsiteX51" fmla="*/ 1600200 w 3063425"/>
              <a:gd name="connsiteY51" fmla="*/ 2581275 h 3238500"/>
              <a:gd name="connsiteX52" fmla="*/ 1762125 w 3063425"/>
              <a:gd name="connsiteY52" fmla="*/ 2533650 h 3238500"/>
              <a:gd name="connsiteX53" fmla="*/ 2114550 w 3063425"/>
              <a:gd name="connsiteY53" fmla="*/ 2524125 h 3238500"/>
              <a:gd name="connsiteX54" fmla="*/ 2266950 w 3063425"/>
              <a:gd name="connsiteY54" fmla="*/ 2752725 h 3238500"/>
              <a:gd name="connsiteX55" fmla="*/ 2428875 w 3063425"/>
              <a:gd name="connsiteY55" fmla="*/ 2962275 h 3238500"/>
              <a:gd name="connsiteX56" fmla="*/ 2400300 w 3063425"/>
              <a:gd name="connsiteY56" fmla="*/ 3009900 h 3238500"/>
              <a:gd name="connsiteX57" fmla="*/ 2514600 w 3063425"/>
              <a:gd name="connsiteY57" fmla="*/ 3152775 h 3238500"/>
              <a:gd name="connsiteX58" fmla="*/ 2552700 w 3063425"/>
              <a:gd name="connsiteY58" fmla="*/ 3152775 h 3238500"/>
              <a:gd name="connsiteX59" fmla="*/ 2609850 w 3063425"/>
              <a:gd name="connsiteY59" fmla="*/ 3238500 h 3238500"/>
              <a:gd name="connsiteX60" fmla="*/ 2958144 w 3063425"/>
              <a:gd name="connsiteY60" fmla="*/ 2906701 h 3238500"/>
              <a:gd name="connsiteX61" fmla="*/ 3057525 w 3063425"/>
              <a:gd name="connsiteY61" fmla="*/ 2764376 h 3238500"/>
              <a:gd name="connsiteX62" fmla="*/ 2989866 w 3063425"/>
              <a:gd name="connsiteY62" fmla="*/ 2669126 h 3238500"/>
              <a:gd name="connsiteX63" fmla="*/ 2781300 w 3063425"/>
              <a:gd name="connsiteY63" fmla="*/ 2752725 h 3238500"/>
              <a:gd name="connsiteX64" fmla="*/ 2724150 w 3063425"/>
              <a:gd name="connsiteY64" fmla="*/ 2752725 h 3238500"/>
              <a:gd name="connsiteX65" fmla="*/ 2590800 w 3063425"/>
              <a:gd name="connsiteY65" fmla="*/ 2419350 h 3238500"/>
              <a:gd name="connsiteX66" fmla="*/ 2571750 w 3063425"/>
              <a:gd name="connsiteY66" fmla="*/ 2381250 h 3238500"/>
              <a:gd name="connsiteX67" fmla="*/ 2581275 w 3063425"/>
              <a:gd name="connsiteY67" fmla="*/ 2352675 h 3238500"/>
              <a:gd name="connsiteX68" fmla="*/ 2609850 w 3063425"/>
              <a:gd name="connsiteY68" fmla="*/ 2314575 h 3238500"/>
              <a:gd name="connsiteX69" fmla="*/ 2543175 w 3063425"/>
              <a:gd name="connsiteY69" fmla="*/ 2143125 h 3238500"/>
              <a:gd name="connsiteX70" fmla="*/ 2352675 w 3063425"/>
              <a:gd name="connsiteY70" fmla="*/ 2019300 h 3238500"/>
              <a:gd name="connsiteX71" fmla="*/ 2238375 w 3063425"/>
              <a:gd name="connsiteY71" fmla="*/ 2009775 h 3238500"/>
              <a:gd name="connsiteX72" fmla="*/ 2219325 w 3063425"/>
              <a:gd name="connsiteY72" fmla="*/ 2028825 h 3238500"/>
              <a:gd name="connsiteX73" fmla="*/ 1676400 w 3063425"/>
              <a:gd name="connsiteY73" fmla="*/ 2019300 h 3238500"/>
              <a:gd name="connsiteX74" fmla="*/ 1552575 w 3063425"/>
              <a:gd name="connsiteY74" fmla="*/ 1971675 h 3238500"/>
              <a:gd name="connsiteX75" fmla="*/ 1514475 w 3063425"/>
              <a:gd name="connsiteY75" fmla="*/ 1981200 h 3238500"/>
              <a:gd name="connsiteX76" fmla="*/ 1438275 w 3063425"/>
              <a:gd name="connsiteY76" fmla="*/ 1885950 h 3238500"/>
              <a:gd name="connsiteX77" fmla="*/ 1352550 w 3063425"/>
              <a:gd name="connsiteY77" fmla="*/ 1790700 h 3238500"/>
              <a:gd name="connsiteX78" fmla="*/ 1209675 w 3063425"/>
              <a:gd name="connsiteY78" fmla="*/ 1590675 h 3238500"/>
              <a:gd name="connsiteX79" fmla="*/ 1009650 w 3063425"/>
              <a:gd name="connsiteY79" fmla="*/ 1266825 h 3238500"/>
              <a:gd name="connsiteX80" fmla="*/ 1057275 w 3063425"/>
              <a:gd name="connsiteY80" fmla="*/ 1228725 h 3238500"/>
              <a:gd name="connsiteX81" fmla="*/ 1047750 w 3063425"/>
              <a:gd name="connsiteY81" fmla="*/ 1152525 h 3238500"/>
              <a:gd name="connsiteX82" fmla="*/ 1171575 w 3063425"/>
              <a:gd name="connsiteY82" fmla="*/ 1019175 h 3238500"/>
              <a:gd name="connsiteX83" fmla="*/ 1295400 w 3063425"/>
              <a:gd name="connsiteY83" fmla="*/ 971550 h 3238500"/>
              <a:gd name="connsiteX84" fmla="*/ 1352550 w 3063425"/>
              <a:gd name="connsiteY84" fmla="*/ 857250 h 3238500"/>
              <a:gd name="connsiteX85" fmla="*/ 1581150 w 3063425"/>
              <a:gd name="connsiteY85" fmla="*/ 447675 h 3238500"/>
              <a:gd name="connsiteX86" fmla="*/ 1619250 w 3063425"/>
              <a:gd name="connsiteY86" fmla="*/ 438150 h 3238500"/>
              <a:gd name="connsiteX87" fmla="*/ 1657350 w 3063425"/>
              <a:gd name="connsiteY87" fmla="*/ 390525 h 3238500"/>
              <a:gd name="connsiteX88" fmla="*/ 1657350 w 3063425"/>
              <a:gd name="connsiteY88" fmla="*/ 361950 h 3238500"/>
              <a:gd name="connsiteX89" fmla="*/ 1711071 w 3063425"/>
              <a:gd name="connsiteY89" fmla="*/ 306229 h 3238500"/>
              <a:gd name="connsiteX90" fmla="*/ 1800225 w 3063425"/>
              <a:gd name="connsiteY90" fmla="*/ 238125 h 3238500"/>
              <a:gd name="connsiteX91" fmla="*/ 1819275 w 3063425"/>
              <a:gd name="connsiteY91" fmla="*/ 161925 h 3238500"/>
              <a:gd name="connsiteX92" fmla="*/ 1809750 w 3063425"/>
              <a:gd name="connsiteY92" fmla="*/ 152400 h 3238500"/>
              <a:gd name="connsiteX93" fmla="*/ 1809750 w 3063425"/>
              <a:gd name="connsiteY93" fmla="*/ 104775 h 3238500"/>
              <a:gd name="connsiteX94" fmla="*/ 1790700 w 3063425"/>
              <a:gd name="connsiteY94" fmla="*/ 85725 h 3238500"/>
              <a:gd name="connsiteX95" fmla="*/ 1809750 w 3063425"/>
              <a:gd name="connsiteY95" fmla="*/ 66675 h 3238500"/>
              <a:gd name="connsiteX96" fmla="*/ 1771650 w 3063425"/>
              <a:gd name="connsiteY96" fmla="*/ 38100 h 3238500"/>
              <a:gd name="connsiteX97" fmla="*/ 1800225 w 3063425"/>
              <a:gd name="connsiteY97" fmla="*/ 0 h 3238500"/>
              <a:gd name="connsiteX98" fmla="*/ 1720787 w 3063425"/>
              <a:gd name="connsiteY98" fmla="*/ 0 h 3238500"/>
              <a:gd name="connsiteX99" fmla="*/ 1600200 w 3063425"/>
              <a:gd name="connsiteY99" fmla="*/ 123825 h 3238500"/>
              <a:gd name="connsiteX100" fmla="*/ 1571625 w 3063425"/>
              <a:gd name="connsiteY100" fmla="*/ 219075 h 3238500"/>
              <a:gd name="connsiteX101" fmla="*/ 1514475 w 3063425"/>
              <a:gd name="connsiteY101" fmla="*/ 276225 h 3238500"/>
              <a:gd name="connsiteX102" fmla="*/ 1504950 w 3063425"/>
              <a:gd name="connsiteY102" fmla="*/ 323850 h 3238500"/>
              <a:gd name="connsiteX103" fmla="*/ 1238250 w 3063425"/>
              <a:gd name="connsiteY103" fmla="*/ 619125 h 3238500"/>
              <a:gd name="connsiteX104" fmla="*/ 1162050 w 3063425"/>
              <a:gd name="connsiteY104" fmla="*/ 714375 h 3238500"/>
              <a:gd name="connsiteX105" fmla="*/ 1076325 w 3063425"/>
              <a:gd name="connsiteY105" fmla="*/ 771525 h 3238500"/>
              <a:gd name="connsiteX106" fmla="*/ 1028700 w 3063425"/>
              <a:gd name="connsiteY106" fmla="*/ 866775 h 3238500"/>
              <a:gd name="connsiteX107" fmla="*/ 914400 w 3063425"/>
              <a:gd name="connsiteY107" fmla="*/ 933450 h 3238500"/>
              <a:gd name="connsiteX108" fmla="*/ 819150 w 3063425"/>
              <a:gd name="connsiteY108" fmla="*/ 1000125 h 3238500"/>
              <a:gd name="connsiteX109" fmla="*/ 771525 w 3063425"/>
              <a:gd name="connsiteY109" fmla="*/ 1000125 h 3238500"/>
              <a:gd name="connsiteX110" fmla="*/ 762000 w 3063425"/>
              <a:gd name="connsiteY110" fmla="*/ 895350 h 3238500"/>
              <a:gd name="connsiteX111" fmla="*/ 790575 w 3063425"/>
              <a:gd name="connsiteY111" fmla="*/ 895350 h 3238500"/>
              <a:gd name="connsiteX112" fmla="*/ 857250 w 3063425"/>
              <a:gd name="connsiteY112" fmla="*/ 790575 h 3238500"/>
              <a:gd name="connsiteX113" fmla="*/ 838200 w 3063425"/>
              <a:gd name="connsiteY113" fmla="*/ 790575 h 3238500"/>
              <a:gd name="connsiteX114" fmla="*/ 809625 w 3063425"/>
              <a:gd name="connsiteY114" fmla="*/ 742950 h 3238500"/>
              <a:gd name="connsiteX115" fmla="*/ 819150 w 3063425"/>
              <a:gd name="connsiteY115" fmla="*/ 714375 h 3238500"/>
              <a:gd name="connsiteX116" fmla="*/ 800100 w 3063425"/>
              <a:gd name="connsiteY116" fmla="*/ 704850 h 3238500"/>
              <a:gd name="connsiteX117" fmla="*/ 809625 w 3063425"/>
              <a:gd name="connsiteY117" fmla="*/ 676275 h 3238500"/>
              <a:gd name="connsiteX118" fmla="*/ 771525 w 3063425"/>
              <a:gd name="connsiteY118" fmla="*/ 657225 h 3238500"/>
              <a:gd name="connsiteX119" fmla="*/ 809625 w 3063425"/>
              <a:gd name="connsiteY119" fmla="*/ 600075 h 3238500"/>
              <a:gd name="connsiteX120" fmla="*/ 666750 w 3063425"/>
              <a:gd name="connsiteY120" fmla="*/ 514350 h 3238500"/>
              <a:gd name="connsiteX121" fmla="*/ 600075 w 3063425"/>
              <a:gd name="connsiteY121" fmla="*/ 409575 h 3238500"/>
              <a:gd name="connsiteX122" fmla="*/ 609600 w 3063425"/>
              <a:gd name="connsiteY122" fmla="*/ 381000 h 3238500"/>
              <a:gd name="connsiteX0" fmla="*/ 609600 w 3065003"/>
              <a:gd name="connsiteY0" fmla="*/ 381000 h 3238500"/>
              <a:gd name="connsiteX1" fmla="*/ 638175 w 3065003"/>
              <a:gd name="connsiteY1" fmla="*/ 323850 h 3238500"/>
              <a:gd name="connsiteX2" fmla="*/ 569690 w 3065003"/>
              <a:gd name="connsiteY2" fmla="*/ 323850 h 3238500"/>
              <a:gd name="connsiteX3" fmla="*/ 251936 w 3065003"/>
              <a:gd name="connsiteY3" fmla="*/ 323850 h 3238500"/>
              <a:gd name="connsiteX4" fmla="*/ 66675 w 3065003"/>
              <a:gd name="connsiteY4" fmla="*/ 657225 h 3238500"/>
              <a:gd name="connsiteX5" fmla="*/ 190500 w 3065003"/>
              <a:gd name="connsiteY5" fmla="*/ 876300 h 3238500"/>
              <a:gd name="connsiteX6" fmla="*/ 295275 w 3065003"/>
              <a:gd name="connsiteY6" fmla="*/ 942975 h 3238500"/>
              <a:gd name="connsiteX7" fmla="*/ 304800 w 3065003"/>
              <a:gd name="connsiteY7" fmla="*/ 933450 h 3238500"/>
              <a:gd name="connsiteX8" fmla="*/ 350615 w 3065003"/>
              <a:gd name="connsiteY8" fmla="*/ 952309 h 3238500"/>
              <a:gd name="connsiteX9" fmla="*/ 361950 w 3065003"/>
              <a:gd name="connsiteY9" fmla="*/ 933450 h 3238500"/>
              <a:gd name="connsiteX10" fmla="*/ 419100 w 3065003"/>
              <a:gd name="connsiteY10" fmla="*/ 990600 h 3238500"/>
              <a:gd name="connsiteX11" fmla="*/ 419100 w 3065003"/>
              <a:gd name="connsiteY11" fmla="*/ 1047750 h 3238500"/>
              <a:gd name="connsiteX12" fmla="*/ 333375 w 3065003"/>
              <a:gd name="connsiteY12" fmla="*/ 1095375 h 3238500"/>
              <a:gd name="connsiteX13" fmla="*/ 361950 w 3065003"/>
              <a:gd name="connsiteY13" fmla="*/ 1133475 h 3238500"/>
              <a:gd name="connsiteX14" fmla="*/ 314325 w 3065003"/>
              <a:gd name="connsiteY14" fmla="*/ 1152525 h 3238500"/>
              <a:gd name="connsiteX15" fmla="*/ 290798 w 3065003"/>
              <a:gd name="connsiteY15" fmla="*/ 1152525 h 3238500"/>
              <a:gd name="connsiteX16" fmla="*/ 190500 w 3065003"/>
              <a:gd name="connsiteY16" fmla="*/ 1190625 h 3238500"/>
              <a:gd name="connsiteX17" fmla="*/ 257175 w 3065003"/>
              <a:gd name="connsiteY17" fmla="*/ 1219200 h 3238500"/>
              <a:gd name="connsiteX18" fmla="*/ 219075 w 3065003"/>
              <a:gd name="connsiteY18" fmla="*/ 1428750 h 3238500"/>
              <a:gd name="connsiteX19" fmla="*/ 257175 w 3065003"/>
              <a:gd name="connsiteY19" fmla="*/ 1581150 h 3238500"/>
              <a:gd name="connsiteX20" fmla="*/ 228600 w 3065003"/>
              <a:gd name="connsiteY20" fmla="*/ 1743075 h 3238500"/>
              <a:gd name="connsiteX21" fmla="*/ 238125 w 3065003"/>
              <a:gd name="connsiteY21" fmla="*/ 1847850 h 3238500"/>
              <a:gd name="connsiteX22" fmla="*/ 171450 w 3065003"/>
              <a:gd name="connsiteY22" fmla="*/ 2181225 h 3238500"/>
              <a:gd name="connsiteX23" fmla="*/ 133350 w 3065003"/>
              <a:gd name="connsiteY23" fmla="*/ 2676525 h 3238500"/>
              <a:gd name="connsiteX24" fmla="*/ 104775 w 3065003"/>
              <a:gd name="connsiteY24" fmla="*/ 2695575 h 3238500"/>
              <a:gd name="connsiteX25" fmla="*/ 104775 w 3065003"/>
              <a:gd name="connsiteY25" fmla="*/ 2819400 h 3238500"/>
              <a:gd name="connsiteX26" fmla="*/ 19050 w 3065003"/>
              <a:gd name="connsiteY26" fmla="*/ 2924175 h 3238500"/>
              <a:gd name="connsiteX27" fmla="*/ 0 w 3065003"/>
              <a:gd name="connsiteY27" fmla="*/ 2981325 h 3238500"/>
              <a:gd name="connsiteX28" fmla="*/ 57150 w 3065003"/>
              <a:gd name="connsiteY28" fmla="*/ 3114675 h 3238500"/>
              <a:gd name="connsiteX29" fmla="*/ 104775 w 3065003"/>
              <a:gd name="connsiteY29" fmla="*/ 3124200 h 3238500"/>
              <a:gd name="connsiteX30" fmla="*/ 104775 w 3065003"/>
              <a:gd name="connsiteY30" fmla="*/ 3143250 h 3238500"/>
              <a:gd name="connsiteX31" fmla="*/ 161925 w 3065003"/>
              <a:gd name="connsiteY31" fmla="*/ 3152775 h 3238500"/>
              <a:gd name="connsiteX32" fmla="*/ 200025 w 3065003"/>
              <a:gd name="connsiteY32" fmla="*/ 3190875 h 3238500"/>
              <a:gd name="connsiteX33" fmla="*/ 247650 w 3065003"/>
              <a:gd name="connsiteY33" fmla="*/ 3152775 h 3238500"/>
              <a:gd name="connsiteX34" fmla="*/ 304800 w 3065003"/>
              <a:gd name="connsiteY34" fmla="*/ 3133725 h 3238500"/>
              <a:gd name="connsiteX35" fmla="*/ 333375 w 3065003"/>
              <a:gd name="connsiteY35" fmla="*/ 3000375 h 3238500"/>
              <a:gd name="connsiteX36" fmla="*/ 285750 w 3065003"/>
              <a:gd name="connsiteY36" fmla="*/ 2819400 h 3238500"/>
              <a:gd name="connsiteX37" fmla="*/ 295275 w 3065003"/>
              <a:gd name="connsiteY37" fmla="*/ 2762250 h 3238500"/>
              <a:gd name="connsiteX38" fmla="*/ 304800 w 3065003"/>
              <a:gd name="connsiteY38" fmla="*/ 2752725 h 3238500"/>
              <a:gd name="connsiteX39" fmla="*/ 319088 w 3065003"/>
              <a:gd name="connsiteY39" fmla="*/ 2695956 h 3238500"/>
              <a:gd name="connsiteX40" fmla="*/ 304800 w 3065003"/>
              <a:gd name="connsiteY40" fmla="*/ 2695575 h 3238500"/>
              <a:gd name="connsiteX41" fmla="*/ 409575 w 3065003"/>
              <a:gd name="connsiteY41" fmla="*/ 2305050 h 3238500"/>
              <a:gd name="connsiteX42" fmla="*/ 428625 w 3065003"/>
              <a:gd name="connsiteY42" fmla="*/ 2152650 h 3238500"/>
              <a:gd name="connsiteX43" fmla="*/ 447675 w 3065003"/>
              <a:gd name="connsiteY43" fmla="*/ 2133600 h 3238500"/>
              <a:gd name="connsiteX44" fmla="*/ 704850 w 3065003"/>
              <a:gd name="connsiteY44" fmla="*/ 2324100 h 3238500"/>
              <a:gd name="connsiteX45" fmla="*/ 809625 w 3065003"/>
              <a:gd name="connsiteY45" fmla="*/ 2647950 h 3238500"/>
              <a:gd name="connsiteX46" fmla="*/ 952500 w 3065003"/>
              <a:gd name="connsiteY46" fmla="*/ 2705100 h 3238500"/>
              <a:gd name="connsiteX47" fmla="*/ 1047750 w 3065003"/>
              <a:gd name="connsiteY47" fmla="*/ 2495550 h 3238500"/>
              <a:gd name="connsiteX48" fmla="*/ 1123950 w 3065003"/>
              <a:gd name="connsiteY48" fmla="*/ 2571750 h 3238500"/>
              <a:gd name="connsiteX49" fmla="*/ 1181100 w 3065003"/>
              <a:gd name="connsiteY49" fmla="*/ 2571750 h 3238500"/>
              <a:gd name="connsiteX50" fmla="*/ 1323975 w 3065003"/>
              <a:gd name="connsiteY50" fmla="*/ 2609850 h 3238500"/>
              <a:gd name="connsiteX51" fmla="*/ 1600200 w 3065003"/>
              <a:gd name="connsiteY51" fmla="*/ 2581275 h 3238500"/>
              <a:gd name="connsiteX52" fmla="*/ 1762125 w 3065003"/>
              <a:gd name="connsiteY52" fmla="*/ 2533650 h 3238500"/>
              <a:gd name="connsiteX53" fmla="*/ 2114550 w 3065003"/>
              <a:gd name="connsiteY53" fmla="*/ 2524125 h 3238500"/>
              <a:gd name="connsiteX54" fmla="*/ 2266950 w 3065003"/>
              <a:gd name="connsiteY54" fmla="*/ 2752725 h 3238500"/>
              <a:gd name="connsiteX55" fmla="*/ 2428875 w 3065003"/>
              <a:gd name="connsiteY55" fmla="*/ 2962275 h 3238500"/>
              <a:gd name="connsiteX56" fmla="*/ 2400300 w 3065003"/>
              <a:gd name="connsiteY56" fmla="*/ 3009900 h 3238500"/>
              <a:gd name="connsiteX57" fmla="*/ 2514600 w 3065003"/>
              <a:gd name="connsiteY57" fmla="*/ 3152775 h 3238500"/>
              <a:gd name="connsiteX58" fmla="*/ 2552700 w 3065003"/>
              <a:gd name="connsiteY58" fmla="*/ 3152775 h 3238500"/>
              <a:gd name="connsiteX59" fmla="*/ 2609850 w 3065003"/>
              <a:gd name="connsiteY59" fmla="*/ 3238500 h 3238500"/>
              <a:gd name="connsiteX60" fmla="*/ 2958144 w 3065003"/>
              <a:gd name="connsiteY60" fmla="*/ 2906701 h 3238500"/>
              <a:gd name="connsiteX61" fmla="*/ 3057525 w 3065003"/>
              <a:gd name="connsiteY61" fmla="*/ 2764376 h 3238500"/>
              <a:gd name="connsiteX62" fmla="*/ 2989866 w 3065003"/>
              <a:gd name="connsiteY62" fmla="*/ 2669126 h 3238500"/>
              <a:gd name="connsiteX63" fmla="*/ 2781300 w 3065003"/>
              <a:gd name="connsiteY63" fmla="*/ 2752725 h 3238500"/>
              <a:gd name="connsiteX64" fmla="*/ 2724150 w 3065003"/>
              <a:gd name="connsiteY64" fmla="*/ 2752725 h 3238500"/>
              <a:gd name="connsiteX65" fmla="*/ 2590800 w 3065003"/>
              <a:gd name="connsiteY65" fmla="*/ 2419350 h 3238500"/>
              <a:gd name="connsiteX66" fmla="*/ 2571750 w 3065003"/>
              <a:gd name="connsiteY66" fmla="*/ 2381250 h 3238500"/>
              <a:gd name="connsiteX67" fmla="*/ 2581275 w 3065003"/>
              <a:gd name="connsiteY67" fmla="*/ 2352675 h 3238500"/>
              <a:gd name="connsiteX68" fmla="*/ 2609850 w 3065003"/>
              <a:gd name="connsiteY68" fmla="*/ 2314575 h 3238500"/>
              <a:gd name="connsiteX69" fmla="*/ 2543175 w 3065003"/>
              <a:gd name="connsiteY69" fmla="*/ 2143125 h 3238500"/>
              <a:gd name="connsiteX70" fmla="*/ 2352675 w 3065003"/>
              <a:gd name="connsiteY70" fmla="*/ 2019300 h 3238500"/>
              <a:gd name="connsiteX71" fmla="*/ 2238375 w 3065003"/>
              <a:gd name="connsiteY71" fmla="*/ 2009775 h 3238500"/>
              <a:gd name="connsiteX72" fmla="*/ 2219325 w 3065003"/>
              <a:gd name="connsiteY72" fmla="*/ 2028825 h 3238500"/>
              <a:gd name="connsiteX73" fmla="*/ 1676400 w 3065003"/>
              <a:gd name="connsiteY73" fmla="*/ 2019300 h 3238500"/>
              <a:gd name="connsiteX74" fmla="*/ 1552575 w 3065003"/>
              <a:gd name="connsiteY74" fmla="*/ 1971675 h 3238500"/>
              <a:gd name="connsiteX75" fmla="*/ 1514475 w 3065003"/>
              <a:gd name="connsiteY75" fmla="*/ 1981200 h 3238500"/>
              <a:gd name="connsiteX76" fmla="*/ 1438275 w 3065003"/>
              <a:gd name="connsiteY76" fmla="*/ 1885950 h 3238500"/>
              <a:gd name="connsiteX77" fmla="*/ 1352550 w 3065003"/>
              <a:gd name="connsiteY77" fmla="*/ 1790700 h 3238500"/>
              <a:gd name="connsiteX78" fmla="*/ 1209675 w 3065003"/>
              <a:gd name="connsiteY78" fmla="*/ 1590675 h 3238500"/>
              <a:gd name="connsiteX79" fmla="*/ 1009650 w 3065003"/>
              <a:gd name="connsiteY79" fmla="*/ 1266825 h 3238500"/>
              <a:gd name="connsiteX80" fmla="*/ 1057275 w 3065003"/>
              <a:gd name="connsiteY80" fmla="*/ 1228725 h 3238500"/>
              <a:gd name="connsiteX81" fmla="*/ 1047750 w 3065003"/>
              <a:gd name="connsiteY81" fmla="*/ 1152525 h 3238500"/>
              <a:gd name="connsiteX82" fmla="*/ 1171575 w 3065003"/>
              <a:gd name="connsiteY82" fmla="*/ 1019175 h 3238500"/>
              <a:gd name="connsiteX83" fmla="*/ 1295400 w 3065003"/>
              <a:gd name="connsiteY83" fmla="*/ 971550 h 3238500"/>
              <a:gd name="connsiteX84" fmla="*/ 1352550 w 3065003"/>
              <a:gd name="connsiteY84" fmla="*/ 857250 h 3238500"/>
              <a:gd name="connsiteX85" fmla="*/ 1581150 w 3065003"/>
              <a:gd name="connsiteY85" fmla="*/ 447675 h 3238500"/>
              <a:gd name="connsiteX86" fmla="*/ 1619250 w 3065003"/>
              <a:gd name="connsiteY86" fmla="*/ 438150 h 3238500"/>
              <a:gd name="connsiteX87" fmla="*/ 1657350 w 3065003"/>
              <a:gd name="connsiteY87" fmla="*/ 390525 h 3238500"/>
              <a:gd name="connsiteX88" fmla="*/ 1657350 w 3065003"/>
              <a:gd name="connsiteY88" fmla="*/ 361950 h 3238500"/>
              <a:gd name="connsiteX89" fmla="*/ 1711071 w 3065003"/>
              <a:gd name="connsiteY89" fmla="*/ 306229 h 3238500"/>
              <a:gd name="connsiteX90" fmla="*/ 1800225 w 3065003"/>
              <a:gd name="connsiteY90" fmla="*/ 238125 h 3238500"/>
              <a:gd name="connsiteX91" fmla="*/ 1819275 w 3065003"/>
              <a:gd name="connsiteY91" fmla="*/ 161925 h 3238500"/>
              <a:gd name="connsiteX92" fmla="*/ 1809750 w 3065003"/>
              <a:gd name="connsiteY92" fmla="*/ 152400 h 3238500"/>
              <a:gd name="connsiteX93" fmla="*/ 1809750 w 3065003"/>
              <a:gd name="connsiteY93" fmla="*/ 104775 h 3238500"/>
              <a:gd name="connsiteX94" fmla="*/ 1790700 w 3065003"/>
              <a:gd name="connsiteY94" fmla="*/ 85725 h 3238500"/>
              <a:gd name="connsiteX95" fmla="*/ 1809750 w 3065003"/>
              <a:gd name="connsiteY95" fmla="*/ 66675 h 3238500"/>
              <a:gd name="connsiteX96" fmla="*/ 1771650 w 3065003"/>
              <a:gd name="connsiteY96" fmla="*/ 38100 h 3238500"/>
              <a:gd name="connsiteX97" fmla="*/ 1800225 w 3065003"/>
              <a:gd name="connsiteY97" fmla="*/ 0 h 3238500"/>
              <a:gd name="connsiteX98" fmla="*/ 1720787 w 3065003"/>
              <a:gd name="connsiteY98" fmla="*/ 0 h 3238500"/>
              <a:gd name="connsiteX99" fmla="*/ 1600200 w 3065003"/>
              <a:gd name="connsiteY99" fmla="*/ 123825 h 3238500"/>
              <a:gd name="connsiteX100" fmla="*/ 1571625 w 3065003"/>
              <a:gd name="connsiteY100" fmla="*/ 219075 h 3238500"/>
              <a:gd name="connsiteX101" fmla="*/ 1514475 w 3065003"/>
              <a:gd name="connsiteY101" fmla="*/ 276225 h 3238500"/>
              <a:gd name="connsiteX102" fmla="*/ 1504950 w 3065003"/>
              <a:gd name="connsiteY102" fmla="*/ 323850 h 3238500"/>
              <a:gd name="connsiteX103" fmla="*/ 1238250 w 3065003"/>
              <a:gd name="connsiteY103" fmla="*/ 619125 h 3238500"/>
              <a:gd name="connsiteX104" fmla="*/ 1162050 w 3065003"/>
              <a:gd name="connsiteY104" fmla="*/ 714375 h 3238500"/>
              <a:gd name="connsiteX105" fmla="*/ 1076325 w 3065003"/>
              <a:gd name="connsiteY105" fmla="*/ 771525 h 3238500"/>
              <a:gd name="connsiteX106" fmla="*/ 1028700 w 3065003"/>
              <a:gd name="connsiteY106" fmla="*/ 866775 h 3238500"/>
              <a:gd name="connsiteX107" fmla="*/ 914400 w 3065003"/>
              <a:gd name="connsiteY107" fmla="*/ 933450 h 3238500"/>
              <a:gd name="connsiteX108" fmla="*/ 819150 w 3065003"/>
              <a:gd name="connsiteY108" fmla="*/ 1000125 h 3238500"/>
              <a:gd name="connsiteX109" fmla="*/ 771525 w 3065003"/>
              <a:gd name="connsiteY109" fmla="*/ 1000125 h 3238500"/>
              <a:gd name="connsiteX110" fmla="*/ 762000 w 3065003"/>
              <a:gd name="connsiteY110" fmla="*/ 895350 h 3238500"/>
              <a:gd name="connsiteX111" fmla="*/ 790575 w 3065003"/>
              <a:gd name="connsiteY111" fmla="*/ 895350 h 3238500"/>
              <a:gd name="connsiteX112" fmla="*/ 857250 w 3065003"/>
              <a:gd name="connsiteY112" fmla="*/ 790575 h 3238500"/>
              <a:gd name="connsiteX113" fmla="*/ 838200 w 3065003"/>
              <a:gd name="connsiteY113" fmla="*/ 790575 h 3238500"/>
              <a:gd name="connsiteX114" fmla="*/ 809625 w 3065003"/>
              <a:gd name="connsiteY114" fmla="*/ 742950 h 3238500"/>
              <a:gd name="connsiteX115" fmla="*/ 819150 w 3065003"/>
              <a:gd name="connsiteY115" fmla="*/ 714375 h 3238500"/>
              <a:gd name="connsiteX116" fmla="*/ 800100 w 3065003"/>
              <a:gd name="connsiteY116" fmla="*/ 704850 h 3238500"/>
              <a:gd name="connsiteX117" fmla="*/ 809625 w 3065003"/>
              <a:gd name="connsiteY117" fmla="*/ 676275 h 3238500"/>
              <a:gd name="connsiteX118" fmla="*/ 771525 w 3065003"/>
              <a:gd name="connsiteY118" fmla="*/ 657225 h 3238500"/>
              <a:gd name="connsiteX119" fmla="*/ 809625 w 3065003"/>
              <a:gd name="connsiteY119" fmla="*/ 600075 h 3238500"/>
              <a:gd name="connsiteX120" fmla="*/ 666750 w 3065003"/>
              <a:gd name="connsiteY120" fmla="*/ 514350 h 3238500"/>
              <a:gd name="connsiteX121" fmla="*/ 600075 w 3065003"/>
              <a:gd name="connsiteY121" fmla="*/ 409575 h 3238500"/>
              <a:gd name="connsiteX122" fmla="*/ 609600 w 3065003"/>
              <a:gd name="connsiteY122" fmla="*/ 381000 h 3238500"/>
              <a:gd name="connsiteX0" fmla="*/ 609600 w 3065003"/>
              <a:gd name="connsiteY0" fmla="*/ 381000 h 3238500"/>
              <a:gd name="connsiteX1" fmla="*/ 638175 w 3065003"/>
              <a:gd name="connsiteY1" fmla="*/ 323850 h 3238500"/>
              <a:gd name="connsiteX2" fmla="*/ 569690 w 3065003"/>
              <a:gd name="connsiteY2" fmla="*/ 323850 h 3238500"/>
              <a:gd name="connsiteX3" fmla="*/ 251936 w 3065003"/>
              <a:gd name="connsiteY3" fmla="*/ 323850 h 3238500"/>
              <a:gd name="connsiteX4" fmla="*/ 66675 w 3065003"/>
              <a:gd name="connsiteY4" fmla="*/ 657225 h 3238500"/>
              <a:gd name="connsiteX5" fmla="*/ 190500 w 3065003"/>
              <a:gd name="connsiteY5" fmla="*/ 876300 h 3238500"/>
              <a:gd name="connsiteX6" fmla="*/ 295275 w 3065003"/>
              <a:gd name="connsiteY6" fmla="*/ 942975 h 3238500"/>
              <a:gd name="connsiteX7" fmla="*/ 304800 w 3065003"/>
              <a:gd name="connsiteY7" fmla="*/ 933450 h 3238500"/>
              <a:gd name="connsiteX8" fmla="*/ 350615 w 3065003"/>
              <a:gd name="connsiteY8" fmla="*/ 952309 h 3238500"/>
              <a:gd name="connsiteX9" fmla="*/ 361950 w 3065003"/>
              <a:gd name="connsiteY9" fmla="*/ 933450 h 3238500"/>
              <a:gd name="connsiteX10" fmla="*/ 419100 w 3065003"/>
              <a:gd name="connsiteY10" fmla="*/ 990600 h 3238500"/>
              <a:gd name="connsiteX11" fmla="*/ 419100 w 3065003"/>
              <a:gd name="connsiteY11" fmla="*/ 1047750 h 3238500"/>
              <a:gd name="connsiteX12" fmla="*/ 333375 w 3065003"/>
              <a:gd name="connsiteY12" fmla="*/ 1095375 h 3238500"/>
              <a:gd name="connsiteX13" fmla="*/ 361950 w 3065003"/>
              <a:gd name="connsiteY13" fmla="*/ 1133475 h 3238500"/>
              <a:gd name="connsiteX14" fmla="*/ 314325 w 3065003"/>
              <a:gd name="connsiteY14" fmla="*/ 1152525 h 3238500"/>
              <a:gd name="connsiteX15" fmla="*/ 290798 w 3065003"/>
              <a:gd name="connsiteY15" fmla="*/ 1152525 h 3238500"/>
              <a:gd name="connsiteX16" fmla="*/ 190500 w 3065003"/>
              <a:gd name="connsiteY16" fmla="*/ 1190625 h 3238500"/>
              <a:gd name="connsiteX17" fmla="*/ 257175 w 3065003"/>
              <a:gd name="connsiteY17" fmla="*/ 1219200 h 3238500"/>
              <a:gd name="connsiteX18" fmla="*/ 219075 w 3065003"/>
              <a:gd name="connsiteY18" fmla="*/ 1428750 h 3238500"/>
              <a:gd name="connsiteX19" fmla="*/ 257175 w 3065003"/>
              <a:gd name="connsiteY19" fmla="*/ 1581150 h 3238500"/>
              <a:gd name="connsiteX20" fmla="*/ 228600 w 3065003"/>
              <a:gd name="connsiteY20" fmla="*/ 1743075 h 3238500"/>
              <a:gd name="connsiteX21" fmla="*/ 238125 w 3065003"/>
              <a:gd name="connsiteY21" fmla="*/ 1847850 h 3238500"/>
              <a:gd name="connsiteX22" fmla="*/ 171450 w 3065003"/>
              <a:gd name="connsiteY22" fmla="*/ 2181225 h 3238500"/>
              <a:gd name="connsiteX23" fmla="*/ 133350 w 3065003"/>
              <a:gd name="connsiteY23" fmla="*/ 2676525 h 3238500"/>
              <a:gd name="connsiteX24" fmla="*/ 104775 w 3065003"/>
              <a:gd name="connsiteY24" fmla="*/ 2695575 h 3238500"/>
              <a:gd name="connsiteX25" fmla="*/ 104775 w 3065003"/>
              <a:gd name="connsiteY25" fmla="*/ 2819400 h 3238500"/>
              <a:gd name="connsiteX26" fmla="*/ 19050 w 3065003"/>
              <a:gd name="connsiteY26" fmla="*/ 2924175 h 3238500"/>
              <a:gd name="connsiteX27" fmla="*/ 0 w 3065003"/>
              <a:gd name="connsiteY27" fmla="*/ 2981325 h 3238500"/>
              <a:gd name="connsiteX28" fmla="*/ 57150 w 3065003"/>
              <a:gd name="connsiteY28" fmla="*/ 3114675 h 3238500"/>
              <a:gd name="connsiteX29" fmla="*/ 104775 w 3065003"/>
              <a:gd name="connsiteY29" fmla="*/ 3124200 h 3238500"/>
              <a:gd name="connsiteX30" fmla="*/ 104775 w 3065003"/>
              <a:gd name="connsiteY30" fmla="*/ 3143250 h 3238500"/>
              <a:gd name="connsiteX31" fmla="*/ 161925 w 3065003"/>
              <a:gd name="connsiteY31" fmla="*/ 3152775 h 3238500"/>
              <a:gd name="connsiteX32" fmla="*/ 200025 w 3065003"/>
              <a:gd name="connsiteY32" fmla="*/ 3190875 h 3238500"/>
              <a:gd name="connsiteX33" fmla="*/ 247650 w 3065003"/>
              <a:gd name="connsiteY33" fmla="*/ 3152775 h 3238500"/>
              <a:gd name="connsiteX34" fmla="*/ 304800 w 3065003"/>
              <a:gd name="connsiteY34" fmla="*/ 3133725 h 3238500"/>
              <a:gd name="connsiteX35" fmla="*/ 333375 w 3065003"/>
              <a:gd name="connsiteY35" fmla="*/ 3000375 h 3238500"/>
              <a:gd name="connsiteX36" fmla="*/ 285750 w 3065003"/>
              <a:gd name="connsiteY36" fmla="*/ 2819400 h 3238500"/>
              <a:gd name="connsiteX37" fmla="*/ 295275 w 3065003"/>
              <a:gd name="connsiteY37" fmla="*/ 2762250 h 3238500"/>
              <a:gd name="connsiteX38" fmla="*/ 304800 w 3065003"/>
              <a:gd name="connsiteY38" fmla="*/ 2752725 h 3238500"/>
              <a:gd name="connsiteX39" fmla="*/ 319088 w 3065003"/>
              <a:gd name="connsiteY39" fmla="*/ 2695956 h 3238500"/>
              <a:gd name="connsiteX40" fmla="*/ 304800 w 3065003"/>
              <a:gd name="connsiteY40" fmla="*/ 2695575 h 3238500"/>
              <a:gd name="connsiteX41" fmla="*/ 409575 w 3065003"/>
              <a:gd name="connsiteY41" fmla="*/ 2305050 h 3238500"/>
              <a:gd name="connsiteX42" fmla="*/ 428625 w 3065003"/>
              <a:gd name="connsiteY42" fmla="*/ 2152650 h 3238500"/>
              <a:gd name="connsiteX43" fmla="*/ 447675 w 3065003"/>
              <a:gd name="connsiteY43" fmla="*/ 2133600 h 3238500"/>
              <a:gd name="connsiteX44" fmla="*/ 704850 w 3065003"/>
              <a:gd name="connsiteY44" fmla="*/ 2324100 h 3238500"/>
              <a:gd name="connsiteX45" fmla="*/ 809625 w 3065003"/>
              <a:gd name="connsiteY45" fmla="*/ 2647950 h 3238500"/>
              <a:gd name="connsiteX46" fmla="*/ 952500 w 3065003"/>
              <a:gd name="connsiteY46" fmla="*/ 2705100 h 3238500"/>
              <a:gd name="connsiteX47" fmla="*/ 1047750 w 3065003"/>
              <a:gd name="connsiteY47" fmla="*/ 2495550 h 3238500"/>
              <a:gd name="connsiteX48" fmla="*/ 1123950 w 3065003"/>
              <a:gd name="connsiteY48" fmla="*/ 2571750 h 3238500"/>
              <a:gd name="connsiteX49" fmla="*/ 1181100 w 3065003"/>
              <a:gd name="connsiteY49" fmla="*/ 2571750 h 3238500"/>
              <a:gd name="connsiteX50" fmla="*/ 1323975 w 3065003"/>
              <a:gd name="connsiteY50" fmla="*/ 2609850 h 3238500"/>
              <a:gd name="connsiteX51" fmla="*/ 1600200 w 3065003"/>
              <a:gd name="connsiteY51" fmla="*/ 2581275 h 3238500"/>
              <a:gd name="connsiteX52" fmla="*/ 1762125 w 3065003"/>
              <a:gd name="connsiteY52" fmla="*/ 2533650 h 3238500"/>
              <a:gd name="connsiteX53" fmla="*/ 2114550 w 3065003"/>
              <a:gd name="connsiteY53" fmla="*/ 2524125 h 3238500"/>
              <a:gd name="connsiteX54" fmla="*/ 2266950 w 3065003"/>
              <a:gd name="connsiteY54" fmla="*/ 2752725 h 3238500"/>
              <a:gd name="connsiteX55" fmla="*/ 2428875 w 3065003"/>
              <a:gd name="connsiteY55" fmla="*/ 2962275 h 3238500"/>
              <a:gd name="connsiteX56" fmla="*/ 2400300 w 3065003"/>
              <a:gd name="connsiteY56" fmla="*/ 3009900 h 3238500"/>
              <a:gd name="connsiteX57" fmla="*/ 2514600 w 3065003"/>
              <a:gd name="connsiteY57" fmla="*/ 3152775 h 3238500"/>
              <a:gd name="connsiteX58" fmla="*/ 2552700 w 3065003"/>
              <a:gd name="connsiteY58" fmla="*/ 3152775 h 3238500"/>
              <a:gd name="connsiteX59" fmla="*/ 2609850 w 3065003"/>
              <a:gd name="connsiteY59" fmla="*/ 3238500 h 3238500"/>
              <a:gd name="connsiteX60" fmla="*/ 2958144 w 3065003"/>
              <a:gd name="connsiteY60" fmla="*/ 2906701 h 3238500"/>
              <a:gd name="connsiteX61" fmla="*/ 3057525 w 3065003"/>
              <a:gd name="connsiteY61" fmla="*/ 2764376 h 3238500"/>
              <a:gd name="connsiteX62" fmla="*/ 2989866 w 3065003"/>
              <a:gd name="connsiteY62" fmla="*/ 2669126 h 3238500"/>
              <a:gd name="connsiteX63" fmla="*/ 2781300 w 3065003"/>
              <a:gd name="connsiteY63" fmla="*/ 2752725 h 3238500"/>
              <a:gd name="connsiteX64" fmla="*/ 2724150 w 3065003"/>
              <a:gd name="connsiteY64" fmla="*/ 2752725 h 3238500"/>
              <a:gd name="connsiteX65" fmla="*/ 2590800 w 3065003"/>
              <a:gd name="connsiteY65" fmla="*/ 2419350 h 3238500"/>
              <a:gd name="connsiteX66" fmla="*/ 2571750 w 3065003"/>
              <a:gd name="connsiteY66" fmla="*/ 2381250 h 3238500"/>
              <a:gd name="connsiteX67" fmla="*/ 2581275 w 3065003"/>
              <a:gd name="connsiteY67" fmla="*/ 2352675 h 3238500"/>
              <a:gd name="connsiteX68" fmla="*/ 2609850 w 3065003"/>
              <a:gd name="connsiteY68" fmla="*/ 2314575 h 3238500"/>
              <a:gd name="connsiteX69" fmla="*/ 2543175 w 3065003"/>
              <a:gd name="connsiteY69" fmla="*/ 2143125 h 3238500"/>
              <a:gd name="connsiteX70" fmla="*/ 2352675 w 3065003"/>
              <a:gd name="connsiteY70" fmla="*/ 2019300 h 3238500"/>
              <a:gd name="connsiteX71" fmla="*/ 2238375 w 3065003"/>
              <a:gd name="connsiteY71" fmla="*/ 2009775 h 3238500"/>
              <a:gd name="connsiteX72" fmla="*/ 2219325 w 3065003"/>
              <a:gd name="connsiteY72" fmla="*/ 2028825 h 3238500"/>
              <a:gd name="connsiteX73" fmla="*/ 1676400 w 3065003"/>
              <a:gd name="connsiteY73" fmla="*/ 2019300 h 3238500"/>
              <a:gd name="connsiteX74" fmla="*/ 1552575 w 3065003"/>
              <a:gd name="connsiteY74" fmla="*/ 1971675 h 3238500"/>
              <a:gd name="connsiteX75" fmla="*/ 1514475 w 3065003"/>
              <a:gd name="connsiteY75" fmla="*/ 1981200 h 3238500"/>
              <a:gd name="connsiteX76" fmla="*/ 1438275 w 3065003"/>
              <a:gd name="connsiteY76" fmla="*/ 1885950 h 3238500"/>
              <a:gd name="connsiteX77" fmla="*/ 1352550 w 3065003"/>
              <a:gd name="connsiteY77" fmla="*/ 1790700 h 3238500"/>
              <a:gd name="connsiteX78" fmla="*/ 1209675 w 3065003"/>
              <a:gd name="connsiteY78" fmla="*/ 1590675 h 3238500"/>
              <a:gd name="connsiteX79" fmla="*/ 1009650 w 3065003"/>
              <a:gd name="connsiteY79" fmla="*/ 1266825 h 3238500"/>
              <a:gd name="connsiteX80" fmla="*/ 1057275 w 3065003"/>
              <a:gd name="connsiteY80" fmla="*/ 1228725 h 3238500"/>
              <a:gd name="connsiteX81" fmla="*/ 1047750 w 3065003"/>
              <a:gd name="connsiteY81" fmla="*/ 1152525 h 3238500"/>
              <a:gd name="connsiteX82" fmla="*/ 1171575 w 3065003"/>
              <a:gd name="connsiteY82" fmla="*/ 1019175 h 3238500"/>
              <a:gd name="connsiteX83" fmla="*/ 1295400 w 3065003"/>
              <a:gd name="connsiteY83" fmla="*/ 971550 h 3238500"/>
              <a:gd name="connsiteX84" fmla="*/ 1352550 w 3065003"/>
              <a:gd name="connsiteY84" fmla="*/ 857250 h 3238500"/>
              <a:gd name="connsiteX85" fmla="*/ 1581150 w 3065003"/>
              <a:gd name="connsiteY85" fmla="*/ 447675 h 3238500"/>
              <a:gd name="connsiteX86" fmla="*/ 1619250 w 3065003"/>
              <a:gd name="connsiteY86" fmla="*/ 438150 h 3238500"/>
              <a:gd name="connsiteX87" fmla="*/ 1657350 w 3065003"/>
              <a:gd name="connsiteY87" fmla="*/ 390525 h 3238500"/>
              <a:gd name="connsiteX88" fmla="*/ 1657350 w 3065003"/>
              <a:gd name="connsiteY88" fmla="*/ 361950 h 3238500"/>
              <a:gd name="connsiteX89" fmla="*/ 1711071 w 3065003"/>
              <a:gd name="connsiteY89" fmla="*/ 306229 h 3238500"/>
              <a:gd name="connsiteX90" fmla="*/ 1800225 w 3065003"/>
              <a:gd name="connsiteY90" fmla="*/ 238125 h 3238500"/>
              <a:gd name="connsiteX91" fmla="*/ 1819275 w 3065003"/>
              <a:gd name="connsiteY91" fmla="*/ 161925 h 3238500"/>
              <a:gd name="connsiteX92" fmla="*/ 1809750 w 3065003"/>
              <a:gd name="connsiteY92" fmla="*/ 152400 h 3238500"/>
              <a:gd name="connsiteX93" fmla="*/ 1809750 w 3065003"/>
              <a:gd name="connsiteY93" fmla="*/ 104775 h 3238500"/>
              <a:gd name="connsiteX94" fmla="*/ 1790700 w 3065003"/>
              <a:gd name="connsiteY94" fmla="*/ 85725 h 3238500"/>
              <a:gd name="connsiteX95" fmla="*/ 1809750 w 3065003"/>
              <a:gd name="connsiteY95" fmla="*/ 66675 h 3238500"/>
              <a:gd name="connsiteX96" fmla="*/ 1771650 w 3065003"/>
              <a:gd name="connsiteY96" fmla="*/ 38100 h 3238500"/>
              <a:gd name="connsiteX97" fmla="*/ 1800225 w 3065003"/>
              <a:gd name="connsiteY97" fmla="*/ 0 h 3238500"/>
              <a:gd name="connsiteX98" fmla="*/ 1720787 w 3065003"/>
              <a:gd name="connsiteY98" fmla="*/ 0 h 3238500"/>
              <a:gd name="connsiteX99" fmla="*/ 1600200 w 3065003"/>
              <a:gd name="connsiteY99" fmla="*/ 123825 h 3238500"/>
              <a:gd name="connsiteX100" fmla="*/ 1571625 w 3065003"/>
              <a:gd name="connsiteY100" fmla="*/ 219075 h 3238500"/>
              <a:gd name="connsiteX101" fmla="*/ 1514475 w 3065003"/>
              <a:gd name="connsiteY101" fmla="*/ 276225 h 3238500"/>
              <a:gd name="connsiteX102" fmla="*/ 1504950 w 3065003"/>
              <a:gd name="connsiteY102" fmla="*/ 323850 h 3238500"/>
              <a:gd name="connsiteX103" fmla="*/ 1238250 w 3065003"/>
              <a:gd name="connsiteY103" fmla="*/ 619125 h 3238500"/>
              <a:gd name="connsiteX104" fmla="*/ 1162050 w 3065003"/>
              <a:gd name="connsiteY104" fmla="*/ 714375 h 3238500"/>
              <a:gd name="connsiteX105" fmla="*/ 1076325 w 3065003"/>
              <a:gd name="connsiteY105" fmla="*/ 771525 h 3238500"/>
              <a:gd name="connsiteX106" fmla="*/ 1028700 w 3065003"/>
              <a:gd name="connsiteY106" fmla="*/ 866775 h 3238500"/>
              <a:gd name="connsiteX107" fmla="*/ 914400 w 3065003"/>
              <a:gd name="connsiteY107" fmla="*/ 933450 h 3238500"/>
              <a:gd name="connsiteX108" fmla="*/ 819150 w 3065003"/>
              <a:gd name="connsiteY108" fmla="*/ 1000125 h 3238500"/>
              <a:gd name="connsiteX109" fmla="*/ 771525 w 3065003"/>
              <a:gd name="connsiteY109" fmla="*/ 1000125 h 3238500"/>
              <a:gd name="connsiteX110" fmla="*/ 762000 w 3065003"/>
              <a:gd name="connsiteY110" fmla="*/ 895350 h 3238500"/>
              <a:gd name="connsiteX111" fmla="*/ 790575 w 3065003"/>
              <a:gd name="connsiteY111" fmla="*/ 895350 h 3238500"/>
              <a:gd name="connsiteX112" fmla="*/ 857250 w 3065003"/>
              <a:gd name="connsiteY112" fmla="*/ 790575 h 3238500"/>
              <a:gd name="connsiteX113" fmla="*/ 838200 w 3065003"/>
              <a:gd name="connsiteY113" fmla="*/ 790575 h 3238500"/>
              <a:gd name="connsiteX114" fmla="*/ 809625 w 3065003"/>
              <a:gd name="connsiteY114" fmla="*/ 742950 h 3238500"/>
              <a:gd name="connsiteX115" fmla="*/ 819150 w 3065003"/>
              <a:gd name="connsiteY115" fmla="*/ 714375 h 3238500"/>
              <a:gd name="connsiteX116" fmla="*/ 800100 w 3065003"/>
              <a:gd name="connsiteY116" fmla="*/ 704850 h 3238500"/>
              <a:gd name="connsiteX117" fmla="*/ 809625 w 3065003"/>
              <a:gd name="connsiteY117" fmla="*/ 676275 h 3238500"/>
              <a:gd name="connsiteX118" fmla="*/ 771525 w 3065003"/>
              <a:gd name="connsiteY118" fmla="*/ 657225 h 3238500"/>
              <a:gd name="connsiteX119" fmla="*/ 809625 w 3065003"/>
              <a:gd name="connsiteY119" fmla="*/ 600075 h 3238500"/>
              <a:gd name="connsiteX120" fmla="*/ 666750 w 3065003"/>
              <a:gd name="connsiteY120" fmla="*/ 514350 h 3238500"/>
              <a:gd name="connsiteX121" fmla="*/ 600075 w 3065003"/>
              <a:gd name="connsiteY121" fmla="*/ 409575 h 3238500"/>
              <a:gd name="connsiteX122" fmla="*/ 609600 w 3065003"/>
              <a:gd name="connsiteY122" fmla="*/ 381000 h 3238500"/>
              <a:gd name="connsiteX0" fmla="*/ 609600 w 3065003"/>
              <a:gd name="connsiteY0" fmla="*/ 381000 h 3239957"/>
              <a:gd name="connsiteX1" fmla="*/ 638175 w 3065003"/>
              <a:gd name="connsiteY1" fmla="*/ 323850 h 3239957"/>
              <a:gd name="connsiteX2" fmla="*/ 569690 w 3065003"/>
              <a:gd name="connsiteY2" fmla="*/ 323850 h 3239957"/>
              <a:gd name="connsiteX3" fmla="*/ 251936 w 3065003"/>
              <a:gd name="connsiteY3" fmla="*/ 323850 h 3239957"/>
              <a:gd name="connsiteX4" fmla="*/ 66675 w 3065003"/>
              <a:gd name="connsiteY4" fmla="*/ 657225 h 3239957"/>
              <a:gd name="connsiteX5" fmla="*/ 190500 w 3065003"/>
              <a:gd name="connsiteY5" fmla="*/ 876300 h 3239957"/>
              <a:gd name="connsiteX6" fmla="*/ 295275 w 3065003"/>
              <a:gd name="connsiteY6" fmla="*/ 942975 h 3239957"/>
              <a:gd name="connsiteX7" fmla="*/ 304800 w 3065003"/>
              <a:gd name="connsiteY7" fmla="*/ 933450 h 3239957"/>
              <a:gd name="connsiteX8" fmla="*/ 350615 w 3065003"/>
              <a:gd name="connsiteY8" fmla="*/ 952309 h 3239957"/>
              <a:gd name="connsiteX9" fmla="*/ 361950 w 3065003"/>
              <a:gd name="connsiteY9" fmla="*/ 933450 h 3239957"/>
              <a:gd name="connsiteX10" fmla="*/ 419100 w 3065003"/>
              <a:gd name="connsiteY10" fmla="*/ 990600 h 3239957"/>
              <a:gd name="connsiteX11" fmla="*/ 419100 w 3065003"/>
              <a:gd name="connsiteY11" fmla="*/ 1047750 h 3239957"/>
              <a:gd name="connsiteX12" fmla="*/ 333375 w 3065003"/>
              <a:gd name="connsiteY12" fmla="*/ 1095375 h 3239957"/>
              <a:gd name="connsiteX13" fmla="*/ 361950 w 3065003"/>
              <a:gd name="connsiteY13" fmla="*/ 1133475 h 3239957"/>
              <a:gd name="connsiteX14" fmla="*/ 314325 w 3065003"/>
              <a:gd name="connsiteY14" fmla="*/ 1152525 h 3239957"/>
              <a:gd name="connsiteX15" fmla="*/ 290798 w 3065003"/>
              <a:gd name="connsiteY15" fmla="*/ 1152525 h 3239957"/>
              <a:gd name="connsiteX16" fmla="*/ 190500 w 3065003"/>
              <a:gd name="connsiteY16" fmla="*/ 1190625 h 3239957"/>
              <a:gd name="connsiteX17" fmla="*/ 257175 w 3065003"/>
              <a:gd name="connsiteY17" fmla="*/ 1219200 h 3239957"/>
              <a:gd name="connsiteX18" fmla="*/ 219075 w 3065003"/>
              <a:gd name="connsiteY18" fmla="*/ 1428750 h 3239957"/>
              <a:gd name="connsiteX19" fmla="*/ 257175 w 3065003"/>
              <a:gd name="connsiteY19" fmla="*/ 1581150 h 3239957"/>
              <a:gd name="connsiteX20" fmla="*/ 228600 w 3065003"/>
              <a:gd name="connsiteY20" fmla="*/ 1743075 h 3239957"/>
              <a:gd name="connsiteX21" fmla="*/ 238125 w 3065003"/>
              <a:gd name="connsiteY21" fmla="*/ 1847850 h 3239957"/>
              <a:gd name="connsiteX22" fmla="*/ 171450 w 3065003"/>
              <a:gd name="connsiteY22" fmla="*/ 2181225 h 3239957"/>
              <a:gd name="connsiteX23" fmla="*/ 133350 w 3065003"/>
              <a:gd name="connsiteY23" fmla="*/ 2676525 h 3239957"/>
              <a:gd name="connsiteX24" fmla="*/ 104775 w 3065003"/>
              <a:gd name="connsiteY24" fmla="*/ 2695575 h 3239957"/>
              <a:gd name="connsiteX25" fmla="*/ 104775 w 3065003"/>
              <a:gd name="connsiteY25" fmla="*/ 2819400 h 3239957"/>
              <a:gd name="connsiteX26" fmla="*/ 19050 w 3065003"/>
              <a:gd name="connsiteY26" fmla="*/ 2924175 h 3239957"/>
              <a:gd name="connsiteX27" fmla="*/ 0 w 3065003"/>
              <a:gd name="connsiteY27" fmla="*/ 2981325 h 3239957"/>
              <a:gd name="connsiteX28" fmla="*/ 57150 w 3065003"/>
              <a:gd name="connsiteY28" fmla="*/ 3114675 h 3239957"/>
              <a:gd name="connsiteX29" fmla="*/ 104775 w 3065003"/>
              <a:gd name="connsiteY29" fmla="*/ 3124200 h 3239957"/>
              <a:gd name="connsiteX30" fmla="*/ 104775 w 3065003"/>
              <a:gd name="connsiteY30" fmla="*/ 3143250 h 3239957"/>
              <a:gd name="connsiteX31" fmla="*/ 161925 w 3065003"/>
              <a:gd name="connsiteY31" fmla="*/ 3152775 h 3239957"/>
              <a:gd name="connsiteX32" fmla="*/ 200025 w 3065003"/>
              <a:gd name="connsiteY32" fmla="*/ 3190875 h 3239957"/>
              <a:gd name="connsiteX33" fmla="*/ 247650 w 3065003"/>
              <a:gd name="connsiteY33" fmla="*/ 3152775 h 3239957"/>
              <a:gd name="connsiteX34" fmla="*/ 304800 w 3065003"/>
              <a:gd name="connsiteY34" fmla="*/ 3133725 h 3239957"/>
              <a:gd name="connsiteX35" fmla="*/ 333375 w 3065003"/>
              <a:gd name="connsiteY35" fmla="*/ 3000375 h 3239957"/>
              <a:gd name="connsiteX36" fmla="*/ 285750 w 3065003"/>
              <a:gd name="connsiteY36" fmla="*/ 2819400 h 3239957"/>
              <a:gd name="connsiteX37" fmla="*/ 295275 w 3065003"/>
              <a:gd name="connsiteY37" fmla="*/ 2762250 h 3239957"/>
              <a:gd name="connsiteX38" fmla="*/ 304800 w 3065003"/>
              <a:gd name="connsiteY38" fmla="*/ 2752725 h 3239957"/>
              <a:gd name="connsiteX39" fmla="*/ 319088 w 3065003"/>
              <a:gd name="connsiteY39" fmla="*/ 2695956 h 3239957"/>
              <a:gd name="connsiteX40" fmla="*/ 304800 w 3065003"/>
              <a:gd name="connsiteY40" fmla="*/ 2695575 h 3239957"/>
              <a:gd name="connsiteX41" fmla="*/ 409575 w 3065003"/>
              <a:gd name="connsiteY41" fmla="*/ 2305050 h 3239957"/>
              <a:gd name="connsiteX42" fmla="*/ 428625 w 3065003"/>
              <a:gd name="connsiteY42" fmla="*/ 2152650 h 3239957"/>
              <a:gd name="connsiteX43" fmla="*/ 447675 w 3065003"/>
              <a:gd name="connsiteY43" fmla="*/ 2133600 h 3239957"/>
              <a:gd name="connsiteX44" fmla="*/ 704850 w 3065003"/>
              <a:gd name="connsiteY44" fmla="*/ 2324100 h 3239957"/>
              <a:gd name="connsiteX45" fmla="*/ 809625 w 3065003"/>
              <a:gd name="connsiteY45" fmla="*/ 2647950 h 3239957"/>
              <a:gd name="connsiteX46" fmla="*/ 952500 w 3065003"/>
              <a:gd name="connsiteY46" fmla="*/ 2705100 h 3239957"/>
              <a:gd name="connsiteX47" fmla="*/ 1047750 w 3065003"/>
              <a:gd name="connsiteY47" fmla="*/ 2495550 h 3239957"/>
              <a:gd name="connsiteX48" fmla="*/ 1123950 w 3065003"/>
              <a:gd name="connsiteY48" fmla="*/ 2571750 h 3239957"/>
              <a:gd name="connsiteX49" fmla="*/ 1181100 w 3065003"/>
              <a:gd name="connsiteY49" fmla="*/ 2571750 h 3239957"/>
              <a:gd name="connsiteX50" fmla="*/ 1323975 w 3065003"/>
              <a:gd name="connsiteY50" fmla="*/ 2609850 h 3239957"/>
              <a:gd name="connsiteX51" fmla="*/ 1600200 w 3065003"/>
              <a:gd name="connsiteY51" fmla="*/ 2581275 h 3239957"/>
              <a:gd name="connsiteX52" fmla="*/ 1762125 w 3065003"/>
              <a:gd name="connsiteY52" fmla="*/ 2533650 h 3239957"/>
              <a:gd name="connsiteX53" fmla="*/ 2114550 w 3065003"/>
              <a:gd name="connsiteY53" fmla="*/ 2524125 h 3239957"/>
              <a:gd name="connsiteX54" fmla="*/ 2266950 w 3065003"/>
              <a:gd name="connsiteY54" fmla="*/ 2752725 h 3239957"/>
              <a:gd name="connsiteX55" fmla="*/ 2428875 w 3065003"/>
              <a:gd name="connsiteY55" fmla="*/ 2962275 h 3239957"/>
              <a:gd name="connsiteX56" fmla="*/ 2400300 w 3065003"/>
              <a:gd name="connsiteY56" fmla="*/ 3009900 h 3239957"/>
              <a:gd name="connsiteX57" fmla="*/ 2514600 w 3065003"/>
              <a:gd name="connsiteY57" fmla="*/ 3152775 h 3239957"/>
              <a:gd name="connsiteX58" fmla="*/ 2552700 w 3065003"/>
              <a:gd name="connsiteY58" fmla="*/ 3152775 h 3239957"/>
              <a:gd name="connsiteX59" fmla="*/ 2609850 w 3065003"/>
              <a:gd name="connsiteY59" fmla="*/ 3238500 h 3239957"/>
              <a:gd name="connsiteX60" fmla="*/ 2958144 w 3065003"/>
              <a:gd name="connsiteY60" fmla="*/ 2906701 h 3239957"/>
              <a:gd name="connsiteX61" fmla="*/ 3057525 w 3065003"/>
              <a:gd name="connsiteY61" fmla="*/ 2764376 h 3239957"/>
              <a:gd name="connsiteX62" fmla="*/ 2989866 w 3065003"/>
              <a:gd name="connsiteY62" fmla="*/ 2669126 h 3239957"/>
              <a:gd name="connsiteX63" fmla="*/ 2781300 w 3065003"/>
              <a:gd name="connsiteY63" fmla="*/ 2752725 h 3239957"/>
              <a:gd name="connsiteX64" fmla="*/ 2724150 w 3065003"/>
              <a:gd name="connsiteY64" fmla="*/ 2752725 h 3239957"/>
              <a:gd name="connsiteX65" fmla="*/ 2590800 w 3065003"/>
              <a:gd name="connsiteY65" fmla="*/ 2419350 h 3239957"/>
              <a:gd name="connsiteX66" fmla="*/ 2571750 w 3065003"/>
              <a:gd name="connsiteY66" fmla="*/ 2381250 h 3239957"/>
              <a:gd name="connsiteX67" fmla="*/ 2581275 w 3065003"/>
              <a:gd name="connsiteY67" fmla="*/ 2352675 h 3239957"/>
              <a:gd name="connsiteX68" fmla="*/ 2609850 w 3065003"/>
              <a:gd name="connsiteY68" fmla="*/ 2314575 h 3239957"/>
              <a:gd name="connsiteX69" fmla="*/ 2543175 w 3065003"/>
              <a:gd name="connsiteY69" fmla="*/ 2143125 h 3239957"/>
              <a:gd name="connsiteX70" fmla="*/ 2352675 w 3065003"/>
              <a:gd name="connsiteY70" fmla="*/ 2019300 h 3239957"/>
              <a:gd name="connsiteX71" fmla="*/ 2238375 w 3065003"/>
              <a:gd name="connsiteY71" fmla="*/ 2009775 h 3239957"/>
              <a:gd name="connsiteX72" fmla="*/ 2219325 w 3065003"/>
              <a:gd name="connsiteY72" fmla="*/ 2028825 h 3239957"/>
              <a:gd name="connsiteX73" fmla="*/ 1676400 w 3065003"/>
              <a:gd name="connsiteY73" fmla="*/ 2019300 h 3239957"/>
              <a:gd name="connsiteX74" fmla="*/ 1552575 w 3065003"/>
              <a:gd name="connsiteY74" fmla="*/ 1971675 h 3239957"/>
              <a:gd name="connsiteX75" fmla="*/ 1514475 w 3065003"/>
              <a:gd name="connsiteY75" fmla="*/ 1981200 h 3239957"/>
              <a:gd name="connsiteX76" fmla="*/ 1438275 w 3065003"/>
              <a:gd name="connsiteY76" fmla="*/ 1885950 h 3239957"/>
              <a:gd name="connsiteX77" fmla="*/ 1352550 w 3065003"/>
              <a:gd name="connsiteY77" fmla="*/ 1790700 h 3239957"/>
              <a:gd name="connsiteX78" fmla="*/ 1209675 w 3065003"/>
              <a:gd name="connsiteY78" fmla="*/ 1590675 h 3239957"/>
              <a:gd name="connsiteX79" fmla="*/ 1009650 w 3065003"/>
              <a:gd name="connsiteY79" fmla="*/ 1266825 h 3239957"/>
              <a:gd name="connsiteX80" fmla="*/ 1057275 w 3065003"/>
              <a:gd name="connsiteY80" fmla="*/ 1228725 h 3239957"/>
              <a:gd name="connsiteX81" fmla="*/ 1047750 w 3065003"/>
              <a:gd name="connsiteY81" fmla="*/ 1152525 h 3239957"/>
              <a:gd name="connsiteX82" fmla="*/ 1171575 w 3065003"/>
              <a:gd name="connsiteY82" fmla="*/ 1019175 h 3239957"/>
              <a:gd name="connsiteX83" fmla="*/ 1295400 w 3065003"/>
              <a:gd name="connsiteY83" fmla="*/ 971550 h 3239957"/>
              <a:gd name="connsiteX84" fmla="*/ 1352550 w 3065003"/>
              <a:gd name="connsiteY84" fmla="*/ 857250 h 3239957"/>
              <a:gd name="connsiteX85" fmla="*/ 1581150 w 3065003"/>
              <a:gd name="connsiteY85" fmla="*/ 447675 h 3239957"/>
              <a:gd name="connsiteX86" fmla="*/ 1619250 w 3065003"/>
              <a:gd name="connsiteY86" fmla="*/ 438150 h 3239957"/>
              <a:gd name="connsiteX87" fmla="*/ 1657350 w 3065003"/>
              <a:gd name="connsiteY87" fmla="*/ 390525 h 3239957"/>
              <a:gd name="connsiteX88" fmla="*/ 1657350 w 3065003"/>
              <a:gd name="connsiteY88" fmla="*/ 361950 h 3239957"/>
              <a:gd name="connsiteX89" fmla="*/ 1711071 w 3065003"/>
              <a:gd name="connsiteY89" fmla="*/ 306229 h 3239957"/>
              <a:gd name="connsiteX90" fmla="*/ 1800225 w 3065003"/>
              <a:gd name="connsiteY90" fmla="*/ 238125 h 3239957"/>
              <a:gd name="connsiteX91" fmla="*/ 1819275 w 3065003"/>
              <a:gd name="connsiteY91" fmla="*/ 161925 h 3239957"/>
              <a:gd name="connsiteX92" fmla="*/ 1809750 w 3065003"/>
              <a:gd name="connsiteY92" fmla="*/ 152400 h 3239957"/>
              <a:gd name="connsiteX93" fmla="*/ 1809750 w 3065003"/>
              <a:gd name="connsiteY93" fmla="*/ 104775 h 3239957"/>
              <a:gd name="connsiteX94" fmla="*/ 1790700 w 3065003"/>
              <a:gd name="connsiteY94" fmla="*/ 85725 h 3239957"/>
              <a:gd name="connsiteX95" fmla="*/ 1809750 w 3065003"/>
              <a:gd name="connsiteY95" fmla="*/ 66675 h 3239957"/>
              <a:gd name="connsiteX96" fmla="*/ 1771650 w 3065003"/>
              <a:gd name="connsiteY96" fmla="*/ 38100 h 3239957"/>
              <a:gd name="connsiteX97" fmla="*/ 1800225 w 3065003"/>
              <a:gd name="connsiteY97" fmla="*/ 0 h 3239957"/>
              <a:gd name="connsiteX98" fmla="*/ 1720787 w 3065003"/>
              <a:gd name="connsiteY98" fmla="*/ 0 h 3239957"/>
              <a:gd name="connsiteX99" fmla="*/ 1600200 w 3065003"/>
              <a:gd name="connsiteY99" fmla="*/ 123825 h 3239957"/>
              <a:gd name="connsiteX100" fmla="*/ 1571625 w 3065003"/>
              <a:gd name="connsiteY100" fmla="*/ 219075 h 3239957"/>
              <a:gd name="connsiteX101" fmla="*/ 1514475 w 3065003"/>
              <a:gd name="connsiteY101" fmla="*/ 276225 h 3239957"/>
              <a:gd name="connsiteX102" fmla="*/ 1504950 w 3065003"/>
              <a:gd name="connsiteY102" fmla="*/ 323850 h 3239957"/>
              <a:gd name="connsiteX103" fmla="*/ 1238250 w 3065003"/>
              <a:gd name="connsiteY103" fmla="*/ 619125 h 3239957"/>
              <a:gd name="connsiteX104" fmla="*/ 1162050 w 3065003"/>
              <a:gd name="connsiteY104" fmla="*/ 714375 h 3239957"/>
              <a:gd name="connsiteX105" fmla="*/ 1076325 w 3065003"/>
              <a:gd name="connsiteY105" fmla="*/ 771525 h 3239957"/>
              <a:gd name="connsiteX106" fmla="*/ 1028700 w 3065003"/>
              <a:gd name="connsiteY106" fmla="*/ 866775 h 3239957"/>
              <a:gd name="connsiteX107" fmla="*/ 914400 w 3065003"/>
              <a:gd name="connsiteY107" fmla="*/ 933450 h 3239957"/>
              <a:gd name="connsiteX108" fmla="*/ 819150 w 3065003"/>
              <a:gd name="connsiteY108" fmla="*/ 1000125 h 3239957"/>
              <a:gd name="connsiteX109" fmla="*/ 771525 w 3065003"/>
              <a:gd name="connsiteY109" fmla="*/ 1000125 h 3239957"/>
              <a:gd name="connsiteX110" fmla="*/ 762000 w 3065003"/>
              <a:gd name="connsiteY110" fmla="*/ 895350 h 3239957"/>
              <a:gd name="connsiteX111" fmla="*/ 790575 w 3065003"/>
              <a:gd name="connsiteY111" fmla="*/ 895350 h 3239957"/>
              <a:gd name="connsiteX112" fmla="*/ 857250 w 3065003"/>
              <a:gd name="connsiteY112" fmla="*/ 790575 h 3239957"/>
              <a:gd name="connsiteX113" fmla="*/ 838200 w 3065003"/>
              <a:gd name="connsiteY113" fmla="*/ 790575 h 3239957"/>
              <a:gd name="connsiteX114" fmla="*/ 809625 w 3065003"/>
              <a:gd name="connsiteY114" fmla="*/ 742950 h 3239957"/>
              <a:gd name="connsiteX115" fmla="*/ 819150 w 3065003"/>
              <a:gd name="connsiteY115" fmla="*/ 714375 h 3239957"/>
              <a:gd name="connsiteX116" fmla="*/ 800100 w 3065003"/>
              <a:gd name="connsiteY116" fmla="*/ 704850 h 3239957"/>
              <a:gd name="connsiteX117" fmla="*/ 809625 w 3065003"/>
              <a:gd name="connsiteY117" fmla="*/ 676275 h 3239957"/>
              <a:gd name="connsiteX118" fmla="*/ 771525 w 3065003"/>
              <a:gd name="connsiteY118" fmla="*/ 657225 h 3239957"/>
              <a:gd name="connsiteX119" fmla="*/ 809625 w 3065003"/>
              <a:gd name="connsiteY119" fmla="*/ 600075 h 3239957"/>
              <a:gd name="connsiteX120" fmla="*/ 666750 w 3065003"/>
              <a:gd name="connsiteY120" fmla="*/ 514350 h 3239957"/>
              <a:gd name="connsiteX121" fmla="*/ 600075 w 3065003"/>
              <a:gd name="connsiteY121" fmla="*/ 409575 h 3239957"/>
              <a:gd name="connsiteX122" fmla="*/ 609600 w 3065003"/>
              <a:gd name="connsiteY122" fmla="*/ 381000 h 3239957"/>
              <a:gd name="connsiteX0" fmla="*/ 609600 w 3065003"/>
              <a:gd name="connsiteY0" fmla="*/ 381000 h 3239957"/>
              <a:gd name="connsiteX1" fmla="*/ 638175 w 3065003"/>
              <a:gd name="connsiteY1" fmla="*/ 323850 h 3239957"/>
              <a:gd name="connsiteX2" fmla="*/ 569690 w 3065003"/>
              <a:gd name="connsiteY2" fmla="*/ 323850 h 3239957"/>
              <a:gd name="connsiteX3" fmla="*/ 251936 w 3065003"/>
              <a:gd name="connsiteY3" fmla="*/ 323850 h 3239957"/>
              <a:gd name="connsiteX4" fmla="*/ 66675 w 3065003"/>
              <a:gd name="connsiteY4" fmla="*/ 657225 h 3239957"/>
              <a:gd name="connsiteX5" fmla="*/ 190500 w 3065003"/>
              <a:gd name="connsiteY5" fmla="*/ 876300 h 3239957"/>
              <a:gd name="connsiteX6" fmla="*/ 295275 w 3065003"/>
              <a:gd name="connsiteY6" fmla="*/ 942975 h 3239957"/>
              <a:gd name="connsiteX7" fmla="*/ 304800 w 3065003"/>
              <a:gd name="connsiteY7" fmla="*/ 933450 h 3239957"/>
              <a:gd name="connsiteX8" fmla="*/ 350615 w 3065003"/>
              <a:gd name="connsiteY8" fmla="*/ 952309 h 3239957"/>
              <a:gd name="connsiteX9" fmla="*/ 361950 w 3065003"/>
              <a:gd name="connsiteY9" fmla="*/ 933450 h 3239957"/>
              <a:gd name="connsiteX10" fmla="*/ 419100 w 3065003"/>
              <a:gd name="connsiteY10" fmla="*/ 990600 h 3239957"/>
              <a:gd name="connsiteX11" fmla="*/ 419100 w 3065003"/>
              <a:gd name="connsiteY11" fmla="*/ 1047750 h 3239957"/>
              <a:gd name="connsiteX12" fmla="*/ 333375 w 3065003"/>
              <a:gd name="connsiteY12" fmla="*/ 1095375 h 3239957"/>
              <a:gd name="connsiteX13" fmla="*/ 361950 w 3065003"/>
              <a:gd name="connsiteY13" fmla="*/ 1133475 h 3239957"/>
              <a:gd name="connsiteX14" fmla="*/ 314325 w 3065003"/>
              <a:gd name="connsiteY14" fmla="*/ 1152525 h 3239957"/>
              <a:gd name="connsiteX15" fmla="*/ 290798 w 3065003"/>
              <a:gd name="connsiteY15" fmla="*/ 1152525 h 3239957"/>
              <a:gd name="connsiteX16" fmla="*/ 190500 w 3065003"/>
              <a:gd name="connsiteY16" fmla="*/ 1190625 h 3239957"/>
              <a:gd name="connsiteX17" fmla="*/ 257175 w 3065003"/>
              <a:gd name="connsiteY17" fmla="*/ 1219200 h 3239957"/>
              <a:gd name="connsiteX18" fmla="*/ 219075 w 3065003"/>
              <a:gd name="connsiteY18" fmla="*/ 1428750 h 3239957"/>
              <a:gd name="connsiteX19" fmla="*/ 257175 w 3065003"/>
              <a:gd name="connsiteY19" fmla="*/ 1581150 h 3239957"/>
              <a:gd name="connsiteX20" fmla="*/ 228600 w 3065003"/>
              <a:gd name="connsiteY20" fmla="*/ 1743075 h 3239957"/>
              <a:gd name="connsiteX21" fmla="*/ 238125 w 3065003"/>
              <a:gd name="connsiteY21" fmla="*/ 1847850 h 3239957"/>
              <a:gd name="connsiteX22" fmla="*/ 171450 w 3065003"/>
              <a:gd name="connsiteY22" fmla="*/ 2181225 h 3239957"/>
              <a:gd name="connsiteX23" fmla="*/ 133350 w 3065003"/>
              <a:gd name="connsiteY23" fmla="*/ 2676525 h 3239957"/>
              <a:gd name="connsiteX24" fmla="*/ 104775 w 3065003"/>
              <a:gd name="connsiteY24" fmla="*/ 2695575 h 3239957"/>
              <a:gd name="connsiteX25" fmla="*/ 104775 w 3065003"/>
              <a:gd name="connsiteY25" fmla="*/ 2819400 h 3239957"/>
              <a:gd name="connsiteX26" fmla="*/ 19050 w 3065003"/>
              <a:gd name="connsiteY26" fmla="*/ 2924175 h 3239957"/>
              <a:gd name="connsiteX27" fmla="*/ 0 w 3065003"/>
              <a:gd name="connsiteY27" fmla="*/ 2981325 h 3239957"/>
              <a:gd name="connsiteX28" fmla="*/ 57150 w 3065003"/>
              <a:gd name="connsiteY28" fmla="*/ 3114675 h 3239957"/>
              <a:gd name="connsiteX29" fmla="*/ 104775 w 3065003"/>
              <a:gd name="connsiteY29" fmla="*/ 3124200 h 3239957"/>
              <a:gd name="connsiteX30" fmla="*/ 104775 w 3065003"/>
              <a:gd name="connsiteY30" fmla="*/ 3143250 h 3239957"/>
              <a:gd name="connsiteX31" fmla="*/ 161925 w 3065003"/>
              <a:gd name="connsiteY31" fmla="*/ 3152775 h 3239957"/>
              <a:gd name="connsiteX32" fmla="*/ 200025 w 3065003"/>
              <a:gd name="connsiteY32" fmla="*/ 3190875 h 3239957"/>
              <a:gd name="connsiteX33" fmla="*/ 247650 w 3065003"/>
              <a:gd name="connsiteY33" fmla="*/ 3152775 h 3239957"/>
              <a:gd name="connsiteX34" fmla="*/ 304800 w 3065003"/>
              <a:gd name="connsiteY34" fmla="*/ 3133725 h 3239957"/>
              <a:gd name="connsiteX35" fmla="*/ 333375 w 3065003"/>
              <a:gd name="connsiteY35" fmla="*/ 3000375 h 3239957"/>
              <a:gd name="connsiteX36" fmla="*/ 285750 w 3065003"/>
              <a:gd name="connsiteY36" fmla="*/ 2819400 h 3239957"/>
              <a:gd name="connsiteX37" fmla="*/ 295275 w 3065003"/>
              <a:gd name="connsiteY37" fmla="*/ 2762250 h 3239957"/>
              <a:gd name="connsiteX38" fmla="*/ 304800 w 3065003"/>
              <a:gd name="connsiteY38" fmla="*/ 2752725 h 3239957"/>
              <a:gd name="connsiteX39" fmla="*/ 319088 w 3065003"/>
              <a:gd name="connsiteY39" fmla="*/ 2695956 h 3239957"/>
              <a:gd name="connsiteX40" fmla="*/ 304800 w 3065003"/>
              <a:gd name="connsiteY40" fmla="*/ 2695575 h 3239957"/>
              <a:gd name="connsiteX41" fmla="*/ 409575 w 3065003"/>
              <a:gd name="connsiteY41" fmla="*/ 2305050 h 3239957"/>
              <a:gd name="connsiteX42" fmla="*/ 428625 w 3065003"/>
              <a:gd name="connsiteY42" fmla="*/ 2152650 h 3239957"/>
              <a:gd name="connsiteX43" fmla="*/ 447675 w 3065003"/>
              <a:gd name="connsiteY43" fmla="*/ 2133600 h 3239957"/>
              <a:gd name="connsiteX44" fmla="*/ 704850 w 3065003"/>
              <a:gd name="connsiteY44" fmla="*/ 2324100 h 3239957"/>
              <a:gd name="connsiteX45" fmla="*/ 809625 w 3065003"/>
              <a:gd name="connsiteY45" fmla="*/ 2647950 h 3239957"/>
              <a:gd name="connsiteX46" fmla="*/ 952500 w 3065003"/>
              <a:gd name="connsiteY46" fmla="*/ 2705100 h 3239957"/>
              <a:gd name="connsiteX47" fmla="*/ 1047750 w 3065003"/>
              <a:gd name="connsiteY47" fmla="*/ 2495550 h 3239957"/>
              <a:gd name="connsiteX48" fmla="*/ 1123950 w 3065003"/>
              <a:gd name="connsiteY48" fmla="*/ 2571750 h 3239957"/>
              <a:gd name="connsiteX49" fmla="*/ 1181100 w 3065003"/>
              <a:gd name="connsiteY49" fmla="*/ 2571750 h 3239957"/>
              <a:gd name="connsiteX50" fmla="*/ 1323975 w 3065003"/>
              <a:gd name="connsiteY50" fmla="*/ 2609850 h 3239957"/>
              <a:gd name="connsiteX51" fmla="*/ 1600200 w 3065003"/>
              <a:gd name="connsiteY51" fmla="*/ 2581275 h 3239957"/>
              <a:gd name="connsiteX52" fmla="*/ 1762125 w 3065003"/>
              <a:gd name="connsiteY52" fmla="*/ 2533650 h 3239957"/>
              <a:gd name="connsiteX53" fmla="*/ 2114550 w 3065003"/>
              <a:gd name="connsiteY53" fmla="*/ 2524125 h 3239957"/>
              <a:gd name="connsiteX54" fmla="*/ 2266950 w 3065003"/>
              <a:gd name="connsiteY54" fmla="*/ 2752725 h 3239957"/>
              <a:gd name="connsiteX55" fmla="*/ 2428875 w 3065003"/>
              <a:gd name="connsiteY55" fmla="*/ 2962275 h 3239957"/>
              <a:gd name="connsiteX56" fmla="*/ 2400300 w 3065003"/>
              <a:gd name="connsiteY56" fmla="*/ 3009900 h 3239957"/>
              <a:gd name="connsiteX57" fmla="*/ 2514600 w 3065003"/>
              <a:gd name="connsiteY57" fmla="*/ 3152775 h 3239957"/>
              <a:gd name="connsiteX58" fmla="*/ 2552700 w 3065003"/>
              <a:gd name="connsiteY58" fmla="*/ 3152775 h 3239957"/>
              <a:gd name="connsiteX59" fmla="*/ 2609850 w 3065003"/>
              <a:gd name="connsiteY59" fmla="*/ 3238500 h 3239957"/>
              <a:gd name="connsiteX60" fmla="*/ 2958144 w 3065003"/>
              <a:gd name="connsiteY60" fmla="*/ 2906701 h 3239957"/>
              <a:gd name="connsiteX61" fmla="*/ 3057525 w 3065003"/>
              <a:gd name="connsiteY61" fmla="*/ 2764376 h 3239957"/>
              <a:gd name="connsiteX62" fmla="*/ 2989866 w 3065003"/>
              <a:gd name="connsiteY62" fmla="*/ 2669126 h 3239957"/>
              <a:gd name="connsiteX63" fmla="*/ 2781300 w 3065003"/>
              <a:gd name="connsiteY63" fmla="*/ 2752725 h 3239957"/>
              <a:gd name="connsiteX64" fmla="*/ 2724150 w 3065003"/>
              <a:gd name="connsiteY64" fmla="*/ 2752725 h 3239957"/>
              <a:gd name="connsiteX65" fmla="*/ 2590800 w 3065003"/>
              <a:gd name="connsiteY65" fmla="*/ 2419350 h 3239957"/>
              <a:gd name="connsiteX66" fmla="*/ 2571750 w 3065003"/>
              <a:gd name="connsiteY66" fmla="*/ 2381250 h 3239957"/>
              <a:gd name="connsiteX67" fmla="*/ 2581275 w 3065003"/>
              <a:gd name="connsiteY67" fmla="*/ 2352675 h 3239957"/>
              <a:gd name="connsiteX68" fmla="*/ 2609850 w 3065003"/>
              <a:gd name="connsiteY68" fmla="*/ 2314575 h 3239957"/>
              <a:gd name="connsiteX69" fmla="*/ 2543175 w 3065003"/>
              <a:gd name="connsiteY69" fmla="*/ 2143125 h 3239957"/>
              <a:gd name="connsiteX70" fmla="*/ 2352675 w 3065003"/>
              <a:gd name="connsiteY70" fmla="*/ 2019300 h 3239957"/>
              <a:gd name="connsiteX71" fmla="*/ 2238375 w 3065003"/>
              <a:gd name="connsiteY71" fmla="*/ 2009775 h 3239957"/>
              <a:gd name="connsiteX72" fmla="*/ 2219325 w 3065003"/>
              <a:gd name="connsiteY72" fmla="*/ 2028825 h 3239957"/>
              <a:gd name="connsiteX73" fmla="*/ 1676400 w 3065003"/>
              <a:gd name="connsiteY73" fmla="*/ 2019300 h 3239957"/>
              <a:gd name="connsiteX74" fmla="*/ 1552575 w 3065003"/>
              <a:gd name="connsiteY74" fmla="*/ 1971675 h 3239957"/>
              <a:gd name="connsiteX75" fmla="*/ 1514475 w 3065003"/>
              <a:gd name="connsiteY75" fmla="*/ 1981200 h 3239957"/>
              <a:gd name="connsiteX76" fmla="*/ 1438275 w 3065003"/>
              <a:gd name="connsiteY76" fmla="*/ 1885950 h 3239957"/>
              <a:gd name="connsiteX77" fmla="*/ 1352550 w 3065003"/>
              <a:gd name="connsiteY77" fmla="*/ 1790700 h 3239957"/>
              <a:gd name="connsiteX78" fmla="*/ 1209675 w 3065003"/>
              <a:gd name="connsiteY78" fmla="*/ 1590675 h 3239957"/>
              <a:gd name="connsiteX79" fmla="*/ 1009650 w 3065003"/>
              <a:gd name="connsiteY79" fmla="*/ 1266825 h 3239957"/>
              <a:gd name="connsiteX80" fmla="*/ 1057275 w 3065003"/>
              <a:gd name="connsiteY80" fmla="*/ 1228725 h 3239957"/>
              <a:gd name="connsiteX81" fmla="*/ 1047750 w 3065003"/>
              <a:gd name="connsiteY81" fmla="*/ 1152525 h 3239957"/>
              <a:gd name="connsiteX82" fmla="*/ 1171575 w 3065003"/>
              <a:gd name="connsiteY82" fmla="*/ 1019175 h 3239957"/>
              <a:gd name="connsiteX83" fmla="*/ 1295400 w 3065003"/>
              <a:gd name="connsiteY83" fmla="*/ 971550 h 3239957"/>
              <a:gd name="connsiteX84" fmla="*/ 1352550 w 3065003"/>
              <a:gd name="connsiteY84" fmla="*/ 857250 h 3239957"/>
              <a:gd name="connsiteX85" fmla="*/ 1581150 w 3065003"/>
              <a:gd name="connsiteY85" fmla="*/ 447675 h 3239957"/>
              <a:gd name="connsiteX86" fmla="*/ 1619250 w 3065003"/>
              <a:gd name="connsiteY86" fmla="*/ 438150 h 3239957"/>
              <a:gd name="connsiteX87" fmla="*/ 1657350 w 3065003"/>
              <a:gd name="connsiteY87" fmla="*/ 390525 h 3239957"/>
              <a:gd name="connsiteX88" fmla="*/ 1657350 w 3065003"/>
              <a:gd name="connsiteY88" fmla="*/ 361950 h 3239957"/>
              <a:gd name="connsiteX89" fmla="*/ 1711071 w 3065003"/>
              <a:gd name="connsiteY89" fmla="*/ 306229 h 3239957"/>
              <a:gd name="connsiteX90" fmla="*/ 1800225 w 3065003"/>
              <a:gd name="connsiteY90" fmla="*/ 238125 h 3239957"/>
              <a:gd name="connsiteX91" fmla="*/ 1819275 w 3065003"/>
              <a:gd name="connsiteY91" fmla="*/ 161925 h 3239957"/>
              <a:gd name="connsiteX92" fmla="*/ 1809750 w 3065003"/>
              <a:gd name="connsiteY92" fmla="*/ 152400 h 3239957"/>
              <a:gd name="connsiteX93" fmla="*/ 1809750 w 3065003"/>
              <a:gd name="connsiteY93" fmla="*/ 104775 h 3239957"/>
              <a:gd name="connsiteX94" fmla="*/ 1790700 w 3065003"/>
              <a:gd name="connsiteY94" fmla="*/ 85725 h 3239957"/>
              <a:gd name="connsiteX95" fmla="*/ 1809750 w 3065003"/>
              <a:gd name="connsiteY95" fmla="*/ 66675 h 3239957"/>
              <a:gd name="connsiteX96" fmla="*/ 1771650 w 3065003"/>
              <a:gd name="connsiteY96" fmla="*/ 38100 h 3239957"/>
              <a:gd name="connsiteX97" fmla="*/ 1800225 w 3065003"/>
              <a:gd name="connsiteY97" fmla="*/ 0 h 3239957"/>
              <a:gd name="connsiteX98" fmla="*/ 1720787 w 3065003"/>
              <a:gd name="connsiteY98" fmla="*/ 0 h 3239957"/>
              <a:gd name="connsiteX99" fmla="*/ 1600200 w 3065003"/>
              <a:gd name="connsiteY99" fmla="*/ 123825 h 3239957"/>
              <a:gd name="connsiteX100" fmla="*/ 1571625 w 3065003"/>
              <a:gd name="connsiteY100" fmla="*/ 219075 h 3239957"/>
              <a:gd name="connsiteX101" fmla="*/ 1514475 w 3065003"/>
              <a:gd name="connsiteY101" fmla="*/ 276225 h 3239957"/>
              <a:gd name="connsiteX102" fmla="*/ 1504950 w 3065003"/>
              <a:gd name="connsiteY102" fmla="*/ 323850 h 3239957"/>
              <a:gd name="connsiteX103" fmla="*/ 1238250 w 3065003"/>
              <a:gd name="connsiteY103" fmla="*/ 619125 h 3239957"/>
              <a:gd name="connsiteX104" fmla="*/ 1162050 w 3065003"/>
              <a:gd name="connsiteY104" fmla="*/ 714375 h 3239957"/>
              <a:gd name="connsiteX105" fmla="*/ 1076325 w 3065003"/>
              <a:gd name="connsiteY105" fmla="*/ 771525 h 3239957"/>
              <a:gd name="connsiteX106" fmla="*/ 1028700 w 3065003"/>
              <a:gd name="connsiteY106" fmla="*/ 866775 h 3239957"/>
              <a:gd name="connsiteX107" fmla="*/ 914400 w 3065003"/>
              <a:gd name="connsiteY107" fmla="*/ 933450 h 3239957"/>
              <a:gd name="connsiteX108" fmla="*/ 819150 w 3065003"/>
              <a:gd name="connsiteY108" fmla="*/ 1000125 h 3239957"/>
              <a:gd name="connsiteX109" fmla="*/ 771525 w 3065003"/>
              <a:gd name="connsiteY109" fmla="*/ 1000125 h 3239957"/>
              <a:gd name="connsiteX110" fmla="*/ 762000 w 3065003"/>
              <a:gd name="connsiteY110" fmla="*/ 895350 h 3239957"/>
              <a:gd name="connsiteX111" fmla="*/ 790575 w 3065003"/>
              <a:gd name="connsiteY111" fmla="*/ 895350 h 3239957"/>
              <a:gd name="connsiteX112" fmla="*/ 857250 w 3065003"/>
              <a:gd name="connsiteY112" fmla="*/ 790575 h 3239957"/>
              <a:gd name="connsiteX113" fmla="*/ 838200 w 3065003"/>
              <a:gd name="connsiteY113" fmla="*/ 790575 h 3239957"/>
              <a:gd name="connsiteX114" fmla="*/ 809625 w 3065003"/>
              <a:gd name="connsiteY114" fmla="*/ 742950 h 3239957"/>
              <a:gd name="connsiteX115" fmla="*/ 819150 w 3065003"/>
              <a:gd name="connsiteY115" fmla="*/ 714375 h 3239957"/>
              <a:gd name="connsiteX116" fmla="*/ 800100 w 3065003"/>
              <a:gd name="connsiteY116" fmla="*/ 704850 h 3239957"/>
              <a:gd name="connsiteX117" fmla="*/ 809625 w 3065003"/>
              <a:gd name="connsiteY117" fmla="*/ 676275 h 3239957"/>
              <a:gd name="connsiteX118" fmla="*/ 771525 w 3065003"/>
              <a:gd name="connsiteY118" fmla="*/ 657225 h 3239957"/>
              <a:gd name="connsiteX119" fmla="*/ 809625 w 3065003"/>
              <a:gd name="connsiteY119" fmla="*/ 600075 h 3239957"/>
              <a:gd name="connsiteX120" fmla="*/ 666750 w 3065003"/>
              <a:gd name="connsiteY120" fmla="*/ 514350 h 3239957"/>
              <a:gd name="connsiteX121" fmla="*/ 600075 w 3065003"/>
              <a:gd name="connsiteY121" fmla="*/ 409575 h 3239957"/>
              <a:gd name="connsiteX122" fmla="*/ 609600 w 3065003"/>
              <a:gd name="connsiteY122" fmla="*/ 381000 h 3239957"/>
              <a:gd name="connsiteX0" fmla="*/ 609600 w 3065003"/>
              <a:gd name="connsiteY0" fmla="*/ 381000 h 3195826"/>
              <a:gd name="connsiteX1" fmla="*/ 638175 w 3065003"/>
              <a:gd name="connsiteY1" fmla="*/ 323850 h 3195826"/>
              <a:gd name="connsiteX2" fmla="*/ 569690 w 3065003"/>
              <a:gd name="connsiteY2" fmla="*/ 323850 h 3195826"/>
              <a:gd name="connsiteX3" fmla="*/ 251936 w 3065003"/>
              <a:gd name="connsiteY3" fmla="*/ 323850 h 3195826"/>
              <a:gd name="connsiteX4" fmla="*/ 66675 w 3065003"/>
              <a:gd name="connsiteY4" fmla="*/ 657225 h 3195826"/>
              <a:gd name="connsiteX5" fmla="*/ 190500 w 3065003"/>
              <a:gd name="connsiteY5" fmla="*/ 876300 h 3195826"/>
              <a:gd name="connsiteX6" fmla="*/ 295275 w 3065003"/>
              <a:gd name="connsiteY6" fmla="*/ 942975 h 3195826"/>
              <a:gd name="connsiteX7" fmla="*/ 304800 w 3065003"/>
              <a:gd name="connsiteY7" fmla="*/ 933450 h 3195826"/>
              <a:gd name="connsiteX8" fmla="*/ 350615 w 3065003"/>
              <a:gd name="connsiteY8" fmla="*/ 952309 h 3195826"/>
              <a:gd name="connsiteX9" fmla="*/ 361950 w 3065003"/>
              <a:gd name="connsiteY9" fmla="*/ 933450 h 3195826"/>
              <a:gd name="connsiteX10" fmla="*/ 419100 w 3065003"/>
              <a:gd name="connsiteY10" fmla="*/ 990600 h 3195826"/>
              <a:gd name="connsiteX11" fmla="*/ 419100 w 3065003"/>
              <a:gd name="connsiteY11" fmla="*/ 1047750 h 3195826"/>
              <a:gd name="connsiteX12" fmla="*/ 333375 w 3065003"/>
              <a:gd name="connsiteY12" fmla="*/ 1095375 h 3195826"/>
              <a:gd name="connsiteX13" fmla="*/ 361950 w 3065003"/>
              <a:gd name="connsiteY13" fmla="*/ 1133475 h 3195826"/>
              <a:gd name="connsiteX14" fmla="*/ 314325 w 3065003"/>
              <a:gd name="connsiteY14" fmla="*/ 1152525 h 3195826"/>
              <a:gd name="connsiteX15" fmla="*/ 290798 w 3065003"/>
              <a:gd name="connsiteY15" fmla="*/ 1152525 h 3195826"/>
              <a:gd name="connsiteX16" fmla="*/ 190500 w 3065003"/>
              <a:gd name="connsiteY16" fmla="*/ 1190625 h 3195826"/>
              <a:gd name="connsiteX17" fmla="*/ 257175 w 3065003"/>
              <a:gd name="connsiteY17" fmla="*/ 1219200 h 3195826"/>
              <a:gd name="connsiteX18" fmla="*/ 219075 w 3065003"/>
              <a:gd name="connsiteY18" fmla="*/ 1428750 h 3195826"/>
              <a:gd name="connsiteX19" fmla="*/ 257175 w 3065003"/>
              <a:gd name="connsiteY19" fmla="*/ 1581150 h 3195826"/>
              <a:gd name="connsiteX20" fmla="*/ 228600 w 3065003"/>
              <a:gd name="connsiteY20" fmla="*/ 1743075 h 3195826"/>
              <a:gd name="connsiteX21" fmla="*/ 238125 w 3065003"/>
              <a:gd name="connsiteY21" fmla="*/ 1847850 h 3195826"/>
              <a:gd name="connsiteX22" fmla="*/ 171450 w 3065003"/>
              <a:gd name="connsiteY22" fmla="*/ 2181225 h 3195826"/>
              <a:gd name="connsiteX23" fmla="*/ 133350 w 3065003"/>
              <a:gd name="connsiteY23" fmla="*/ 2676525 h 3195826"/>
              <a:gd name="connsiteX24" fmla="*/ 104775 w 3065003"/>
              <a:gd name="connsiteY24" fmla="*/ 2695575 h 3195826"/>
              <a:gd name="connsiteX25" fmla="*/ 104775 w 3065003"/>
              <a:gd name="connsiteY25" fmla="*/ 2819400 h 3195826"/>
              <a:gd name="connsiteX26" fmla="*/ 19050 w 3065003"/>
              <a:gd name="connsiteY26" fmla="*/ 2924175 h 3195826"/>
              <a:gd name="connsiteX27" fmla="*/ 0 w 3065003"/>
              <a:gd name="connsiteY27" fmla="*/ 2981325 h 3195826"/>
              <a:gd name="connsiteX28" fmla="*/ 57150 w 3065003"/>
              <a:gd name="connsiteY28" fmla="*/ 3114675 h 3195826"/>
              <a:gd name="connsiteX29" fmla="*/ 104775 w 3065003"/>
              <a:gd name="connsiteY29" fmla="*/ 3124200 h 3195826"/>
              <a:gd name="connsiteX30" fmla="*/ 104775 w 3065003"/>
              <a:gd name="connsiteY30" fmla="*/ 3143250 h 3195826"/>
              <a:gd name="connsiteX31" fmla="*/ 161925 w 3065003"/>
              <a:gd name="connsiteY31" fmla="*/ 3152775 h 3195826"/>
              <a:gd name="connsiteX32" fmla="*/ 200025 w 3065003"/>
              <a:gd name="connsiteY32" fmla="*/ 3190875 h 3195826"/>
              <a:gd name="connsiteX33" fmla="*/ 247650 w 3065003"/>
              <a:gd name="connsiteY33" fmla="*/ 3152775 h 3195826"/>
              <a:gd name="connsiteX34" fmla="*/ 304800 w 3065003"/>
              <a:gd name="connsiteY34" fmla="*/ 3133725 h 3195826"/>
              <a:gd name="connsiteX35" fmla="*/ 333375 w 3065003"/>
              <a:gd name="connsiteY35" fmla="*/ 3000375 h 3195826"/>
              <a:gd name="connsiteX36" fmla="*/ 285750 w 3065003"/>
              <a:gd name="connsiteY36" fmla="*/ 2819400 h 3195826"/>
              <a:gd name="connsiteX37" fmla="*/ 295275 w 3065003"/>
              <a:gd name="connsiteY37" fmla="*/ 2762250 h 3195826"/>
              <a:gd name="connsiteX38" fmla="*/ 304800 w 3065003"/>
              <a:gd name="connsiteY38" fmla="*/ 2752725 h 3195826"/>
              <a:gd name="connsiteX39" fmla="*/ 319088 w 3065003"/>
              <a:gd name="connsiteY39" fmla="*/ 2695956 h 3195826"/>
              <a:gd name="connsiteX40" fmla="*/ 304800 w 3065003"/>
              <a:gd name="connsiteY40" fmla="*/ 2695575 h 3195826"/>
              <a:gd name="connsiteX41" fmla="*/ 409575 w 3065003"/>
              <a:gd name="connsiteY41" fmla="*/ 2305050 h 3195826"/>
              <a:gd name="connsiteX42" fmla="*/ 428625 w 3065003"/>
              <a:gd name="connsiteY42" fmla="*/ 2152650 h 3195826"/>
              <a:gd name="connsiteX43" fmla="*/ 447675 w 3065003"/>
              <a:gd name="connsiteY43" fmla="*/ 2133600 h 3195826"/>
              <a:gd name="connsiteX44" fmla="*/ 704850 w 3065003"/>
              <a:gd name="connsiteY44" fmla="*/ 2324100 h 3195826"/>
              <a:gd name="connsiteX45" fmla="*/ 809625 w 3065003"/>
              <a:gd name="connsiteY45" fmla="*/ 2647950 h 3195826"/>
              <a:gd name="connsiteX46" fmla="*/ 952500 w 3065003"/>
              <a:gd name="connsiteY46" fmla="*/ 2705100 h 3195826"/>
              <a:gd name="connsiteX47" fmla="*/ 1047750 w 3065003"/>
              <a:gd name="connsiteY47" fmla="*/ 2495550 h 3195826"/>
              <a:gd name="connsiteX48" fmla="*/ 1123950 w 3065003"/>
              <a:gd name="connsiteY48" fmla="*/ 2571750 h 3195826"/>
              <a:gd name="connsiteX49" fmla="*/ 1181100 w 3065003"/>
              <a:gd name="connsiteY49" fmla="*/ 2571750 h 3195826"/>
              <a:gd name="connsiteX50" fmla="*/ 1323975 w 3065003"/>
              <a:gd name="connsiteY50" fmla="*/ 2609850 h 3195826"/>
              <a:gd name="connsiteX51" fmla="*/ 1600200 w 3065003"/>
              <a:gd name="connsiteY51" fmla="*/ 2581275 h 3195826"/>
              <a:gd name="connsiteX52" fmla="*/ 1762125 w 3065003"/>
              <a:gd name="connsiteY52" fmla="*/ 2533650 h 3195826"/>
              <a:gd name="connsiteX53" fmla="*/ 2114550 w 3065003"/>
              <a:gd name="connsiteY53" fmla="*/ 2524125 h 3195826"/>
              <a:gd name="connsiteX54" fmla="*/ 2266950 w 3065003"/>
              <a:gd name="connsiteY54" fmla="*/ 2752725 h 3195826"/>
              <a:gd name="connsiteX55" fmla="*/ 2428875 w 3065003"/>
              <a:gd name="connsiteY55" fmla="*/ 2962275 h 3195826"/>
              <a:gd name="connsiteX56" fmla="*/ 2400300 w 3065003"/>
              <a:gd name="connsiteY56" fmla="*/ 3009900 h 3195826"/>
              <a:gd name="connsiteX57" fmla="*/ 2514600 w 3065003"/>
              <a:gd name="connsiteY57" fmla="*/ 3152775 h 3195826"/>
              <a:gd name="connsiteX58" fmla="*/ 2552700 w 3065003"/>
              <a:gd name="connsiteY58" fmla="*/ 3152775 h 3195826"/>
              <a:gd name="connsiteX59" fmla="*/ 2635435 w 3065003"/>
              <a:gd name="connsiteY59" fmla="*/ 3192449 h 3195826"/>
              <a:gd name="connsiteX60" fmla="*/ 2958144 w 3065003"/>
              <a:gd name="connsiteY60" fmla="*/ 2906701 h 3195826"/>
              <a:gd name="connsiteX61" fmla="*/ 3057525 w 3065003"/>
              <a:gd name="connsiteY61" fmla="*/ 2764376 h 3195826"/>
              <a:gd name="connsiteX62" fmla="*/ 2989866 w 3065003"/>
              <a:gd name="connsiteY62" fmla="*/ 2669126 h 3195826"/>
              <a:gd name="connsiteX63" fmla="*/ 2781300 w 3065003"/>
              <a:gd name="connsiteY63" fmla="*/ 2752725 h 3195826"/>
              <a:gd name="connsiteX64" fmla="*/ 2724150 w 3065003"/>
              <a:gd name="connsiteY64" fmla="*/ 2752725 h 3195826"/>
              <a:gd name="connsiteX65" fmla="*/ 2590800 w 3065003"/>
              <a:gd name="connsiteY65" fmla="*/ 2419350 h 3195826"/>
              <a:gd name="connsiteX66" fmla="*/ 2571750 w 3065003"/>
              <a:gd name="connsiteY66" fmla="*/ 2381250 h 3195826"/>
              <a:gd name="connsiteX67" fmla="*/ 2581275 w 3065003"/>
              <a:gd name="connsiteY67" fmla="*/ 2352675 h 3195826"/>
              <a:gd name="connsiteX68" fmla="*/ 2609850 w 3065003"/>
              <a:gd name="connsiteY68" fmla="*/ 2314575 h 3195826"/>
              <a:gd name="connsiteX69" fmla="*/ 2543175 w 3065003"/>
              <a:gd name="connsiteY69" fmla="*/ 2143125 h 3195826"/>
              <a:gd name="connsiteX70" fmla="*/ 2352675 w 3065003"/>
              <a:gd name="connsiteY70" fmla="*/ 2019300 h 3195826"/>
              <a:gd name="connsiteX71" fmla="*/ 2238375 w 3065003"/>
              <a:gd name="connsiteY71" fmla="*/ 2009775 h 3195826"/>
              <a:gd name="connsiteX72" fmla="*/ 2219325 w 3065003"/>
              <a:gd name="connsiteY72" fmla="*/ 2028825 h 3195826"/>
              <a:gd name="connsiteX73" fmla="*/ 1676400 w 3065003"/>
              <a:gd name="connsiteY73" fmla="*/ 2019300 h 3195826"/>
              <a:gd name="connsiteX74" fmla="*/ 1552575 w 3065003"/>
              <a:gd name="connsiteY74" fmla="*/ 1971675 h 3195826"/>
              <a:gd name="connsiteX75" fmla="*/ 1514475 w 3065003"/>
              <a:gd name="connsiteY75" fmla="*/ 1981200 h 3195826"/>
              <a:gd name="connsiteX76" fmla="*/ 1438275 w 3065003"/>
              <a:gd name="connsiteY76" fmla="*/ 1885950 h 3195826"/>
              <a:gd name="connsiteX77" fmla="*/ 1352550 w 3065003"/>
              <a:gd name="connsiteY77" fmla="*/ 1790700 h 3195826"/>
              <a:gd name="connsiteX78" fmla="*/ 1209675 w 3065003"/>
              <a:gd name="connsiteY78" fmla="*/ 1590675 h 3195826"/>
              <a:gd name="connsiteX79" fmla="*/ 1009650 w 3065003"/>
              <a:gd name="connsiteY79" fmla="*/ 1266825 h 3195826"/>
              <a:gd name="connsiteX80" fmla="*/ 1057275 w 3065003"/>
              <a:gd name="connsiteY80" fmla="*/ 1228725 h 3195826"/>
              <a:gd name="connsiteX81" fmla="*/ 1047750 w 3065003"/>
              <a:gd name="connsiteY81" fmla="*/ 1152525 h 3195826"/>
              <a:gd name="connsiteX82" fmla="*/ 1171575 w 3065003"/>
              <a:gd name="connsiteY82" fmla="*/ 1019175 h 3195826"/>
              <a:gd name="connsiteX83" fmla="*/ 1295400 w 3065003"/>
              <a:gd name="connsiteY83" fmla="*/ 971550 h 3195826"/>
              <a:gd name="connsiteX84" fmla="*/ 1352550 w 3065003"/>
              <a:gd name="connsiteY84" fmla="*/ 857250 h 3195826"/>
              <a:gd name="connsiteX85" fmla="*/ 1581150 w 3065003"/>
              <a:gd name="connsiteY85" fmla="*/ 447675 h 3195826"/>
              <a:gd name="connsiteX86" fmla="*/ 1619250 w 3065003"/>
              <a:gd name="connsiteY86" fmla="*/ 438150 h 3195826"/>
              <a:gd name="connsiteX87" fmla="*/ 1657350 w 3065003"/>
              <a:gd name="connsiteY87" fmla="*/ 390525 h 3195826"/>
              <a:gd name="connsiteX88" fmla="*/ 1657350 w 3065003"/>
              <a:gd name="connsiteY88" fmla="*/ 361950 h 3195826"/>
              <a:gd name="connsiteX89" fmla="*/ 1711071 w 3065003"/>
              <a:gd name="connsiteY89" fmla="*/ 306229 h 3195826"/>
              <a:gd name="connsiteX90" fmla="*/ 1800225 w 3065003"/>
              <a:gd name="connsiteY90" fmla="*/ 238125 h 3195826"/>
              <a:gd name="connsiteX91" fmla="*/ 1819275 w 3065003"/>
              <a:gd name="connsiteY91" fmla="*/ 161925 h 3195826"/>
              <a:gd name="connsiteX92" fmla="*/ 1809750 w 3065003"/>
              <a:gd name="connsiteY92" fmla="*/ 152400 h 3195826"/>
              <a:gd name="connsiteX93" fmla="*/ 1809750 w 3065003"/>
              <a:gd name="connsiteY93" fmla="*/ 104775 h 3195826"/>
              <a:gd name="connsiteX94" fmla="*/ 1790700 w 3065003"/>
              <a:gd name="connsiteY94" fmla="*/ 85725 h 3195826"/>
              <a:gd name="connsiteX95" fmla="*/ 1809750 w 3065003"/>
              <a:gd name="connsiteY95" fmla="*/ 66675 h 3195826"/>
              <a:gd name="connsiteX96" fmla="*/ 1771650 w 3065003"/>
              <a:gd name="connsiteY96" fmla="*/ 38100 h 3195826"/>
              <a:gd name="connsiteX97" fmla="*/ 1800225 w 3065003"/>
              <a:gd name="connsiteY97" fmla="*/ 0 h 3195826"/>
              <a:gd name="connsiteX98" fmla="*/ 1720787 w 3065003"/>
              <a:gd name="connsiteY98" fmla="*/ 0 h 3195826"/>
              <a:gd name="connsiteX99" fmla="*/ 1600200 w 3065003"/>
              <a:gd name="connsiteY99" fmla="*/ 123825 h 3195826"/>
              <a:gd name="connsiteX100" fmla="*/ 1571625 w 3065003"/>
              <a:gd name="connsiteY100" fmla="*/ 219075 h 3195826"/>
              <a:gd name="connsiteX101" fmla="*/ 1514475 w 3065003"/>
              <a:gd name="connsiteY101" fmla="*/ 276225 h 3195826"/>
              <a:gd name="connsiteX102" fmla="*/ 1504950 w 3065003"/>
              <a:gd name="connsiteY102" fmla="*/ 323850 h 3195826"/>
              <a:gd name="connsiteX103" fmla="*/ 1238250 w 3065003"/>
              <a:gd name="connsiteY103" fmla="*/ 619125 h 3195826"/>
              <a:gd name="connsiteX104" fmla="*/ 1162050 w 3065003"/>
              <a:gd name="connsiteY104" fmla="*/ 714375 h 3195826"/>
              <a:gd name="connsiteX105" fmla="*/ 1076325 w 3065003"/>
              <a:gd name="connsiteY105" fmla="*/ 771525 h 3195826"/>
              <a:gd name="connsiteX106" fmla="*/ 1028700 w 3065003"/>
              <a:gd name="connsiteY106" fmla="*/ 866775 h 3195826"/>
              <a:gd name="connsiteX107" fmla="*/ 914400 w 3065003"/>
              <a:gd name="connsiteY107" fmla="*/ 933450 h 3195826"/>
              <a:gd name="connsiteX108" fmla="*/ 819150 w 3065003"/>
              <a:gd name="connsiteY108" fmla="*/ 1000125 h 3195826"/>
              <a:gd name="connsiteX109" fmla="*/ 771525 w 3065003"/>
              <a:gd name="connsiteY109" fmla="*/ 1000125 h 3195826"/>
              <a:gd name="connsiteX110" fmla="*/ 762000 w 3065003"/>
              <a:gd name="connsiteY110" fmla="*/ 895350 h 3195826"/>
              <a:gd name="connsiteX111" fmla="*/ 790575 w 3065003"/>
              <a:gd name="connsiteY111" fmla="*/ 895350 h 3195826"/>
              <a:gd name="connsiteX112" fmla="*/ 857250 w 3065003"/>
              <a:gd name="connsiteY112" fmla="*/ 790575 h 3195826"/>
              <a:gd name="connsiteX113" fmla="*/ 838200 w 3065003"/>
              <a:gd name="connsiteY113" fmla="*/ 790575 h 3195826"/>
              <a:gd name="connsiteX114" fmla="*/ 809625 w 3065003"/>
              <a:gd name="connsiteY114" fmla="*/ 742950 h 3195826"/>
              <a:gd name="connsiteX115" fmla="*/ 819150 w 3065003"/>
              <a:gd name="connsiteY115" fmla="*/ 714375 h 3195826"/>
              <a:gd name="connsiteX116" fmla="*/ 800100 w 3065003"/>
              <a:gd name="connsiteY116" fmla="*/ 704850 h 3195826"/>
              <a:gd name="connsiteX117" fmla="*/ 809625 w 3065003"/>
              <a:gd name="connsiteY117" fmla="*/ 676275 h 3195826"/>
              <a:gd name="connsiteX118" fmla="*/ 771525 w 3065003"/>
              <a:gd name="connsiteY118" fmla="*/ 657225 h 3195826"/>
              <a:gd name="connsiteX119" fmla="*/ 809625 w 3065003"/>
              <a:gd name="connsiteY119" fmla="*/ 600075 h 3195826"/>
              <a:gd name="connsiteX120" fmla="*/ 666750 w 3065003"/>
              <a:gd name="connsiteY120" fmla="*/ 514350 h 3195826"/>
              <a:gd name="connsiteX121" fmla="*/ 600075 w 3065003"/>
              <a:gd name="connsiteY121" fmla="*/ 409575 h 3195826"/>
              <a:gd name="connsiteX122" fmla="*/ 609600 w 3065003"/>
              <a:gd name="connsiteY122" fmla="*/ 381000 h 3195826"/>
              <a:gd name="connsiteX0" fmla="*/ 609600 w 3065003"/>
              <a:gd name="connsiteY0" fmla="*/ 381000 h 3195826"/>
              <a:gd name="connsiteX1" fmla="*/ 638175 w 3065003"/>
              <a:gd name="connsiteY1" fmla="*/ 323850 h 3195826"/>
              <a:gd name="connsiteX2" fmla="*/ 569690 w 3065003"/>
              <a:gd name="connsiteY2" fmla="*/ 323850 h 3195826"/>
              <a:gd name="connsiteX3" fmla="*/ 251936 w 3065003"/>
              <a:gd name="connsiteY3" fmla="*/ 323850 h 3195826"/>
              <a:gd name="connsiteX4" fmla="*/ 66675 w 3065003"/>
              <a:gd name="connsiteY4" fmla="*/ 657225 h 3195826"/>
              <a:gd name="connsiteX5" fmla="*/ 190500 w 3065003"/>
              <a:gd name="connsiteY5" fmla="*/ 876300 h 3195826"/>
              <a:gd name="connsiteX6" fmla="*/ 295275 w 3065003"/>
              <a:gd name="connsiteY6" fmla="*/ 942975 h 3195826"/>
              <a:gd name="connsiteX7" fmla="*/ 304800 w 3065003"/>
              <a:gd name="connsiteY7" fmla="*/ 933450 h 3195826"/>
              <a:gd name="connsiteX8" fmla="*/ 350615 w 3065003"/>
              <a:gd name="connsiteY8" fmla="*/ 952309 h 3195826"/>
              <a:gd name="connsiteX9" fmla="*/ 361950 w 3065003"/>
              <a:gd name="connsiteY9" fmla="*/ 933450 h 3195826"/>
              <a:gd name="connsiteX10" fmla="*/ 419100 w 3065003"/>
              <a:gd name="connsiteY10" fmla="*/ 990600 h 3195826"/>
              <a:gd name="connsiteX11" fmla="*/ 419100 w 3065003"/>
              <a:gd name="connsiteY11" fmla="*/ 1047750 h 3195826"/>
              <a:gd name="connsiteX12" fmla="*/ 333375 w 3065003"/>
              <a:gd name="connsiteY12" fmla="*/ 1095375 h 3195826"/>
              <a:gd name="connsiteX13" fmla="*/ 361950 w 3065003"/>
              <a:gd name="connsiteY13" fmla="*/ 1133475 h 3195826"/>
              <a:gd name="connsiteX14" fmla="*/ 314325 w 3065003"/>
              <a:gd name="connsiteY14" fmla="*/ 1152525 h 3195826"/>
              <a:gd name="connsiteX15" fmla="*/ 290798 w 3065003"/>
              <a:gd name="connsiteY15" fmla="*/ 1152525 h 3195826"/>
              <a:gd name="connsiteX16" fmla="*/ 190500 w 3065003"/>
              <a:gd name="connsiteY16" fmla="*/ 1190625 h 3195826"/>
              <a:gd name="connsiteX17" fmla="*/ 257175 w 3065003"/>
              <a:gd name="connsiteY17" fmla="*/ 1219200 h 3195826"/>
              <a:gd name="connsiteX18" fmla="*/ 219075 w 3065003"/>
              <a:gd name="connsiteY18" fmla="*/ 1428750 h 3195826"/>
              <a:gd name="connsiteX19" fmla="*/ 257175 w 3065003"/>
              <a:gd name="connsiteY19" fmla="*/ 1581150 h 3195826"/>
              <a:gd name="connsiteX20" fmla="*/ 228600 w 3065003"/>
              <a:gd name="connsiteY20" fmla="*/ 1743075 h 3195826"/>
              <a:gd name="connsiteX21" fmla="*/ 238125 w 3065003"/>
              <a:gd name="connsiteY21" fmla="*/ 1847850 h 3195826"/>
              <a:gd name="connsiteX22" fmla="*/ 171450 w 3065003"/>
              <a:gd name="connsiteY22" fmla="*/ 2181225 h 3195826"/>
              <a:gd name="connsiteX23" fmla="*/ 133350 w 3065003"/>
              <a:gd name="connsiteY23" fmla="*/ 2676525 h 3195826"/>
              <a:gd name="connsiteX24" fmla="*/ 104775 w 3065003"/>
              <a:gd name="connsiteY24" fmla="*/ 2695575 h 3195826"/>
              <a:gd name="connsiteX25" fmla="*/ 104775 w 3065003"/>
              <a:gd name="connsiteY25" fmla="*/ 2819400 h 3195826"/>
              <a:gd name="connsiteX26" fmla="*/ 19050 w 3065003"/>
              <a:gd name="connsiteY26" fmla="*/ 2924175 h 3195826"/>
              <a:gd name="connsiteX27" fmla="*/ 0 w 3065003"/>
              <a:gd name="connsiteY27" fmla="*/ 2981325 h 3195826"/>
              <a:gd name="connsiteX28" fmla="*/ 57150 w 3065003"/>
              <a:gd name="connsiteY28" fmla="*/ 3114675 h 3195826"/>
              <a:gd name="connsiteX29" fmla="*/ 104775 w 3065003"/>
              <a:gd name="connsiteY29" fmla="*/ 3124200 h 3195826"/>
              <a:gd name="connsiteX30" fmla="*/ 104775 w 3065003"/>
              <a:gd name="connsiteY30" fmla="*/ 3143250 h 3195826"/>
              <a:gd name="connsiteX31" fmla="*/ 161925 w 3065003"/>
              <a:gd name="connsiteY31" fmla="*/ 3152775 h 3195826"/>
              <a:gd name="connsiteX32" fmla="*/ 200025 w 3065003"/>
              <a:gd name="connsiteY32" fmla="*/ 3190875 h 3195826"/>
              <a:gd name="connsiteX33" fmla="*/ 247650 w 3065003"/>
              <a:gd name="connsiteY33" fmla="*/ 3152775 h 3195826"/>
              <a:gd name="connsiteX34" fmla="*/ 304800 w 3065003"/>
              <a:gd name="connsiteY34" fmla="*/ 3133725 h 3195826"/>
              <a:gd name="connsiteX35" fmla="*/ 333375 w 3065003"/>
              <a:gd name="connsiteY35" fmla="*/ 3000375 h 3195826"/>
              <a:gd name="connsiteX36" fmla="*/ 285750 w 3065003"/>
              <a:gd name="connsiteY36" fmla="*/ 2819400 h 3195826"/>
              <a:gd name="connsiteX37" fmla="*/ 295275 w 3065003"/>
              <a:gd name="connsiteY37" fmla="*/ 2762250 h 3195826"/>
              <a:gd name="connsiteX38" fmla="*/ 304800 w 3065003"/>
              <a:gd name="connsiteY38" fmla="*/ 2752725 h 3195826"/>
              <a:gd name="connsiteX39" fmla="*/ 319088 w 3065003"/>
              <a:gd name="connsiteY39" fmla="*/ 2695956 h 3195826"/>
              <a:gd name="connsiteX40" fmla="*/ 304800 w 3065003"/>
              <a:gd name="connsiteY40" fmla="*/ 2695575 h 3195826"/>
              <a:gd name="connsiteX41" fmla="*/ 409575 w 3065003"/>
              <a:gd name="connsiteY41" fmla="*/ 2305050 h 3195826"/>
              <a:gd name="connsiteX42" fmla="*/ 428625 w 3065003"/>
              <a:gd name="connsiteY42" fmla="*/ 2152650 h 3195826"/>
              <a:gd name="connsiteX43" fmla="*/ 447675 w 3065003"/>
              <a:gd name="connsiteY43" fmla="*/ 2133600 h 3195826"/>
              <a:gd name="connsiteX44" fmla="*/ 704850 w 3065003"/>
              <a:gd name="connsiteY44" fmla="*/ 2324100 h 3195826"/>
              <a:gd name="connsiteX45" fmla="*/ 809625 w 3065003"/>
              <a:gd name="connsiteY45" fmla="*/ 2647950 h 3195826"/>
              <a:gd name="connsiteX46" fmla="*/ 952500 w 3065003"/>
              <a:gd name="connsiteY46" fmla="*/ 2705100 h 3195826"/>
              <a:gd name="connsiteX47" fmla="*/ 1047750 w 3065003"/>
              <a:gd name="connsiteY47" fmla="*/ 2495550 h 3195826"/>
              <a:gd name="connsiteX48" fmla="*/ 1123950 w 3065003"/>
              <a:gd name="connsiteY48" fmla="*/ 2571750 h 3195826"/>
              <a:gd name="connsiteX49" fmla="*/ 1181100 w 3065003"/>
              <a:gd name="connsiteY49" fmla="*/ 2571750 h 3195826"/>
              <a:gd name="connsiteX50" fmla="*/ 1323975 w 3065003"/>
              <a:gd name="connsiteY50" fmla="*/ 2609850 h 3195826"/>
              <a:gd name="connsiteX51" fmla="*/ 1600200 w 3065003"/>
              <a:gd name="connsiteY51" fmla="*/ 2581275 h 3195826"/>
              <a:gd name="connsiteX52" fmla="*/ 1762125 w 3065003"/>
              <a:gd name="connsiteY52" fmla="*/ 2533650 h 3195826"/>
              <a:gd name="connsiteX53" fmla="*/ 2114550 w 3065003"/>
              <a:gd name="connsiteY53" fmla="*/ 2524125 h 3195826"/>
              <a:gd name="connsiteX54" fmla="*/ 2266950 w 3065003"/>
              <a:gd name="connsiteY54" fmla="*/ 2752725 h 3195826"/>
              <a:gd name="connsiteX55" fmla="*/ 2428875 w 3065003"/>
              <a:gd name="connsiteY55" fmla="*/ 2962275 h 3195826"/>
              <a:gd name="connsiteX56" fmla="*/ 2400300 w 3065003"/>
              <a:gd name="connsiteY56" fmla="*/ 3009900 h 3195826"/>
              <a:gd name="connsiteX57" fmla="*/ 2514600 w 3065003"/>
              <a:gd name="connsiteY57" fmla="*/ 3152775 h 3195826"/>
              <a:gd name="connsiteX58" fmla="*/ 2552700 w 3065003"/>
              <a:gd name="connsiteY58" fmla="*/ 3152775 h 3195826"/>
              <a:gd name="connsiteX59" fmla="*/ 2635435 w 3065003"/>
              <a:gd name="connsiteY59" fmla="*/ 3192449 h 3195826"/>
              <a:gd name="connsiteX60" fmla="*/ 2958144 w 3065003"/>
              <a:gd name="connsiteY60" fmla="*/ 2906701 h 3195826"/>
              <a:gd name="connsiteX61" fmla="*/ 3057525 w 3065003"/>
              <a:gd name="connsiteY61" fmla="*/ 2764376 h 3195826"/>
              <a:gd name="connsiteX62" fmla="*/ 2989866 w 3065003"/>
              <a:gd name="connsiteY62" fmla="*/ 2669126 h 3195826"/>
              <a:gd name="connsiteX63" fmla="*/ 2781300 w 3065003"/>
              <a:gd name="connsiteY63" fmla="*/ 2752725 h 3195826"/>
              <a:gd name="connsiteX64" fmla="*/ 2724150 w 3065003"/>
              <a:gd name="connsiteY64" fmla="*/ 2752725 h 3195826"/>
              <a:gd name="connsiteX65" fmla="*/ 2590800 w 3065003"/>
              <a:gd name="connsiteY65" fmla="*/ 2419350 h 3195826"/>
              <a:gd name="connsiteX66" fmla="*/ 2571750 w 3065003"/>
              <a:gd name="connsiteY66" fmla="*/ 2381250 h 3195826"/>
              <a:gd name="connsiteX67" fmla="*/ 2581275 w 3065003"/>
              <a:gd name="connsiteY67" fmla="*/ 2352675 h 3195826"/>
              <a:gd name="connsiteX68" fmla="*/ 2609850 w 3065003"/>
              <a:gd name="connsiteY68" fmla="*/ 2314575 h 3195826"/>
              <a:gd name="connsiteX69" fmla="*/ 2543175 w 3065003"/>
              <a:gd name="connsiteY69" fmla="*/ 2143125 h 3195826"/>
              <a:gd name="connsiteX70" fmla="*/ 2352675 w 3065003"/>
              <a:gd name="connsiteY70" fmla="*/ 2019300 h 3195826"/>
              <a:gd name="connsiteX71" fmla="*/ 2238375 w 3065003"/>
              <a:gd name="connsiteY71" fmla="*/ 2009775 h 3195826"/>
              <a:gd name="connsiteX72" fmla="*/ 2219325 w 3065003"/>
              <a:gd name="connsiteY72" fmla="*/ 2028825 h 3195826"/>
              <a:gd name="connsiteX73" fmla="*/ 1676400 w 3065003"/>
              <a:gd name="connsiteY73" fmla="*/ 2019300 h 3195826"/>
              <a:gd name="connsiteX74" fmla="*/ 1552575 w 3065003"/>
              <a:gd name="connsiteY74" fmla="*/ 1971675 h 3195826"/>
              <a:gd name="connsiteX75" fmla="*/ 1514475 w 3065003"/>
              <a:gd name="connsiteY75" fmla="*/ 1981200 h 3195826"/>
              <a:gd name="connsiteX76" fmla="*/ 1438275 w 3065003"/>
              <a:gd name="connsiteY76" fmla="*/ 1885950 h 3195826"/>
              <a:gd name="connsiteX77" fmla="*/ 1352550 w 3065003"/>
              <a:gd name="connsiteY77" fmla="*/ 1790700 h 3195826"/>
              <a:gd name="connsiteX78" fmla="*/ 1209675 w 3065003"/>
              <a:gd name="connsiteY78" fmla="*/ 1590675 h 3195826"/>
              <a:gd name="connsiteX79" fmla="*/ 1009650 w 3065003"/>
              <a:gd name="connsiteY79" fmla="*/ 1266825 h 3195826"/>
              <a:gd name="connsiteX80" fmla="*/ 1057275 w 3065003"/>
              <a:gd name="connsiteY80" fmla="*/ 1228725 h 3195826"/>
              <a:gd name="connsiteX81" fmla="*/ 1047750 w 3065003"/>
              <a:gd name="connsiteY81" fmla="*/ 1152525 h 3195826"/>
              <a:gd name="connsiteX82" fmla="*/ 1171575 w 3065003"/>
              <a:gd name="connsiteY82" fmla="*/ 1019175 h 3195826"/>
              <a:gd name="connsiteX83" fmla="*/ 1295400 w 3065003"/>
              <a:gd name="connsiteY83" fmla="*/ 971550 h 3195826"/>
              <a:gd name="connsiteX84" fmla="*/ 1352550 w 3065003"/>
              <a:gd name="connsiteY84" fmla="*/ 857250 h 3195826"/>
              <a:gd name="connsiteX85" fmla="*/ 1581150 w 3065003"/>
              <a:gd name="connsiteY85" fmla="*/ 447675 h 3195826"/>
              <a:gd name="connsiteX86" fmla="*/ 1619250 w 3065003"/>
              <a:gd name="connsiteY86" fmla="*/ 438150 h 3195826"/>
              <a:gd name="connsiteX87" fmla="*/ 1657350 w 3065003"/>
              <a:gd name="connsiteY87" fmla="*/ 390525 h 3195826"/>
              <a:gd name="connsiteX88" fmla="*/ 1657350 w 3065003"/>
              <a:gd name="connsiteY88" fmla="*/ 361950 h 3195826"/>
              <a:gd name="connsiteX89" fmla="*/ 1711071 w 3065003"/>
              <a:gd name="connsiteY89" fmla="*/ 306229 h 3195826"/>
              <a:gd name="connsiteX90" fmla="*/ 1800225 w 3065003"/>
              <a:gd name="connsiteY90" fmla="*/ 238125 h 3195826"/>
              <a:gd name="connsiteX91" fmla="*/ 1819275 w 3065003"/>
              <a:gd name="connsiteY91" fmla="*/ 161925 h 3195826"/>
              <a:gd name="connsiteX92" fmla="*/ 1809750 w 3065003"/>
              <a:gd name="connsiteY92" fmla="*/ 152400 h 3195826"/>
              <a:gd name="connsiteX93" fmla="*/ 1809750 w 3065003"/>
              <a:gd name="connsiteY93" fmla="*/ 104775 h 3195826"/>
              <a:gd name="connsiteX94" fmla="*/ 1790700 w 3065003"/>
              <a:gd name="connsiteY94" fmla="*/ 85725 h 3195826"/>
              <a:gd name="connsiteX95" fmla="*/ 1809750 w 3065003"/>
              <a:gd name="connsiteY95" fmla="*/ 66675 h 3195826"/>
              <a:gd name="connsiteX96" fmla="*/ 1771650 w 3065003"/>
              <a:gd name="connsiteY96" fmla="*/ 38100 h 3195826"/>
              <a:gd name="connsiteX97" fmla="*/ 1800225 w 3065003"/>
              <a:gd name="connsiteY97" fmla="*/ 0 h 3195826"/>
              <a:gd name="connsiteX98" fmla="*/ 1720787 w 3065003"/>
              <a:gd name="connsiteY98" fmla="*/ 0 h 3195826"/>
              <a:gd name="connsiteX99" fmla="*/ 1600200 w 3065003"/>
              <a:gd name="connsiteY99" fmla="*/ 123825 h 3195826"/>
              <a:gd name="connsiteX100" fmla="*/ 1571625 w 3065003"/>
              <a:gd name="connsiteY100" fmla="*/ 219075 h 3195826"/>
              <a:gd name="connsiteX101" fmla="*/ 1514475 w 3065003"/>
              <a:gd name="connsiteY101" fmla="*/ 276225 h 3195826"/>
              <a:gd name="connsiteX102" fmla="*/ 1504950 w 3065003"/>
              <a:gd name="connsiteY102" fmla="*/ 323850 h 3195826"/>
              <a:gd name="connsiteX103" fmla="*/ 1238250 w 3065003"/>
              <a:gd name="connsiteY103" fmla="*/ 619125 h 3195826"/>
              <a:gd name="connsiteX104" fmla="*/ 1162050 w 3065003"/>
              <a:gd name="connsiteY104" fmla="*/ 714375 h 3195826"/>
              <a:gd name="connsiteX105" fmla="*/ 1076325 w 3065003"/>
              <a:gd name="connsiteY105" fmla="*/ 771525 h 3195826"/>
              <a:gd name="connsiteX106" fmla="*/ 1028700 w 3065003"/>
              <a:gd name="connsiteY106" fmla="*/ 866775 h 3195826"/>
              <a:gd name="connsiteX107" fmla="*/ 914400 w 3065003"/>
              <a:gd name="connsiteY107" fmla="*/ 933450 h 3195826"/>
              <a:gd name="connsiteX108" fmla="*/ 819150 w 3065003"/>
              <a:gd name="connsiteY108" fmla="*/ 1000125 h 3195826"/>
              <a:gd name="connsiteX109" fmla="*/ 771525 w 3065003"/>
              <a:gd name="connsiteY109" fmla="*/ 1000125 h 3195826"/>
              <a:gd name="connsiteX110" fmla="*/ 762000 w 3065003"/>
              <a:gd name="connsiteY110" fmla="*/ 895350 h 3195826"/>
              <a:gd name="connsiteX111" fmla="*/ 790575 w 3065003"/>
              <a:gd name="connsiteY111" fmla="*/ 895350 h 3195826"/>
              <a:gd name="connsiteX112" fmla="*/ 857250 w 3065003"/>
              <a:gd name="connsiteY112" fmla="*/ 790575 h 3195826"/>
              <a:gd name="connsiteX113" fmla="*/ 838200 w 3065003"/>
              <a:gd name="connsiteY113" fmla="*/ 790575 h 3195826"/>
              <a:gd name="connsiteX114" fmla="*/ 809625 w 3065003"/>
              <a:gd name="connsiteY114" fmla="*/ 742950 h 3195826"/>
              <a:gd name="connsiteX115" fmla="*/ 819150 w 3065003"/>
              <a:gd name="connsiteY115" fmla="*/ 714375 h 3195826"/>
              <a:gd name="connsiteX116" fmla="*/ 800100 w 3065003"/>
              <a:gd name="connsiteY116" fmla="*/ 704850 h 3195826"/>
              <a:gd name="connsiteX117" fmla="*/ 809625 w 3065003"/>
              <a:gd name="connsiteY117" fmla="*/ 676275 h 3195826"/>
              <a:gd name="connsiteX118" fmla="*/ 771525 w 3065003"/>
              <a:gd name="connsiteY118" fmla="*/ 657225 h 3195826"/>
              <a:gd name="connsiteX119" fmla="*/ 809625 w 3065003"/>
              <a:gd name="connsiteY119" fmla="*/ 600075 h 3195826"/>
              <a:gd name="connsiteX120" fmla="*/ 666750 w 3065003"/>
              <a:gd name="connsiteY120" fmla="*/ 514350 h 3195826"/>
              <a:gd name="connsiteX121" fmla="*/ 600075 w 3065003"/>
              <a:gd name="connsiteY121" fmla="*/ 409575 h 3195826"/>
              <a:gd name="connsiteX122" fmla="*/ 609600 w 3065003"/>
              <a:gd name="connsiteY122" fmla="*/ 381000 h 3195826"/>
              <a:gd name="connsiteX0" fmla="*/ 609600 w 3065003"/>
              <a:gd name="connsiteY0" fmla="*/ 381000 h 3195826"/>
              <a:gd name="connsiteX1" fmla="*/ 638175 w 3065003"/>
              <a:gd name="connsiteY1" fmla="*/ 323850 h 3195826"/>
              <a:gd name="connsiteX2" fmla="*/ 569690 w 3065003"/>
              <a:gd name="connsiteY2" fmla="*/ 323850 h 3195826"/>
              <a:gd name="connsiteX3" fmla="*/ 251936 w 3065003"/>
              <a:gd name="connsiteY3" fmla="*/ 323850 h 3195826"/>
              <a:gd name="connsiteX4" fmla="*/ 66675 w 3065003"/>
              <a:gd name="connsiteY4" fmla="*/ 657225 h 3195826"/>
              <a:gd name="connsiteX5" fmla="*/ 190500 w 3065003"/>
              <a:gd name="connsiteY5" fmla="*/ 876300 h 3195826"/>
              <a:gd name="connsiteX6" fmla="*/ 295275 w 3065003"/>
              <a:gd name="connsiteY6" fmla="*/ 942975 h 3195826"/>
              <a:gd name="connsiteX7" fmla="*/ 304800 w 3065003"/>
              <a:gd name="connsiteY7" fmla="*/ 933450 h 3195826"/>
              <a:gd name="connsiteX8" fmla="*/ 350615 w 3065003"/>
              <a:gd name="connsiteY8" fmla="*/ 952309 h 3195826"/>
              <a:gd name="connsiteX9" fmla="*/ 361950 w 3065003"/>
              <a:gd name="connsiteY9" fmla="*/ 933450 h 3195826"/>
              <a:gd name="connsiteX10" fmla="*/ 419100 w 3065003"/>
              <a:gd name="connsiteY10" fmla="*/ 990600 h 3195826"/>
              <a:gd name="connsiteX11" fmla="*/ 419100 w 3065003"/>
              <a:gd name="connsiteY11" fmla="*/ 1047750 h 3195826"/>
              <a:gd name="connsiteX12" fmla="*/ 333375 w 3065003"/>
              <a:gd name="connsiteY12" fmla="*/ 1095375 h 3195826"/>
              <a:gd name="connsiteX13" fmla="*/ 361950 w 3065003"/>
              <a:gd name="connsiteY13" fmla="*/ 1133475 h 3195826"/>
              <a:gd name="connsiteX14" fmla="*/ 314325 w 3065003"/>
              <a:gd name="connsiteY14" fmla="*/ 1152525 h 3195826"/>
              <a:gd name="connsiteX15" fmla="*/ 290798 w 3065003"/>
              <a:gd name="connsiteY15" fmla="*/ 1152525 h 3195826"/>
              <a:gd name="connsiteX16" fmla="*/ 190500 w 3065003"/>
              <a:gd name="connsiteY16" fmla="*/ 1190625 h 3195826"/>
              <a:gd name="connsiteX17" fmla="*/ 257175 w 3065003"/>
              <a:gd name="connsiteY17" fmla="*/ 1219200 h 3195826"/>
              <a:gd name="connsiteX18" fmla="*/ 219075 w 3065003"/>
              <a:gd name="connsiteY18" fmla="*/ 1428750 h 3195826"/>
              <a:gd name="connsiteX19" fmla="*/ 257175 w 3065003"/>
              <a:gd name="connsiteY19" fmla="*/ 1581150 h 3195826"/>
              <a:gd name="connsiteX20" fmla="*/ 228600 w 3065003"/>
              <a:gd name="connsiteY20" fmla="*/ 1743075 h 3195826"/>
              <a:gd name="connsiteX21" fmla="*/ 238125 w 3065003"/>
              <a:gd name="connsiteY21" fmla="*/ 1847850 h 3195826"/>
              <a:gd name="connsiteX22" fmla="*/ 171450 w 3065003"/>
              <a:gd name="connsiteY22" fmla="*/ 2181225 h 3195826"/>
              <a:gd name="connsiteX23" fmla="*/ 133350 w 3065003"/>
              <a:gd name="connsiteY23" fmla="*/ 2676525 h 3195826"/>
              <a:gd name="connsiteX24" fmla="*/ 104775 w 3065003"/>
              <a:gd name="connsiteY24" fmla="*/ 2695575 h 3195826"/>
              <a:gd name="connsiteX25" fmla="*/ 104775 w 3065003"/>
              <a:gd name="connsiteY25" fmla="*/ 2819400 h 3195826"/>
              <a:gd name="connsiteX26" fmla="*/ 19050 w 3065003"/>
              <a:gd name="connsiteY26" fmla="*/ 2924175 h 3195826"/>
              <a:gd name="connsiteX27" fmla="*/ 0 w 3065003"/>
              <a:gd name="connsiteY27" fmla="*/ 2981325 h 3195826"/>
              <a:gd name="connsiteX28" fmla="*/ 57150 w 3065003"/>
              <a:gd name="connsiteY28" fmla="*/ 3114675 h 3195826"/>
              <a:gd name="connsiteX29" fmla="*/ 104775 w 3065003"/>
              <a:gd name="connsiteY29" fmla="*/ 3124200 h 3195826"/>
              <a:gd name="connsiteX30" fmla="*/ 104775 w 3065003"/>
              <a:gd name="connsiteY30" fmla="*/ 3143250 h 3195826"/>
              <a:gd name="connsiteX31" fmla="*/ 161925 w 3065003"/>
              <a:gd name="connsiteY31" fmla="*/ 3152775 h 3195826"/>
              <a:gd name="connsiteX32" fmla="*/ 200025 w 3065003"/>
              <a:gd name="connsiteY32" fmla="*/ 3190875 h 3195826"/>
              <a:gd name="connsiteX33" fmla="*/ 247650 w 3065003"/>
              <a:gd name="connsiteY33" fmla="*/ 3152775 h 3195826"/>
              <a:gd name="connsiteX34" fmla="*/ 304800 w 3065003"/>
              <a:gd name="connsiteY34" fmla="*/ 3133725 h 3195826"/>
              <a:gd name="connsiteX35" fmla="*/ 333375 w 3065003"/>
              <a:gd name="connsiteY35" fmla="*/ 3000375 h 3195826"/>
              <a:gd name="connsiteX36" fmla="*/ 285750 w 3065003"/>
              <a:gd name="connsiteY36" fmla="*/ 2819400 h 3195826"/>
              <a:gd name="connsiteX37" fmla="*/ 295275 w 3065003"/>
              <a:gd name="connsiteY37" fmla="*/ 2762250 h 3195826"/>
              <a:gd name="connsiteX38" fmla="*/ 304800 w 3065003"/>
              <a:gd name="connsiteY38" fmla="*/ 2752725 h 3195826"/>
              <a:gd name="connsiteX39" fmla="*/ 319088 w 3065003"/>
              <a:gd name="connsiteY39" fmla="*/ 2695956 h 3195826"/>
              <a:gd name="connsiteX40" fmla="*/ 304800 w 3065003"/>
              <a:gd name="connsiteY40" fmla="*/ 2695575 h 3195826"/>
              <a:gd name="connsiteX41" fmla="*/ 409575 w 3065003"/>
              <a:gd name="connsiteY41" fmla="*/ 2305050 h 3195826"/>
              <a:gd name="connsiteX42" fmla="*/ 428625 w 3065003"/>
              <a:gd name="connsiteY42" fmla="*/ 2152650 h 3195826"/>
              <a:gd name="connsiteX43" fmla="*/ 447675 w 3065003"/>
              <a:gd name="connsiteY43" fmla="*/ 2133600 h 3195826"/>
              <a:gd name="connsiteX44" fmla="*/ 704850 w 3065003"/>
              <a:gd name="connsiteY44" fmla="*/ 2324100 h 3195826"/>
              <a:gd name="connsiteX45" fmla="*/ 809625 w 3065003"/>
              <a:gd name="connsiteY45" fmla="*/ 2647950 h 3195826"/>
              <a:gd name="connsiteX46" fmla="*/ 952500 w 3065003"/>
              <a:gd name="connsiteY46" fmla="*/ 2705100 h 3195826"/>
              <a:gd name="connsiteX47" fmla="*/ 1047750 w 3065003"/>
              <a:gd name="connsiteY47" fmla="*/ 2495550 h 3195826"/>
              <a:gd name="connsiteX48" fmla="*/ 1123950 w 3065003"/>
              <a:gd name="connsiteY48" fmla="*/ 2571750 h 3195826"/>
              <a:gd name="connsiteX49" fmla="*/ 1181100 w 3065003"/>
              <a:gd name="connsiteY49" fmla="*/ 2571750 h 3195826"/>
              <a:gd name="connsiteX50" fmla="*/ 1323975 w 3065003"/>
              <a:gd name="connsiteY50" fmla="*/ 2609850 h 3195826"/>
              <a:gd name="connsiteX51" fmla="*/ 1600200 w 3065003"/>
              <a:gd name="connsiteY51" fmla="*/ 2581275 h 3195826"/>
              <a:gd name="connsiteX52" fmla="*/ 1762125 w 3065003"/>
              <a:gd name="connsiteY52" fmla="*/ 2533650 h 3195826"/>
              <a:gd name="connsiteX53" fmla="*/ 2114550 w 3065003"/>
              <a:gd name="connsiteY53" fmla="*/ 2524125 h 3195826"/>
              <a:gd name="connsiteX54" fmla="*/ 2266950 w 3065003"/>
              <a:gd name="connsiteY54" fmla="*/ 2752725 h 3195826"/>
              <a:gd name="connsiteX55" fmla="*/ 2428875 w 3065003"/>
              <a:gd name="connsiteY55" fmla="*/ 2962275 h 3195826"/>
              <a:gd name="connsiteX56" fmla="*/ 2400300 w 3065003"/>
              <a:gd name="connsiteY56" fmla="*/ 3009900 h 3195826"/>
              <a:gd name="connsiteX57" fmla="*/ 2514600 w 3065003"/>
              <a:gd name="connsiteY57" fmla="*/ 3152775 h 3195826"/>
              <a:gd name="connsiteX58" fmla="*/ 2552700 w 3065003"/>
              <a:gd name="connsiteY58" fmla="*/ 3152775 h 3195826"/>
              <a:gd name="connsiteX59" fmla="*/ 2614968 w 3065003"/>
              <a:gd name="connsiteY59" fmla="*/ 3192449 h 3195826"/>
              <a:gd name="connsiteX60" fmla="*/ 2958144 w 3065003"/>
              <a:gd name="connsiteY60" fmla="*/ 2906701 h 3195826"/>
              <a:gd name="connsiteX61" fmla="*/ 3057525 w 3065003"/>
              <a:gd name="connsiteY61" fmla="*/ 2764376 h 3195826"/>
              <a:gd name="connsiteX62" fmla="*/ 2989866 w 3065003"/>
              <a:gd name="connsiteY62" fmla="*/ 2669126 h 3195826"/>
              <a:gd name="connsiteX63" fmla="*/ 2781300 w 3065003"/>
              <a:gd name="connsiteY63" fmla="*/ 2752725 h 3195826"/>
              <a:gd name="connsiteX64" fmla="*/ 2724150 w 3065003"/>
              <a:gd name="connsiteY64" fmla="*/ 2752725 h 3195826"/>
              <a:gd name="connsiteX65" fmla="*/ 2590800 w 3065003"/>
              <a:gd name="connsiteY65" fmla="*/ 2419350 h 3195826"/>
              <a:gd name="connsiteX66" fmla="*/ 2571750 w 3065003"/>
              <a:gd name="connsiteY66" fmla="*/ 2381250 h 3195826"/>
              <a:gd name="connsiteX67" fmla="*/ 2581275 w 3065003"/>
              <a:gd name="connsiteY67" fmla="*/ 2352675 h 3195826"/>
              <a:gd name="connsiteX68" fmla="*/ 2609850 w 3065003"/>
              <a:gd name="connsiteY68" fmla="*/ 2314575 h 3195826"/>
              <a:gd name="connsiteX69" fmla="*/ 2543175 w 3065003"/>
              <a:gd name="connsiteY69" fmla="*/ 2143125 h 3195826"/>
              <a:gd name="connsiteX70" fmla="*/ 2352675 w 3065003"/>
              <a:gd name="connsiteY70" fmla="*/ 2019300 h 3195826"/>
              <a:gd name="connsiteX71" fmla="*/ 2238375 w 3065003"/>
              <a:gd name="connsiteY71" fmla="*/ 2009775 h 3195826"/>
              <a:gd name="connsiteX72" fmla="*/ 2219325 w 3065003"/>
              <a:gd name="connsiteY72" fmla="*/ 2028825 h 3195826"/>
              <a:gd name="connsiteX73" fmla="*/ 1676400 w 3065003"/>
              <a:gd name="connsiteY73" fmla="*/ 2019300 h 3195826"/>
              <a:gd name="connsiteX74" fmla="*/ 1552575 w 3065003"/>
              <a:gd name="connsiteY74" fmla="*/ 1971675 h 3195826"/>
              <a:gd name="connsiteX75" fmla="*/ 1514475 w 3065003"/>
              <a:gd name="connsiteY75" fmla="*/ 1981200 h 3195826"/>
              <a:gd name="connsiteX76" fmla="*/ 1438275 w 3065003"/>
              <a:gd name="connsiteY76" fmla="*/ 1885950 h 3195826"/>
              <a:gd name="connsiteX77" fmla="*/ 1352550 w 3065003"/>
              <a:gd name="connsiteY77" fmla="*/ 1790700 h 3195826"/>
              <a:gd name="connsiteX78" fmla="*/ 1209675 w 3065003"/>
              <a:gd name="connsiteY78" fmla="*/ 1590675 h 3195826"/>
              <a:gd name="connsiteX79" fmla="*/ 1009650 w 3065003"/>
              <a:gd name="connsiteY79" fmla="*/ 1266825 h 3195826"/>
              <a:gd name="connsiteX80" fmla="*/ 1057275 w 3065003"/>
              <a:gd name="connsiteY80" fmla="*/ 1228725 h 3195826"/>
              <a:gd name="connsiteX81" fmla="*/ 1047750 w 3065003"/>
              <a:gd name="connsiteY81" fmla="*/ 1152525 h 3195826"/>
              <a:gd name="connsiteX82" fmla="*/ 1171575 w 3065003"/>
              <a:gd name="connsiteY82" fmla="*/ 1019175 h 3195826"/>
              <a:gd name="connsiteX83" fmla="*/ 1295400 w 3065003"/>
              <a:gd name="connsiteY83" fmla="*/ 971550 h 3195826"/>
              <a:gd name="connsiteX84" fmla="*/ 1352550 w 3065003"/>
              <a:gd name="connsiteY84" fmla="*/ 857250 h 3195826"/>
              <a:gd name="connsiteX85" fmla="*/ 1581150 w 3065003"/>
              <a:gd name="connsiteY85" fmla="*/ 447675 h 3195826"/>
              <a:gd name="connsiteX86" fmla="*/ 1619250 w 3065003"/>
              <a:gd name="connsiteY86" fmla="*/ 438150 h 3195826"/>
              <a:gd name="connsiteX87" fmla="*/ 1657350 w 3065003"/>
              <a:gd name="connsiteY87" fmla="*/ 390525 h 3195826"/>
              <a:gd name="connsiteX88" fmla="*/ 1657350 w 3065003"/>
              <a:gd name="connsiteY88" fmla="*/ 361950 h 3195826"/>
              <a:gd name="connsiteX89" fmla="*/ 1711071 w 3065003"/>
              <a:gd name="connsiteY89" fmla="*/ 306229 h 3195826"/>
              <a:gd name="connsiteX90" fmla="*/ 1800225 w 3065003"/>
              <a:gd name="connsiteY90" fmla="*/ 238125 h 3195826"/>
              <a:gd name="connsiteX91" fmla="*/ 1819275 w 3065003"/>
              <a:gd name="connsiteY91" fmla="*/ 161925 h 3195826"/>
              <a:gd name="connsiteX92" fmla="*/ 1809750 w 3065003"/>
              <a:gd name="connsiteY92" fmla="*/ 152400 h 3195826"/>
              <a:gd name="connsiteX93" fmla="*/ 1809750 w 3065003"/>
              <a:gd name="connsiteY93" fmla="*/ 104775 h 3195826"/>
              <a:gd name="connsiteX94" fmla="*/ 1790700 w 3065003"/>
              <a:gd name="connsiteY94" fmla="*/ 85725 h 3195826"/>
              <a:gd name="connsiteX95" fmla="*/ 1809750 w 3065003"/>
              <a:gd name="connsiteY95" fmla="*/ 66675 h 3195826"/>
              <a:gd name="connsiteX96" fmla="*/ 1771650 w 3065003"/>
              <a:gd name="connsiteY96" fmla="*/ 38100 h 3195826"/>
              <a:gd name="connsiteX97" fmla="*/ 1800225 w 3065003"/>
              <a:gd name="connsiteY97" fmla="*/ 0 h 3195826"/>
              <a:gd name="connsiteX98" fmla="*/ 1720787 w 3065003"/>
              <a:gd name="connsiteY98" fmla="*/ 0 h 3195826"/>
              <a:gd name="connsiteX99" fmla="*/ 1600200 w 3065003"/>
              <a:gd name="connsiteY99" fmla="*/ 123825 h 3195826"/>
              <a:gd name="connsiteX100" fmla="*/ 1571625 w 3065003"/>
              <a:gd name="connsiteY100" fmla="*/ 219075 h 3195826"/>
              <a:gd name="connsiteX101" fmla="*/ 1514475 w 3065003"/>
              <a:gd name="connsiteY101" fmla="*/ 276225 h 3195826"/>
              <a:gd name="connsiteX102" fmla="*/ 1504950 w 3065003"/>
              <a:gd name="connsiteY102" fmla="*/ 323850 h 3195826"/>
              <a:gd name="connsiteX103" fmla="*/ 1238250 w 3065003"/>
              <a:gd name="connsiteY103" fmla="*/ 619125 h 3195826"/>
              <a:gd name="connsiteX104" fmla="*/ 1162050 w 3065003"/>
              <a:gd name="connsiteY104" fmla="*/ 714375 h 3195826"/>
              <a:gd name="connsiteX105" fmla="*/ 1076325 w 3065003"/>
              <a:gd name="connsiteY105" fmla="*/ 771525 h 3195826"/>
              <a:gd name="connsiteX106" fmla="*/ 1028700 w 3065003"/>
              <a:gd name="connsiteY106" fmla="*/ 866775 h 3195826"/>
              <a:gd name="connsiteX107" fmla="*/ 914400 w 3065003"/>
              <a:gd name="connsiteY107" fmla="*/ 933450 h 3195826"/>
              <a:gd name="connsiteX108" fmla="*/ 819150 w 3065003"/>
              <a:gd name="connsiteY108" fmla="*/ 1000125 h 3195826"/>
              <a:gd name="connsiteX109" fmla="*/ 771525 w 3065003"/>
              <a:gd name="connsiteY109" fmla="*/ 1000125 h 3195826"/>
              <a:gd name="connsiteX110" fmla="*/ 762000 w 3065003"/>
              <a:gd name="connsiteY110" fmla="*/ 895350 h 3195826"/>
              <a:gd name="connsiteX111" fmla="*/ 790575 w 3065003"/>
              <a:gd name="connsiteY111" fmla="*/ 895350 h 3195826"/>
              <a:gd name="connsiteX112" fmla="*/ 857250 w 3065003"/>
              <a:gd name="connsiteY112" fmla="*/ 790575 h 3195826"/>
              <a:gd name="connsiteX113" fmla="*/ 838200 w 3065003"/>
              <a:gd name="connsiteY113" fmla="*/ 790575 h 3195826"/>
              <a:gd name="connsiteX114" fmla="*/ 809625 w 3065003"/>
              <a:gd name="connsiteY114" fmla="*/ 742950 h 3195826"/>
              <a:gd name="connsiteX115" fmla="*/ 819150 w 3065003"/>
              <a:gd name="connsiteY115" fmla="*/ 714375 h 3195826"/>
              <a:gd name="connsiteX116" fmla="*/ 800100 w 3065003"/>
              <a:gd name="connsiteY116" fmla="*/ 704850 h 3195826"/>
              <a:gd name="connsiteX117" fmla="*/ 809625 w 3065003"/>
              <a:gd name="connsiteY117" fmla="*/ 676275 h 3195826"/>
              <a:gd name="connsiteX118" fmla="*/ 771525 w 3065003"/>
              <a:gd name="connsiteY118" fmla="*/ 657225 h 3195826"/>
              <a:gd name="connsiteX119" fmla="*/ 809625 w 3065003"/>
              <a:gd name="connsiteY119" fmla="*/ 600075 h 3195826"/>
              <a:gd name="connsiteX120" fmla="*/ 666750 w 3065003"/>
              <a:gd name="connsiteY120" fmla="*/ 514350 h 3195826"/>
              <a:gd name="connsiteX121" fmla="*/ 600075 w 3065003"/>
              <a:gd name="connsiteY121" fmla="*/ 409575 h 3195826"/>
              <a:gd name="connsiteX122" fmla="*/ 609600 w 3065003"/>
              <a:gd name="connsiteY122" fmla="*/ 381000 h 3195826"/>
              <a:gd name="connsiteX0" fmla="*/ 609600 w 3065003"/>
              <a:gd name="connsiteY0" fmla="*/ 381000 h 3192449"/>
              <a:gd name="connsiteX1" fmla="*/ 638175 w 3065003"/>
              <a:gd name="connsiteY1" fmla="*/ 323850 h 3192449"/>
              <a:gd name="connsiteX2" fmla="*/ 569690 w 3065003"/>
              <a:gd name="connsiteY2" fmla="*/ 323850 h 3192449"/>
              <a:gd name="connsiteX3" fmla="*/ 251936 w 3065003"/>
              <a:gd name="connsiteY3" fmla="*/ 323850 h 3192449"/>
              <a:gd name="connsiteX4" fmla="*/ 66675 w 3065003"/>
              <a:gd name="connsiteY4" fmla="*/ 657225 h 3192449"/>
              <a:gd name="connsiteX5" fmla="*/ 190500 w 3065003"/>
              <a:gd name="connsiteY5" fmla="*/ 876300 h 3192449"/>
              <a:gd name="connsiteX6" fmla="*/ 295275 w 3065003"/>
              <a:gd name="connsiteY6" fmla="*/ 942975 h 3192449"/>
              <a:gd name="connsiteX7" fmla="*/ 304800 w 3065003"/>
              <a:gd name="connsiteY7" fmla="*/ 933450 h 3192449"/>
              <a:gd name="connsiteX8" fmla="*/ 350615 w 3065003"/>
              <a:gd name="connsiteY8" fmla="*/ 952309 h 3192449"/>
              <a:gd name="connsiteX9" fmla="*/ 361950 w 3065003"/>
              <a:gd name="connsiteY9" fmla="*/ 933450 h 3192449"/>
              <a:gd name="connsiteX10" fmla="*/ 419100 w 3065003"/>
              <a:gd name="connsiteY10" fmla="*/ 990600 h 3192449"/>
              <a:gd name="connsiteX11" fmla="*/ 419100 w 3065003"/>
              <a:gd name="connsiteY11" fmla="*/ 1047750 h 3192449"/>
              <a:gd name="connsiteX12" fmla="*/ 333375 w 3065003"/>
              <a:gd name="connsiteY12" fmla="*/ 1095375 h 3192449"/>
              <a:gd name="connsiteX13" fmla="*/ 361950 w 3065003"/>
              <a:gd name="connsiteY13" fmla="*/ 1133475 h 3192449"/>
              <a:gd name="connsiteX14" fmla="*/ 314325 w 3065003"/>
              <a:gd name="connsiteY14" fmla="*/ 1152525 h 3192449"/>
              <a:gd name="connsiteX15" fmla="*/ 290798 w 3065003"/>
              <a:gd name="connsiteY15" fmla="*/ 1152525 h 3192449"/>
              <a:gd name="connsiteX16" fmla="*/ 190500 w 3065003"/>
              <a:gd name="connsiteY16" fmla="*/ 1190625 h 3192449"/>
              <a:gd name="connsiteX17" fmla="*/ 257175 w 3065003"/>
              <a:gd name="connsiteY17" fmla="*/ 1219200 h 3192449"/>
              <a:gd name="connsiteX18" fmla="*/ 219075 w 3065003"/>
              <a:gd name="connsiteY18" fmla="*/ 1428750 h 3192449"/>
              <a:gd name="connsiteX19" fmla="*/ 257175 w 3065003"/>
              <a:gd name="connsiteY19" fmla="*/ 1581150 h 3192449"/>
              <a:gd name="connsiteX20" fmla="*/ 228600 w 3065003"/>
              <a:gd name="connsiteY20" fmla="*/ 1743075 h 3192449"/>
              <a:gd name="connsiteX21" fmla="*/ 238125 w 3065003"/>
              <a:gd name="connsiteY21" fmla="*/ 1847850 h 3192449"/>
              <a:gd name="connsiteX22" fmla="*/ 171450 w 3065003"/>
              <a:gd name="connsiteY22" fmla="*/ 2181225 h 3192449"/>
              <a:gd name="connsiteX23" fmla="*/ 133350 w 3065003"/>
              <a:gd name="connsiteY23" fmla="*/ 2676525 h 3192449"/>
              <a:gd name="connsiteX24" fmla="*/ 104775 w 3065003"/>
              <a:gd name="connsiteY24" fmla="*/ 2695575 h 3192449"/>
              <a:gd name="connsiteX25" fmla="*/ 104775 w 3065003"/>
              <a:gd name="connsiteY25" fmla="*/ 2819400 h 3192449"/>
              <a:gd name="connsiteX26" fmla="*/ 19050 w 3065003"/>
              <a:gd name="connsiteY26" fmla="*/ 2924175 h 3192449"/>
              <a:gd name="connsiteX27" fmla="*/ 0 w 3065003"/>
              <a:gd name="connsiteY27" fmla="*/ 2981325 h 3192449"/>
              <a:gd name="connsiteX28" fmla="*/ 57150 w 3065003"/>
              <a:gd name="connsiteY28" fmla="*/ 3114675 h 3192449"/>
              <a:gd name="connsiteX29" fmla="*/ 104775 w 3065003"/>
              <a:gd name="connsiteY29" fmla="*/ 3124200 h 3192449"/>
              <a:gd name="connsiteX30" fmla="*/ 104775 w 3065003"/>
              <a:gd name="connsiteY30" fmla="*/ 3143250 h 3192449"/>
              <a:gd name="connsiteX31" fmla="*/ 161925 w 3065003"/>
              <a:gd name="connsiteY31" fmla="*/ 3152775 h 3192449"/>
              <a:gd name="connsiteX32" fmla="*/ 200025 w 3065003"/>
              <a:gd name="connsiteY32" fmla="*/ 3190875 h 3192449"/>
              <a:gd name="connsiteX33" fmla="*/ 247650 w 3065003"/>
              <a:gd name="connsiteY33" fmla="*/ 3152775 h 3192449"/>
              <a:gd name="connsiteX34" fmla="*/ 304800 w 3065003"/>
              <a:gd name="connsiteY34" fmla="*/ 3133725 h 3192449"/>
              <a:gd name="connsiteX35" fmla="*/ 333375 w 3065003"/>
              <a:gd name="connsiteY35" fmla="*/ 3000375 h 3192449"/>
              <a:gd name="connsiteX36" fmla="*/ 285750 w 3065003"/>
              <a:gd name="connsiteY36" fmla="*/ 2819400 h 3192449"/>
              <a:gd name="connsiteX37" fmla="*/ 295275 w 3065003"/>
              <a:gd name="connsiteY37" fmla="*/ 2762250 h 3192449"/>
              <a:gd name="connsiteX38" fmla="*/ 304800 w 3065003"/>
              <a:gd name="connsiteY38" fmla="*/ 2752725 h 3192449"/>
              <a:gd name="connsiteX39" fmla="*/ 319088 w 3065003"/>
              <a:gd name="connsiteY39" fmla="*/ 2695956 h 3192449"/>
              <a:gd name="connsiteX40" fmla="*/ 304800 w 3065003"/>
              <a:gd name="connsiteY40" fmla="*/ 2695575 h 3192449"/>
              <a:gd name="connsiteX41" fmla="*/ 409575 w 3065003"/>
              <a:gd name="connsiteY41" fmla="*/ 2305050 h 3192449"/>
              <a:gd name="connsiteX42" fmla="*/ 428625 w 3065003"/>
              <a:gd name="connsiteY42" fmla="*/ 2152650 h 3192449"/>
              <a:gd name="connsiteX43" fmla="*/ 447675 w 3065003"/>
              <a:gd name="connsiteY43" fmla="*/ 2133600 h 3192449"/>
              <a:gd name="connsiteX44" fmla="*/ 704850 w 3065003"/>
              <a:gd name="connsiteY44" fmla="*/ 2324100 h 3192449"/>
              <a:gd name="connsiteX45" fmla="*/ 809625 w 3065003"/>
              <a:gd name="connsiteY45" fmla="*/ 2647950 h 3192449"/>
              <a:gd name="connsiteX46" fmla="*/ 952500 w 3065003"/>
              <a:gd name="connsiteY46" fmla="*/ 2705100 h 3192449"/>
              <a:gd name="connsiteX47" fmla="*/ 1047750 w 3065003"/>
              <a:gd name="connsiteY47" fmla="*/ 2495550 h 3192449"/>
              <a:gd name="connsiteX48" fmla="*/ 1123950 w 3065003"/>
              <a:gd name="connsiteY48" fmla="*/ 2571750 h 3192449"/>
              <a:gd name="connsiteX49" fmla="*/ 1181100 w 3065003"/>
              <a:gd name="connsiteY49" fmla="*/ 2571750 h 3192449"/>
              <a:gd name="connsiteX50" fmla="*/ 1323975 w 3065003"/>
              <a:gd name="connsiteY50" fmla="*/ 2609850 h 3192449"/>
              <a:gd name="connsiteX51" fmla="*/ 1600200 w 3065003"/>
              <a:gd name="connsiteY51" fmla="*/ 2581275 h 3192449"/>
              <a:gd name="connsiteX52" fmla="*/ 1762125 w 3065003"/>
              <a:gd name="connsiteY52" fmla="*/ 2533650 h 3192449"/>
              <a:gd name="connsiteX53" fmla="*/ 2114550 w 3065003"/>
              <a:gd name="connsiteY53" fmla="*/ 2524125 h 3192449"/>
              <a:gd name="connsiteX54" fmla="*/ 2266950 w 3065003"/>
              <a:gd name="connsiteY54" fmla="*/ 2752725 h 3192449"/>
              <a:gd name="connsiteX55" fmla="*/ 2428875 w 3065003"/>
              <a:gd name="connsiteY55" fmla="*/ 2962275 h 3192449"/>
              <a:gd name="connsiteX56" fmla="*/ 2400300 w 3065003"/>
              <a:gd name="connsiteY56" fmla="*/ 3009900 h 3192449"/>
              <a:gd name="connsiteX57" fmla="*/ 2514600 w 3065003"/>
              <a:gd name="connsiteY57" fmla="*/ 3152775 h 3192449"/>
              <a:gd name="connsiteX58" fmla="*/ 2552700 w 3065003"/>
              <a:gd name="connsiteY58" fmla="*/ 3152775 h 3192449"/>
              <a:gd name="connsiteX59" fmla="*/ 2614968 w 3065003"/>
              <a:gd name="connsiteY59" fmla="*/ 3192449 h 3192449"/>
              <a:gd name="connsiteX60" fmla="*/ 2958144 w 3065003"/>
              <a:gd name="connsiteY60" fmla="*/ 2906701 h 3192449"/>
              <a:gd name="connsiteX61" fmla="*/ 3057525 w 3065003"/>
              <a:gd name="connsiteY61" fmla="*/ 2764376 h 3192449"/>
              <a:gd name="connsiteX62" fmla="*/ 2989866 w 3065003"/>
              <a:gd name="connsiteY62" fmla="*/ 2669126 h 3192449"/>
              <a:gd name="connsiteX63" fmla="*/ 2781300 w 3065003"/>
              <a:gd name="connsiteY63" fmla="*/ 2752725 h 3192449"/>
              <a:gd name="connsiteX64" fmla="*/ 2724150 w 3065003"/>
              <a:gd name="connsiteY64" fmla="*/ 2752725 h 3192449"/>
              <a:gd name="connsiteX65" fmla="*/ 2590800 w 3065003"/>
              <a:gd name="connsiteY65" fmla="*/ 2419350 h 3192449"/>
              <a:gd name="connsiteX66" fmla="*/ 2571750 w 3065003"/>
              <a:gd name="connsiteY66" fmla="*/ 2381250 h 3192449"/>
              <a:gd name="connsiteX67" fmla="*/ 2581275 w 3065003"/>
              <a:gd name="connsiteY67" fmla="*/ 2352675 h 3192449"/>
              <a:gd name="connsiteX68" fmla="*/ 2609850 w 3065003"/>
              <a:gd name="connsiteY68" fmla="*/ 2314575 h 3192449"/>
              <a:gd name="connsiteX69" fmla="*/ 2543175 w 3065003"/>
              <a:gd name="connsiteY69" fmla="*/ 2143125 h 3192449"/>
              <a:gd name="connsiteX70" fmla="*/ 2352675 w 3065003"/>
              <a:gd name="connsiteY70" fmla="*/ 2019300 h 3192449"/>
              <a:gd name="connsiteX71" fmla="*/ 2238375 w 3065003"/>
              <a:gd name="connsiteY71" fmla="*/ 2009775 h 3192449"/>
              <a:gd name="connsiteX72" fmla="*/ 2219325 w 3065003"/>
              <a:gd name="connsiteY72" fmla="*/ 2028825 h 3192449"/>
              <a:gd name="connsiteX73" fmla="*/ 1676400 w 3065003"/>
              <a:gd name="connsiteY73" fmla="*/ 2019300 h 3192449"/>
              <a:gd name="connsiteX74" fmla="*/ 1552575 w 3065003"/>
              <a:gd name="connsiteY74" fmla="*/ 1971675 h 3192449"/>
              <a:gd name="connsiteX75" fmla="*/ 1514475 w 3065003"/>
              <a:gd name="connsiteY75" fmla="*/ 1981200 h 3192449"/>
              <a:gd name="connsiteX76" fmla="*/ 1438275 w 3065003"/>
              <a:gd name="connsiteY76" fmla="*/ 1885950 h 3192449"/>
              <a:gd name="connsiteX77" fmla="*/ 1352550 w 3065003"/>
              <a:gd name="connsiteY77" fmla="*/ 1790700 h 3192449"/>
              <a:gd name="connsiteX78" fmla="*/ 1209675 w 3065003"/>
              <a:gd name="connsiteY78" fmla="*/ 1590675 h 3192449"/>
              <a:gd name="connsiteX79" fmla="*/ 1009650 w 3065003"/>
              <a:gd name="connsiteY79" fmla="*/ 1266825 h 3192449"/>
              <a:gd name="connsiteX80" fmla="*/ 1057275 w 3065003"/>
              <a:gd name="connsiteY80" fmla="*/ 1228725 h 3192449"/>
              <a:gd name="connsiteX81" fmla="*/ 1047750 w 3065003"/>
              <a:gd name="connsiteY81" fmla="*/ 1152525 h 3192449"/>
              <a:gd name="connsiteX82" fmla="*/ 1171575 w 3065003"/>
              <a:gd name="connsiteY82" fmla="*/ 1019175 h 3192449"/>
              <a:gd name="connsiteX83" fmla="*/ 1295400 w 3065003"/>
              <a:gd name="connsiteY83" fmla="*/ 971550 h 3192449"/>
              <a:gd name="connsiteX84" fmla="*/ 1352550 w 3065003"/>
              <a:gd name="connsiteY84" fmla="*/ 857250 h 3192449"/>
              <a:gd name="connsiteX85" fmla="*/ 1581150 w 3065003"/>
              <a:gd name="connsiteY85" fmla="*/ 447675 h 3192449"/>
              <a:gd name="connsiteX86" fmla="*/ 1619250 w 3065003"/>
              <a:gd name="connsiteY86" fmla="*/ 438150 h 3192449"/>
              <a:gd name="connsiteX87" fmla="*/ 1657350 w 3065003"/>
              <a:gd name="connsiteY87" fmla="*/ 390525 h 3192449"/>
              <a:gd name="connsiteX88" fmla="*/ 1657350 w 3065003"/>
              <a:gd name="connsiteY88" fmla="*/ 361950 h 3192449"/>
              <a:gd name="connsiteX89" fmla="*/ 1711071 w 3065003"/>
              <a:gd name="connsiteY89" fmla="*/ 306229 h 3192449"/>
              <a:gd name="connsiteX90" fmla="*/ 1800225 w 3065003"/>
              <a:gd name="connsiteY90" fmla="*/ 238125 h 3192449"/>
              <a:gd name="connsiteX91" fmla="*/ 1819275 w 3065003"/>
              <a:gd name="connsiteY91" fmla="*/ 161925 h 3192449"/>
              <a:gd name="connsiteX92" fmla="*/ 1809750 w 3065003"/>
              <a:gd name="connsiteY92" fmla="*/ 152400 h 3192449"/>
              <a:gd name="connsiteX93" fmla="*/ 1809750 w 3065003"/>
              <a:gd name="connsiteY93" fmla="*/ 104775 h 3192449"/>
              <a:gd name="connsiteX94" fmla="*/ 1790700 w 3065003"/>
              <a:gd name="connsiteY94" fmla="*/ 85725 h 3192449"/>
              <a:gd name="connsiteX95" fmla="*/ 1809750 w 3065003"/>
              <a:gd name="connsiteY95" fmla="*/ 66675 h 3192449"/>
              <a:gd name="connsiteX96" fmla="*/ 1771650 w 3065003"/>
              <a:gd name="connsiteY96" fmla="*/ 38100 h 3192449"/>
              <a:gd name="connsiteX97" fmla="*/ 1800225 w 3065003"/>
              <a:gd name="connsiteY97" fmla="*/ 0 h 3192449"/>
              <a:gd name="connsiteX98" fmla="*/ 1720787 w 3065003"/>
              <a:gd name="connsiteY98" fmla="*/ 0 h 3192449"/>
              <a:gd name="connsiteX99" fmla="*/ 1600200 w 3065003"/>
              <a:gd name="connsiteY99" fmla="*/ 123825 h 3192449"/>
              <a:gd name="connsiteX100" fmla="*/ 1571625 w 3065003"/>
              <a:gd name="connsiteY100" fmla="*/ 219075 h 3192449"/>
              <a:gd name="connsiteX101" fmla="*/ 1514475 w 3065003"/>
              <a:gd name="connsiteY101" fmla="*/ 276225 h 3192449"/>
              <a:gd name="connsiteX102" fmla="*/ 1504950 w 3065003"/>
              <a:gd name="connsiteY102" fmla="*/ 323850 h 3192449"/>
              <a:gd name="connsiteX103" fmla="*/ 1238250 w 3065003"/>
              <a:gd name="connsiteY103" fmla="*/ 619125 h 3192449"/>
              <a:gd name="connsiteX104" fmla="*/ 1162050 w 3065003"/>
              <a:gd name="connsiteY104" fmla="*/ 714375 h 3192449"/>
              <a:gd name="connsiteX105" fmla="*/ 1076325 w 3065003"/>
              <a:gd name="connsiteY105" fmla="*/ 771525 h 3192449"/>
              <a:gd name="connsiteX106" fmla="*/ 1028700 w 3065003"/>
              <a:gd name="connsiteY106" fmla="*/ 866775 h 3192449"/>
              <a:gd name="connsiteX107" fmla="*/ 914400 w 3065003"/>
              <a:gd name="connsiteY107" fmla="*/ 933450 h 3192449"/>
              <a:gd name="connsiteX108" fmla="*/ 819150 w 3065003"/>
              <a:gd name="connsiteY108" fmla="*/ 1000125 h 3192449"/>
              <a:gd name="connsiteX109" fmla="*/ 771525 w 3065003"/>
              <a:gd name="connsiteY109" fmla="*/ 1000125 h 3192449"/>
              <a:gd name="connsiteX110" fmla="*/ 762000 w 3065003"/>
              <a:gd name="connsiteY110" fmla="*/ 895350 h 3192449"/>
              <a:gd name="connsiteX111" fmla="*/ 790575 w 3065003"/>
              <a:gd name="connsiteY111" fmla="*/ 895350 h 3192449"/>
              <a:gd name="connsiteX112" fmla="*/ 857250 w 3065003"/>
              <a:gd name="connsiteY112" fmla="*/ 790575 h 3192449"/>
              <a:gd name="connsiteX113" fmla="*/ 838200 w 3065003"/>
              <a:gd name="connsiteY113" fmla="*/ 790575 h 3192449"/>
              <a:gd name="connsiteX114" fmla="*/ 809625 w 3065003"/>
              <a:gd name="connsiteY114" fmla="*/ 742950 h 3192449"/>
              <a:gd name="connsiteX115" fmla="*/ 819150 w 3065003"/>
              <a:gd name="connsiteY115" fmla="*/ 714375 h 3192449"/>
              <a:gd name="connsiteX116" fmla="*/ 800100 w 3065003"/>
              <a:gd name="connsiteY116" fmla="*/ 704850 h 3192449"/>
              <a:gd name="connsiteX117" fmla="*/ 809625 w 3065003"/>
              <a:gd name="connsiteY117" fmla="*/ 676275 h 3192449"/>
              <a:gd name="connsiteX118" fmla="*/ 771525 w 3065003"/>
              <a:gd name="connsiteY118" fmla="*/ 657225 h 3192449"/>
              <a:gd name="connsiteX119" fmla="*/ 809625 w 3065003"/>
              <a:gd name="connsiteY119" fmla="*/ 600075 h 3192449"/>
              <a:gd name="connsiteX120" fmla="*/ 666750 w 3065003"/>
              <a:gd name="connsiteY120" fmla="*/ 514350 h 3192449"/>
              <a:gd name="connsiteX121" fmla="*/ 600075 w 3065003"/>
              <a:gd name="connsiteY121" fmla="*/ 409575 h 3192449"/>
              <a:gd name="connsiteX122" fmla="*/ 609600 w 3065003"/>
              <a:gd name="connsiteY122" fmla="*/ 381000 h 3192449"/>
              <a:gd name="connsiteX0" fmla="*/ 609600 w 3065003"/>
              <a:gd name="connsiteY0" fmla="*/ 381000 h 3202682"/>
              <a:gd name="connsiteX1" fmla="*/ 638175 w 3065003"/>
              <a:gd name="connsiteY1" fmla="*/ 323850 h 3202682"/>
              <a:gd name="connsiteX2" fmla="*/ 569690 w 3065003"/>
              <a:gd name="connsiteY2" fmla="*/ 323850 h 3202682"/>
              <a:gd name="connsiteX3" fmla="*/ 251936 w 3065003"/>
              <a:gd name="connsiteY3" fmla="*/ 323850 h 3202682"/>
              <a:gd name="connsiteX4" fmla="*/ 66675 w 3065003"/>
              <a:gd name="connsiteY4" fmla="*/ 657225 h 3202682"/>
              <a:gd name="connsiteX5" fmla="*/ 190500 w 3065003"/>
              <a:gd name="connsiteY5" fmla="*/ 876300 h 3202682"/>
              <a:gd name="connsiteX6" fmla="*/ 295275 w 3065003"/>
              <a:gd name="connsiteY6" fmla="*/ 942975 h 3202682"/>
              <a:gd name="connsiteX7" fmla="*/ 304800 w 3065003"/>
              <a:gd name="connsiteY7" fmla="*/ 933450 h 3202682"/>
              <a:gd name="connsiteX8" fmla="*/ 350615 w 3065003"/>
              <a:gd name="connsiteY8" fmla="*/ 952309 h 3202682"/>
              <a:gd name="connsiteX9" fmla="*/ 361950 w 3065003"/>
              <a:gd name="connsiteY9" fmla="*/ 933450 h 3202682"/>
              <a:gd name="connsiteX10" fmla="*/ 419100 w 3065003"/>
              <a:gd name="connsiteY10" fmla="*/ 990600 h 3202682"/>
              <a:gd name="connsiteX11" fmla="*/ 419100 w 3065003"/>
              <a:gd name="connsiteY11" fmla="*/ 1047750 h 3202682"/>
              <a:gd name="connsiteX12" fmla="*/ 333375 w 3065003"/>
              <a:gd name="connsiteY12" fmla="*/ 1095375 h 3202682"/>
              <a:gd name="connsiteX13" fmla="*/ 361950 w 3065003"/>
              <a:gd name="connsiteY13" fmla="*/ 1133475 h 3202682"/>
              <a:gd name="connsiteX14" fmla="*/ 314325 w 3065003"/>
              <a:gd name="connsiteY14" fmla="*/ 1152525 h 3202682"/>
              <a:gd name="connsiteX15" fmla="*/ 290798 w 3065003"/>
              <a:gd name="connsiteY15" fmla="*/ 1152525 h 3202682"/>
              <a:gd name="connsiteX16" fmla="*/ 190500 w 3065003"/>
              <a:gd name="connsiteY16" fmla="*/ 1190625 h 3202682"/>
              <a:gd name="connsiteX17" fmla="*/ 257175 w 3065003"/>
              <a:gd name="connsiteY17" fmla="*/ 1219200 h 3202682"/>
              <a:gd name="connsiteX18" fmla="*/ 219075 w 3065003"/>
              <a:gd name="connsiteY18" fmla="*/ 1428750 h 3202682"/>
              <a:gd name="connsiteX19" fmla="*/ 257175 w 3065003"/>
              <a:gd name="connsiteY19" fmla="*/ 1581150 h 3202682"/>
              <a:gd name="connsiteX20" fmla="*/ 228600 w 3065003"/>
              <a:gd name="connsiteY20" fmla="*/ 1743075 h 3202682"/>
              <a:gd name="connsiteX21" fmla="*/ 238125 w 3065003"/>
              <a:gd name="connsiteY21" fmla="*/ 1847850 h 3202682"/>
              <a:gd name="connsiteX22" fmla="*/ 171450 w 3065003"/>
              <a:gd name="connsiteY22" fmla="*/ 2181225 h 3202682"/>
              <a:gd name="connsiteX23" fmla="*/ 133350 w 3065003"/>
              <a:gd name="connsiteY23" fmla="*/ 2676525 h 3202682"/>
              <a:gd name="connsiteX24" fmla="*/ 104775 w 3065003"/>
              <a:gd name="connsiteY24" fmla="*/ 2695575 h 3202682"/>
              <a:gd name="connsiteX25" fmla="*/ 104775 w 3065003"/>
              <a:gd name="connsiteY25" fmla="*/ 2819400 h 3202682"/>
              <a:gd name="connsiteX26" fmla="*/ 19050 w 3065003"/>
              <a:gd name="connsiteY26" fmla="*/ 2924175 h 3202682"/>
              <a:gd name="connsiteX27" fmla="*/ 0 w 3065003"/>
              <a:gd name="connsiteY27" fmla="*/ 2981325 h 3202682"/>
              <a:gd name="connsiteX28" fmla="*/ 57150 w 3065003"/>
              <a:gd name="connsiteY28" fmla="*/ 3114675 h 3202682"/>
              <a:gd name="connsiteX29" fmla="*/ 104775 w 3065003"/>
              <a:gd name="connsiteY29" fmla="*/ 3124200 h 3202682"/>
              <a:gd name="connsiteX30" fmla="*/ 104775 w 3065003"/>
              <a:gd name="connsiteY30" fmla="*/ 3143250 h 3202682"/>
              <a:gd name="connsiteX31" fmla="*/ 161925 w 3065003"/>
              <a:gd name="connsiteY31" fmla="*/ 3152775 h 3202682"/>
              <a:gd name="connsiteX32" fmla="*/ 200025 w 3065003"/>
              <a:gd name="connsiteY32" fmla="*/ 3190875 h 3202682"/>
              <a:gd name="connsiteX33" fmla="*/ 247650 w 3065003"/>
              <a:gd name="connsiteY33" fmla="*/ 3152775 h 3202682"/>
              <a:gd name="connsiteX34" fmla="*/ 304800 w 3065003"/>
              <a:gd name="connsiteY34" fmla="*/ 3133725 h 3202682"/>
              <a:gd name="connsiteX35" fmla="*/ 333375 w 3065003"/>
              <a:gd name="connsiteY35" fmla="*/ 3000375 h 3202682"/>
              <a:gd name="connsiteX36" fmla="*/ 285750 w 3065003"/>
              <a:gd name="connsiteY36" fmla="*/ 2819400 h 3202682"/>
              <a:gd name="connsiteX37" fmla="*/ 295275 w 3065003"/>
              <a:gd name="connsiteY37" fmla="*/ 2762250 h 3202682"/>
              <a:gd name="connsiteX38" fmla="*/ 304800 w 3065003"/>
              <a:gd name="connsiteY38" fmla="*/ 2752725 h 3202682"/>
              <a:gd name="connsiteX39" fmla="*/ 319088 w 3065003"/>
              <a:gd name="connsiteY39" fmla="*/ 2695956 h 3202682"/>
              <a:gd name="connsiteX40" fmla="*/ 304800 w 3065003"/>
              <a:gd name="connsiteY40" fmla="*/ 2695575 h 3202682"/>
              <a:gd name="connsiteX41" fmla="*/ 409575 w 3065003"/>
              <a:gd name="connsiteY41" fmla="*/ 2305050 h 3202682"/>
              <a:gd name="connsiteX42" fmla="*/ 428625 w 3065003"/>
              <a:gd name="connsiteY42" fmla="*/ 2152650 h 3202682"/>
              <a:gd name="connsiteX43" fmla="*/ 447675 w 3065003"/>
              <a:gd name="connsiteY43" fmla="*/ 2133600 h 3202682"/>
              <a:gd name="connsiteX44" fmla="*/ 704850 w 3065003"/>
              <a:gd name="connsiteY44" fmla="*/ 2324100 h 3202682"/>
              <a:gd name="connsiteX45" fmla="*/ 809625 w 3065003"/>
              <a:gd name="connsiteY45" fmla="*/ 2647950 h 3202682"/>
              <a:gd name="connsiteX46" fmla="*/ 952500 w 3065003"/>
              <a:gd name="connsiteY46" fmla="*/ 2705100 h 3202682"/>
              <a:gd name="connsiteX47" fmla="*/ 1047750 w 3065003"/>
              <a:gd name="connsiteY47" fmla="*/ 2495550 h 3202682"/>
              <a:gd name="connsiteX48" fmla="*/ 1123950 w 3065003"/>
              <a:gd name="connsiteY48" fmla="*/ 2571750 h 3202682"/>
              <a:gd name="connsiteX49" fmla="*/ 1181100 w 3065003"/>
              <a:gd name="connsiteY49" fmla="*/ 2571750 h 3202682"/>
              <a:gd name="connsiteX50" fmla="*/ 1323975 w 3065003"/>
              <a:gd name="connsiteY50" fmla="*/ 2609850 h 3202682"/>
              <a:gd name="connsiteX51" fmla="*/ 1600200 w 3065003"/>
              <a:gd name="connsiteY51" fmla="*/ 2581275 h 3202682"/>
              <a:gd name="connsiteX52" fmla="*/ 1762125 w 3065003"/>
              <a:gd name="connsiteY52" fmla="*/ 2533650 h 3202682"/>
              <a:gd name="connsiteX53" fmla="*/ 2114550 w 3065003"/>
              <a:gd name="connsiteY53" fmla="*/ 2524125 h 3202682"/>
              <a:gd name="connsiteX54" fmla="*/ 2266950 w 3065003"/>
              <a:gd name="connsiteY54" fmla="*/ 2752725 h 3202682"/>
              <a:gd name="connsiteX55" fmla="*/ 2428875 w 3065003"/>
              <a:gd name="connsiteY55" fmla="*/ 2962275 h 3202682"/>
              <a:gd name="connsiteX56" fmla="*/ 2400300 w 3065003"/>
              <a:gd name="connsiteY56" fmla="*/ 3009900 h 3202682"/>
              <a:gd name="connsiteX57" fmla="*/ 2514600 w 3065003"/>
              <a:gd name="connsiteY57" fmla="*/ 3152775 h 3202682"/>
              <a:gd name="connsiteX58" fmla="*/ 2552700 w 3065003"/>
              <a:gd name="connsiteY58" fmla="*/ 3152775 h 3202682"/>
              <a:gd name="connsiteX59" fmla="*/ 2599617 w 3065003"/>
              <a:gd name="connsiteY59" fmla="*/ 3202682 h 3202682"/>
              <a:gd name="connsiteX60" fmla="*/ 2958144 w 3065003"/>
              <a:gd name="connsiteY60" fmla="*/ 2906701 h 3202682"/>
              <a:gd name="connsiteX61" fmla="*/ 3057525 w 3065003"/>
              <a:gd name="connsiteY61" fmla="*/ 2764376 h 3202682"/>
              <a:gd name="connsiteX62" fmla="*/ 2989866 w 3065003"/>
              <a:gd name="connsiteY62" fmla="*/ 2669126 h 3202682"/>
              <a:gd name="connsiteX63" fmla="*/ 2781300 w 3065003"/>
              <a:gd name="connsiteY63" fmla="*/ 2752725 h 3202682"/>
              <a:gd name="connsiteX64" fmla="*/ 2724150 w 3065003"/>
              <a:gd name="connsiteY64" fmla="*/ 2752725 h 3202682"/>
              <a:gd name="connsiteX65" fmla="*/ 2590800 w 3065003"/>
              <a:gd name="connsiteY65" fmla="*/ 2419350 h 3202682"/>
              <a:gd name="connsiteX66" fmla="*/ 2571750 w 3065003"/>
              <a:gd name="connsiteY66" fmla="*/ 2381250 h 3202682"/>
              <a:gd name="connsiteX67" fmla="*/ 2581275 w 3065003"/>
              <a:gd name="connsiteY67" fmla="*/ 2352675 h 3202682"/>
              <a:gd name="connsiteX68" fmla="*/ 2609850 w 3065003"/>
              <a:gd name="connsiteY68" fmla="*/ 2314575 h 3202682"/>
              <a:gd name="connsiteX69" fmla="*/ 2543175 w 3065003"/>
              <a:gd name="connsiteY69" fmla="*/ 2143125 h 3202682"/>
              <a:gd name="connsiteX70" fmla="*/ 2352675 w 3065003"/>
              <a:gd name="connsiteY70" fmla="*/ 2019300 h 3202682"/>
              <a:gd name="connsiteX71" fmla="*/ 2238375 w 3065003"/>
              <a:gd name="connsiteY71" fmla="*/ 2009775 h 3202682"/>
              <a:gd name="connsiteX72" fmla="*/ 2219325 w 3065003"/>
              <a:gd name="connsiteY72" fmla="*/ 2028825 h 3202682"/>
              <a:gd name="connsiteX73" fmla="*/ 1676400 w 3065003"/>
              <a:gd name="connsiteY73" fmla="*/ 2019300 h 3202682"/>
              <a:gd name="connsiteX74" fmla="*/ 1552575 w 3065003"/>
              <a:gd name="connsiteY74" fmla="*/ 1971675 h 3202682"/>
              <a:gd name="connsiteX75" fmla="*/ 1514475 w 3065003"/>
              <a:gd name="connsiteY75" fmla="*/ 1981200 h 3202682"/>
              <a:gd name="connsiteX76" fmla="*/ 1438275 w 3065003"/>
              <a:gd name="connsiteY76" fmla="*/ 1885950 h 3202682"/>
              <a:gd name="connsiteX77" fmla="*/ 1352550 w 3065003"/>
              <a:gd name="connsiteY77" fmla="*/ 1790700 h 3202682"/>
              <a:gd name="connsiteX78" fmla="*/ 1209675 w 3065003"/>
              <a:gd name="connsiteY78" fmla="*/ 1590675 h 3202682"/>
              <a:gd name="connsiteX79" fmla="*/ 1009650 w 3065003"/>
              <a:gd name="connsiteY79" fmla="*/ 1266825 h 3202682"/>
              <a:gd name="connsiteX80" fmla="*/ 1057275 w 3065003"/>
              <a:gd name="connsiteY80" fmla="*/ 1228725 h 3202682"/>
              <a:gd name="connsiteX81" fmla="*/ 1047750 w 3065003"/>
              <a:gd name="connsiteY81" fmla="*/ 1152525 h 3202682"/>
              <a:gd name="connsiteX82" fmla="*/ 1171575 w 3065003"/>
              <a:gd name="connsiteY82" fmla="*/ 1019175 h 3202682"/>
              <a:gd name="connsiteX83" fmla="*/ 1295400 w 3065003"/>
              <a:gd name="connsiteY83" fmla="*/ 971550 h 3202682"/>
              <a:gd name="connsiteX84" fmla="*/ 1352550 w 3065003"/>
              <a:gd name="connsiteY84" fmla="*/ 857250 h 3202682"/>
              <a:gd name="connsiteX85" fmla="*/ 1581150 w 3065003"/>
              <a:gd name="connsiteY85" fmla="*/ 447675 h 3202682"/>
              <a:gd name="connsiteX86" fmla="*/ 1619250 w 3065003"/>
              <a:gd name="connsiteY86" fmla="*/ 438150 h 3202682"/>
              <a:gd name="connsiteX87" fmla="*/ 1657350 w 3065003"/>
              <a:gd name="connsiteY87" fmla="*/ 390525 h 3202682"/>
              <a:gd name="connsiteX88" fmla="*/ 1657350 w 3065003"/>
              <a:gd name="connsiteY88" fmla="*/ 361950 h 3202682"/>
              <a:gd name="connsiteX89" fmla="*/ 1711071 w 3065003"/>
              <a:gd name="connsiteY89" fmla="*/ 306229 h 3202682"/>
              <a:gd name="connsiteX90" fmla="*/ 1800225 w 3065003"/>
              <a:gd name="connsiteY90" fmla="*/ 238125 h 3202682"/>
              <a:gd name="connsiteX91" fmla="*/ 1819275 w 3065003"/>
              <a:gd name="connsiteY91" fmla="*/ 161925 h 3202682"/>
              <a:gd name="connsiteX92" fmla="*/ 1809750 w 3065003"/>
              <a:gd name="connsiteY92" fmla="*/ 152400 h 3202682"/>
              <a:gd name="connsiteX93" fmla="*/ 1809750 w 3065003"/>
              <a:gd name="connsiteY93" fmla="*/ 104775 h 3202682"/>
              <a:gd name="connsiteX94" fmla="*/ 1790700 w 3065003"/>
              <a:gd name="connsiteY94" fmla="*/ 85725 h 3202682"/>
              <a:gd name="connsiteX95" fmla="*/ 1809750 w 3065003"/>
              <a:gd name="connsiteY95" fmla="*/ 66675 h 3202682"/>
              <a:gd name="connsiteX96" fmla="*/ 1771650 w 3065003"/>
              <a:gd name="connsiteY96" fmla="*/ 38100 h 3202682"/>
              <a:gd name="connsiteX97" fmla="*/ 1800225 w 3065003"/>
              <a:gd name="connsiteY97" fmla="*/ 0 h 3202682"/>
              <a:gd name="connsiteX98" fmla="*/ 1720787 w 3065003"/>
              <a:gd name="connsiteY98" fmla="*/ 0 h 3202682"/>
              <a:gd name="connsiteX99" fmla="*/ 1600200 w 3065003"/>
              <a:gd name="connsiteY99" fmla="*/ 123825 h 3202682"/>
              <a:gd name="connsiteX100" fmla="*/ 1571625 w 3065003"/>
              <a:gd name="connsiteY100" fmla="*/ 219075 h 3202682"/>
              <a:gd name="connsiteX101" fmla="*/ 1514475 w 3065003"/>
              <a:gd name="connsiteY101" fmla="*/ 276225 h 3202682"/>
              <a:gd name="connsiteX102" fmla="*/ 1504950 w 3065003"/>
              <a:gd name="connsiteY102" fmla="*/ 323850 h 3202682"/>
              <a:gd name="connsiteX103" fmla="*/ 1238250 w 3065003"/>
              <a:gd name="connsiteY103" fmla="*/ 619125 h 3202682"/>
              <a:gd name="connsiteX104" fmla="*/ 1162050 w 3065003"/>
              <a:gd name="connsiteY104" fmla="*/ 714375 h 3202682"/>
              <a:gd name="connsiteX105" fmla="*/ 1076325 w 3065003"/>
              <a:gd name="connsiteY105" fmla="*/ 771525 h 3202682"/>
              <a:gd name="connsiteX106" fmla="*/ 1028700 w 3065003"/>
              <a:gd name="connsiteY106" fmla="*/ 866775 h 3202682"/>
              <a:gd name="connsiteX107" fmla="*/ 914400 w 3065003"/>
              <a:gd name="connsiteY107" fmla="*/ 933450 h 3202682"/>
              <a:gd name="connsiteX108" fmla="*/ 819150 w 3065003"/>
              <a:gd name="connsiteY108" fmla="*/ 1000125 h 3202682"/>
              <a:gd name="connsiteX109" fmla="*/ 771525 w 3065003"/>
              <a:gd name="connsiteY109" fmla="*/ 1000125 h 3202682"/>
              <a:gd name="connsiteX110" fmla="*/ 762000 w 3065003"/>
              <a:gd name="connsiteY110" fmla="*/ 895350 h 3202682"/>
              <a:gd name="connsiteX111" fmla="*/ 790575 w 3065003"/>
              <a:gd name="connsiteY111" fmla="*/ 895350 h 3202682"/>
              <a:gd name="connsiteX112" fmla="*/ 857250 w 3065003"/>
              <a:gd name="connsiteY112" fmla="*/ 790575 h 3202682"/>
              <a:gd name="connsiteX113" fmla="*/ 838200 w 3065003"/>
              <a:gd name="connsiteY113" fmla="*/ 790575 h 3202682"/>
              <a:gd name="connsiteX114" fmla="*/ 809625 w 3065003"/>
              <a:gd name="connsiteY114" fmla="*/ 742950 h 3202682"/>
              <a:gd name="connsiteX115" fmla="*/ 819150 w 3065003"/>
              <a:gd name="connsiteY115" fmla="*/ 714375 h 3202682"/>
              <a:gd name="connsiteX116" fmla="*/ 800100 w 3065003"/>
              <a:gd name="connsiteY116" fmla="*/ 704850 h 3202682"/>
              <a:gd name="connsiteX117" fmla="*/ 809625 w 3065003"/>
              <a:gd name="connsiteY117" fmla="*/ 676275 h 3202682"/>
              <a:gd name="connsiteX118" fmla="*/ 771525 w 3065003"/>
              <a:gd name="connsiteY118" fmla="*/ 657225 h 3202682"/>
              <a:gd name="connsiteX119" fmla="*/ 809625 w 3065003"/>
              <a:gd name="connsiteY119" fmla="*/ 600075 h 3202682"/>
              <a:gd name="connsiteX120" fmla="*/ 666750 w 3065003"/>
              <a:gd name="connsiteY120" fmla="*/ 514350 h 3202682"/>
              <a:gd name="connsiteX121" fmla="*/ 600075 w 3065003"/>
              <a:gd name="connsiteY121" fmla="*/ 409575 h 3202682"/>
              <a:gd name="connsiteX122" fmla="*/ 609600 w 3065003"/>
              <a:gd name="connsiteY122" fmla="*/ 381000 h 3202682"/>
              <a:gd name="connsiteX0" fmla="*/ 609600 w 3065003"/>
              <a:gd name="connsiteY0" fmla="*/ 381000 h 3202682"/>
              <a:gd name="connsiteX1" fmla="*/ 638175 w 3065003"/>
              <a:gd name="connsiteY1" fmla="*/ 323850 h 3202682"/>
              <a:gd name="connsiteX2" fmla="*/ 569690 w 3065003"/>
              <a:gd name="connsiteY2" fmla="*/ 323850 h 3202682"/>
              <a:gd name="connsiteX3" fmla="*/ 251936 w 3065003"/>
              <a:gd name="connsiteY3" fmla="*/ 323850 h 3202682"/>
              <a:gd name="connsiteX4" fmla="*/ 66675 w 3065003"/>
              <a:gd name="connsiteY4" fmla="*/ 657225 h 3202682"/>
              <a:gd name="connsiteX5" fmla="*/ 190500 w 3065003"/>
              <a:gd name="connsiteY5" fmla="*/ 876300 h 3202682"/>
              <a:gd name="connsiteX6" fmla="*/ 295275 w 3065003"/>
              <a:gd name="connsiteY6" fmla="*/ 942975 h 3202682"/>
              <a:gd name="connsiteX7" fmla="*/ 304800 w 3065003"/>
              <a:gd name="connsiteY7" fmla="*/ 933450 h 3202682"/>
              <a:gd name="connsiteX8" fmla="*/ 350615 w 3065003"/>
              <a:gd name="connsiteY8" fmla="*/ 952309 h 3202682"/>
              <a:gd name="connsiteX9" fmla="*/ 361950 w 3065003"/>
              <a:gd name="connsiteY9" fmla="*/ 933450 h 3202682"/>
              <a:gd name="connsiteX10" fmla="*/ 419100 w 3065003"/>
              <a:gd name="connsiteY10" fmla="*/ 990600 h 3202682"/>
              <a:gd name="connsiteX11" fmla="*/ 419100 w 3065003"/>
              <a:gd name="connsiteY11" fmla="*/ 1047750 h 3202682"/>
              <a:gd name="connsiteX12" fmla="*/ 333375 w 3065003"/>
              <a:gd name="connsiteY12" fmla="*/ 1095375 h 3202682"/>
              <a:gd name="connsiteX13" fmla="*/ 361950 w 3065003"/>
              <a:gd name="connsiteY13" fmla="*/ 1133475 h 3202682"/>
              <a:gd name="connsiteX14" fmla="*/ 314325 w 3065003"/>
              <a:gd name="connsiteY14" fmla="*/ 1152525 h 3202682"/>
              <a:gd name="connsiteX15" fmla="*/ 290798 w 3065003"/>
              <a:gd name="connsiteY15" fmla="*/ 1152525 h 3202682"/>
              <a:gd name="connsiteX16" fmla="*/ 190500 w 3065003"/>
              <a:gd name="connsiteY16" fmla="*/ 1190625 h 3202682"/>
              <a:gd name="connsiteX17" fmla="*/ 257175 w 3065003"/>
              <a:gd name="connsiteY17" fmla="*/ 1219200 h 3202682"/>
              <a:gd name="connsiteX18" fmla="*/ 219075 w 3065003"/>
              <a:gd name="connsiteY18" fmla="*/ 1428750 h 3202682"/>
              <a:gd name="connsiteX19" fmla="*/ 257175 w 3065003"/>
              <a:gd name="connsiteY19" fmla="*/ 1581150 h 3202682"/>
              <a:gd name="connsiteX20" fmla="*/ 228600 w 3065003"/>
              <a:gd name="connsiteY20" fmla="*/ 1743075 h 3202682"/>
              <a:gd name="connsiteX21" fmla="*/ 238125 w 3065003"/>
              <a:gd name="connsiteY21" fmla="*/ 1847850 h 3202682"/>
              <a:gd name="connsiteX22" fmla="*/ 171450 w 3065003"/>
              <a:gd name="connsiteY22" fmla="*/ 2181225 h 3202682"/>
              <a:gd name="connsiteX23" fmla="*/ 133350 w 3065003"/>
              <a:gd name="connsiteY23" fmla="*/ 2676525 h 3202682"/>
              <a:gd name="connsiteX24" fmla="*/ 104775 w 3065003"/>
              <a:gd name="connsiteY24" fmla="*/ 2695575 h 3202682"/>
              <a:gd name="connsiteX25" fmla="*/ 104775 w 3065003"/>
              <a:gd name="connsiteY25" fmla="*/ 2819400 h 3202682"/>
              <a:gd name="connsiteX26" fmla="*/ 19050 w 3065003"/>
              <a:gd name="connsiteY26" fmla="*/ 2924175 h 3202682"/>
              <a:gd name="connsiteX27" fmla="*/ 0 w 3065003"/>
              <a:gd name="connsiteY27" fmla="*/ 2981325 h 3202682"/>
              <a:gd name="connsiteX28" fmla="*/ 57150 w 3065003"/>
              <a:gd name="connsiteY28" fmla="*/ 3114675 h 3202682"/>
              <a:gd name="connsiteX29" fmla="*/ 104775 w 3065003"/>
              <a:gd name="connsiteY29" fmla="*/ 3124200 h 3202682"/>
              <a:gd name="connsiteX30" fmla="*/ 104775 w 3065003"/>
              <a:gd name="connsiteY30" fmla="*/ 3143250 h 3202682"/>
              <a:gd name="connsiteX31" fmla="*/ 161925 w 3065003"/>
              <a:gd name="connsiteY31" fmla="*/ 3152775 h 3202682"/>
              <a:gd name="connsiteX32" fmla="*/ 200025 w 3065003"/>
              <a:gd name="connsiteY32" fmla="*/ 3190875 h 3202682"/>
              <a:gd name="connsiteX33" fmla="*/ 247650 w 3065003"/>
              <a:gd name="connsiteY33" fmla="*/ 3152775 h 3202682"/>
              <a:gd name="connsiteX34" fmla="*/ 304800 w 3065003"/>
              <a:gd name="connsiteY34" fmla="*/ 3133725 h 3202682"/>
              <a:gd name="connsiteX35" fmla="*/ 333375 w 3065003"/>
              <a:gd name="connsiteY35" fmla="*/ 3000375 h 3202682"/>
              <a:gd name="connsiteX36" fmla="*/ 285750 w 3065003"/>
              <a:gd name="connsiteY36" fmla="*/ 2819400 h 3202682"/>
              <a:gd name="connsiteX37" fmla="*/ 295275 w 3065003"/>
              <a:gd name="connsiteY37" fmla="*/ 2762250 h 3202682"/>
              <a:gd name="connsiteX38" fmla="*/ 304800 w 3065003"/>
              <a:gd name="connsiteY38" fmla="*/ 2752725 h 3202682"/>
              <a:gd name="connsiteX39" fmla="*/ 319088 w 3065003"/>
              <a:gd name="connsiteY39" fmla="*/ 2695956 h 3202682"/>
              <a:gd name="connsiteX40" fmla="*/ 304800 w 3065003"/>
              <a:gd name="connsiteY40" fmla="*/ 2695575 h 3202682"/>
              <a:gd name="connsiteX41" fmla="*/ 409575 w 3065003"/>
              <a:gd name="connsiteY41" fmla="*/ 2305050 h 3202682"/>
              <a:gd name="connsiteX42" fmla="*/ 428625 w 3065003"/>
              <a:gd name="connsiteY42" fmla="*/ 2152650 h 3202682"/>
              <a:gd name="connsiteX43" fmla="*/ 447675 w 3065003"/>
              <a:gd name="connsiteY43" fmla="*/ 2133600 h 3202682"/>
              <a:gd name="connsiteX44" fmla="*/ 704850 w 3065003"/>
              <a:gd name="connsiteY44" fmla="*/ 2324100 h 3202682"/>
              <a:gd name="connsiteX45" fmla="*/ 809625 w 3065003"/>
              <a:gd name="connsiteY45" fmla="*/ 2647950 h 3202682"/>
              <a:gd name="connsiteX46" fmla="*/ 952500 w 3065003"/>
              <a:gd name="connsiteY46" fmla="*/ 2705100 h 3202682"/>
              <a:gd name="connsiteX47" fmla="*/ 1047750 w 3065003"/>
              <a:gd name="connsiteY47" fmla="*/ 2495550 h 3202682"/>
              <a:gd name="connsiteX48" fmla="*/ 1123950 w 3065003"/>
              <a:gd name="connsiteY48" fmla="*/ 2571750 h 3202682"/>
              <a:gd name="connsiteX49" fmla="*/ 1181100 w 3065003"/>
              <a:gd name="connsiteY49" fmla="*/ 2571750 h 3202682"/>
              <a:gd name="connsiteX50" fmla="*/ 1323975 w 3065003"/>
              <a:gd name="connsiteY50" fmla="*/ 2609850 h 3202682"/>
              <a:gd name="connsiteX51" fmla="*/ 1600200 w 3065003"/>
              <a:gd name="connsiteY51" fmla="*/ 2581275 h 3202682"/>
              <a:gd name="connsiteX52" fmla="*/ 1762125 w 3065003"/>
              <a:gd name="connsiteY52" fmla="*/ 2533650 h 3202682"/>
              <a:gd name="connsiteX53" fmla="*/ 2114550 w 3065003"/>
              <a:gd name="connsiteY53" fmla="*/ 2524125 h 3202682"/>
              <a:gd name="connsiteX54" fmla="*/ 2266950 w 3065003"/>
              <a:gd name="connsiteY54" fmla="*/ 2752725 h 3202682"/>
              <a:gd name="connsiteX55" fmla="*/ 2428875 w 3065003"/>
              <a:gd name="connsiteY55" fmla="*/ 2962275 h 3202682"/>
              <a:gd name="connsiteX56" fmla="*/ 2400300 w 3065003"/>
              <a:gd name="connsiteY56" fmla="*/ 3009900 h 3202682"/>
              <a:gd name="connsiteX57" fmla="*/ 2514600 w 3065003"/>
              <a:gd name="connsiteY57" fmla="*/ 3152775 h 3202682"/>
              <a:gd name="connsiteX58" fmla="*/ 2552700 w 3065003"/>
              <a:gd name="connsiteY58" fmla="*/ 3152775 h 3202682"/>
              <a:gd name="connsiteX59" fmla="*/ 2599617 w 3065003"/>
              <a:gd name="connsiteY59" fmla="*/ 3202682 h 3202682"/>
              <a:gd name="connsiteX60" fmla="*/ 2958144 w 3065003"/>
              <a:gd name="connsiteY60" fmla="*/ 2906701 h 3202682"/>
              <a:gd name="connsiteX61" fmla="*/ 3057525 w 3065003"/>
              <a:gd name="connsiteY61" fmla="*/ 2764376 h 3202682"/>
              <a:gd name="connsiteX62" fmla="*/ 2989866 w 3065003"/>
              <a:gd name="connsiteY62" fmla="*/ 2669126 h 3202682"/>
              <a:gd name="connsiteX63" fmla="*/ 2781300 w 3065003"/>
              <a:gd name="connsiteY63" fmla="*/ 2752725 h 3202682"/>
              <a:gd name="connsiteX64" fmla="*/ 2724150 w 3065003"/>
              <a:gd name="connsiteY64" fmla="*/ 2752725 h 3202682"/>
              <a:gd name="connsiteX65" fmla="*/ 2590800 w 3065003"/>
              <a:gd name="connsiteY65" fmla="*/ 2419350 h 3202682"/>
              <a:gd name="connsiteX66" fmla="*/ 2571750 w 3065003"/>
              <a:gd name="connsiteY66" fmla="*/ 2381250 h 3202682"/>
              <a:gd name="connsiteX67" fmla="*/ 2581275 w 3065003"/>
              <a:gd name="connsiteY67" fmla="*/ 2352675 h 3202682"/>
              <a:gd name="connsiteX68" fmla="*/ 2609850 w 3065003"/>
              <a:gd name="connsiteY68" fmla="*/ 2314575 h 3202682"/>
              <a:gd name="connsiteX69" fmla="*/ 2543175 w 3065003"/>
              <a:gd name="connsiteY69" fmla="*/ 2143125 h 3202682"/>
              <a:gd name="connsiteX70" fmla="*/ 2352675 w 3065003"/>
              <a:gd name="connsiteY70" fmla="*/ 2019300 h 3202682"/>
              <a:gd name="connsiteX71" fmla="*/ 2238375 w 3065003"/>
              <a:gd name="connsiteY71" fmla="*/ 2009775 h 3202682"/>
              <a:gd name="connsiteX72" fmla="*/ 2219325 w 3065003"/>
              <a:gd name="connsiteY72" fmla="*/ 2028825 h 3202682"/>
              <a:gd name="connsiteX73" fmla="*/ 1676400 w 3065003"/>
              <a:gd name="connsiteY73" fmla="*/ 2019300 h 3202682"/>
              <a:gd name="connsiteX74" fmla="*/ 1552575 w 3065003"/>
              <a:gd name="connsiteY74" fmla="*/ 1971675 h 3202682"/>
              <a:gd name="connsiteX75" fmla="*/ 1514475 w 3065003"/>
              <a:gd name="connsiteY75" fmla="*/ 1981200 h 3202682"/>
              <a:gd name="connsiteX76" fmla="*/ 1438275 w 3065003"/>
              <a:gd name="connsiteY76" fmla="*/ 1885950 h 3202682"/>
              <a:gd name="connsiteX77" fmla="*/ 1352550 w 3065003"/>
              <a:gd name="connsiteY77" fmla="*/ 1790700 h 3202682"/>
              <a:gd name="connsiteX78" fmla="*/ 1209675 w 3065003"/>
              <a:gd name="connsiteY78" fmla="*/ 1590675 h 3202682"/>
              <a:gd name="connsiteX79" fmla="*/ 1009650 w 3065003"/>
              <a:gd name="connsiteY79" fmla="*/ 1266825 h 3202682"/>
              <a:gd name="connsiteX80" fmla="*/ 1057275 w 3065003"/>
              <a:gd name="connsiteY80" fmla="*/ 1228725 h 3202682"/>
              <a:gd name="connsiteX81" fmla="*/ 1047750 w 3065003"/>
              <a:gd name="connsiteY81" fmla="*/ 1152525 h 3202682"/>
              <a:gd name="connsiteX82" fmla="*/ 1171575 w 3065003"/>
              <a:gd name="connsiteY82" fmla="*/ 1019175 h 3202682"/>
              <a:gd name="connsiteX83" fmla="*/ 1295400 w 3065003"/>
              <a:gd name="connsiteY83" fmla="*/ 971550 h 3202682"/>
              <a:gd name="connsiteX84" fmla="*/ 1352550 w 3065003"/>
              <a:gd name="connsiteY84" fmla="*/ 857250 h 3202682"/>
              <a:gd name="connsiteX85" fmla="*/ 1581150 w 3065003"/>
              <a:gd name="connsiteY85" fmla="*/ 447675 h 3202682"/>
              <a:gd name="connsiteX86" fmla="*/ 1619250 w 3065003"/>
              <a:gd name="connsiteY86" fmla="*/ 438150 h 3202682"/>
              <a:gd name="connsiteX87" fmla="*/ 1657350 w 3065003"/>
              <a:gd name="connsiteY87" fmla="*/ 390525 h 3202682"/>
              <a:gd name="connsiteX88" fmla="*/ 1657350 w 3065003"/>
              <a:gd name="connsiteY88" fmla="*/ 361950 h 3202682"/>
              <a:gd name="connsiteX89" fmla="*/ 1711071 w 3065003"/>
              <a:gd name="connsiteY89" fmla="*/ 306229 h 3202682"/>
              <a:gd name="connsiteX90" fmla="*/ 1800225 w 3065003"/>
              <a:gd name="connsiteY90" fmla="*/ 238125 h 3202682"/>
              <a:gd name="connsiteX91" fmla="*/ 1819275 w 3065003"/>
              <a:gd name="connsiteY91" fmla="*/ 161925 h 3202682"/>
              <a:gd name="connsiteX92" fmla="*/ 1809750 w 3065003"/>
              <a:gd name="connsiteY92" fmla="*/ 152400 h 3202682"/>
              <a:gd name="connsiteX93" fmla="*/ 1809750 w 3065003"/>
              <a:gd name="connsiteY93" fmla="*/ 104775 h 3202682"/>
              <a:gd name="connsiteX94" fmla="*/ 1790700 w 3065003"/>
              <a:gd name="connsiteY94" fmla="*/ 85725 h 3202682"/>
              <a:gd name="connsiteX95" fmla="*/ 1809750 w 3065003"/>
              <a:gd name="connsiteY95" fmla="*/ 66675 h 3202682"/>
              <a:gd name="connsiteX96" fmla="*/ 1771650 w 3065003"/>
              <a:gd name="connsiteY96" fmla="*/ 38100 h 3202682"/>
              <a:gd name="connsiteX97" fmla="*/ 1800225 w 3065003"/>
              <a:gd name="connsiteY97" fmla="*/ 0 h 3202682"/>
              <a:gd name="connsiteX98" fmla="*/ 1720787 w 3065003"/>
              <a:gd name="connsiteY98" fmla="*/ 0 h 3202682"/>
              <a:gd name="connsiteX99" fmla="*/ 1600200 w 3065003"/>
              <a:gd name="connsiteY99" fmla="*/ 123825 h 3202682"/>
              <a:gd name="connsiteX100" fmla="*/ 1571625 w 3065003"/>
              <a:gd name="connsiteY100" fmla="*/ 219075 h 3202682"/>
              <a:gd name="connsiteX101" fmla="*/ 1514475 w 3065003"/>
              <a:gd name="connsiteY101" fmla="*/ 276225 h 3202682"/>
              <a:gd name="connsiteX102" fmla="*/ 1504950 w 3065003"/>
              <a:gd name="connsiteY102" fmla="*/ 323850 h 3202682"/>
              <a:gd name="connsiteX103" fmla="*/ 1238250 w 3065003"/>
              <a:gd name="connsiteY103" fmla="*/ 619125 h 3202682"/>
              <a:gd name="connsiteX104" fmla="*/ 1162050 w 3065003"/>
              <a:gd name="connsiteY104" fmla="*/ 714375 h 3202682"/>
              <a:gd name="connsiteX105" fmla="*/ 1076325 w 3065003"/>
              <a:gd name="connsiteY105" fmla="*/ 771525 h 3202682"/>
              <a:gd name="connsiteX106" fmla="*/ 1028700 w 3065003"/>
              <a:gd name="connsiteY106" fmla="*/ 866775 h 3202682"/>
              <a:gd name="connsiteX107" fmla="*/ 914400 w 3065003"/>
              <a:gd name="connsiteY107" fmla="*/ 933450 h 3202682"/>
              <a:gd name="connsiteX108" fmla="*/ 819150 w 3065003"/>
              <a:gd name="connsiteY108" fmla="*/ 1000125 h 3202682"/>
              <a:gd name="connsiteX109" fmla="*/ 771525 w 3065003"/>
              <a:gd name="connsiteY109" fmla="*/ 1000125 h 3202682"/>
              <a:gd name="connsiteX110" fmla="*/ 762000 w 3065003"/>
              <a:gd name="connsiteY110" fmla="*/ 895350 h 3202682"/>
              <a:gd name="connsiteX111" fmla="*/ 790575 w 3065003"/>
              <a:gd name="connsiteY111" fmla="*/ 895350 h 3202682"/>
              <a:gd name="connsiteX112" fmla="*/ 857250 w 3065003"/>
              <a:gd name="connsiteY112" fmla="*/ 790575 h 3202682"/>
              <a:gd name="connsiteX113" fmla="*/ 838200 w 3065003"/>
              <a:gd name="connsiteY113" fmla="*/ 790575 h 3202682"/>
              <a:gd name="connsiteX114" fmla="*/ 809625 w 3065003"/>
              <a:gd name="connsiteY114" fmla="*/ 742950 h 3202682"/>
              <a:gd name="connsiteX115" fmla="*/ 819150 w 3065003"/>
              <a:gd name="connsiteY115" fmla="*/ 714375 h 3202682"/>
              <a:gd name="connsiteX116" fmla="*/ 800100 w 3065003"/>
              <a:gd name="connsiteY116" fmla="*/ 704850 h 3202682"/>
              <a:gd name="connsiteX117" fmla="*/ 809625 w 3065003"/>
              <a:gd name="connsiteY117" fmla="*/ 676275 h 3202682"/>
              <a:gd name="connsiteX118" fmla="*/ 771525 w 3065003"/>
              <a:gd name="connsiteY118" fmla="*/ 657225 h 3202682"/>
              <a:gd name="connsiteX119" fmla="*/ 809625 w 3065003"/>
              <a:gd name="connsiteY119" fmla="*/ 600075 h 3202682"/>
              <a:gd name="connsiteX120" fmla="*/ 666750 w 3065003"/>
              <a:gd name="connsiteY120" fmla="*/ 514350 h 3202682"/>
              <a:gd name="connsiteX121" fmla="*/ 600075 w 3065003"/>
              <a:gd name="connsiteY121" fmla="*/ 409575 h 3202682"/>
              <a:gd name="connsiteX122" fmla="*/ 609600 w 3065003"/>
              <a:gd name="connsiteY122" fmla="*/ 381000 h 3202682"/>
              <a:gd name="connsiteX0" fmla="*/ 609600 w 3065003"/>
              <a:gd name="connsiteY0" fmla="*/ 381000 h 3202682"/>
              <a:gd name="connsiteX1" fmla="*/ 638175 w 3065003"/>
              <a:gd name="connsiteY1" fmla="*/ 323850 h 3202682"/>
              <a:gd name="connsiteX2" fmla="*/ 569690 w 3065003"/>
              <a:gd name="connsiteY2" fmla="*/ 323850 h 3202682"/>
              <a:gd name="connsiteX3" fmla="*/ 251936 w 3065003"/>
              <a:gd name="connsiteY3" fmla="*/ 323850 h 3202682"/>
              <a:gd name="connsiteX4" fmla="*/ 66675 w 3065003"/>
              <a:gd name="connsiteY4" fmla="*/ 657225 h 3202682"/>
              <a:gd name="connsiteX5" fmla="*/ 190500 w 3065003"/>
              <a:gd name="connsiteY5" fmla="*/ 876300 h 3202682"/>
              <a:gd name="connsiteX6" fmla="*/ 295275 w 3065003"/>
              <a:gd name="connsiteY6" fmla="*/ 942975 h 3202682"/>
              <a:gd name="connsiteX7" fmla="*/ 304800 w 3065003"/>
              <a:gd name="connsiteY7" fmla="*/ 933450 h 3202682"/>
              <a:gd name="connsiteX8" fmla="*/ 350615 w 3065003"/>
              <a:gd name="connsiteY8" fmla="*/ 952309 h 3202682"/>
              <a:gd name="connsiteX9" fmla="*/ 361950 w 3065003"/>
              <a:gd name="connsiteY9" fmla="*/ 933450 h 3202682"/>
              <a:gd name="connsiteX10" fmla="*/ 419100 w 3065003"/>
              <a:gd name="connsiteY10" fmla="*/ 990600 h 3202682"/>
              <a:gd name="connsiteX11" fmla="*/ 419100 w 3065003"/>
              <a:gd name="connsiteY11" fmla="*/ 1047750 h 3202682"/>
              <a:gd name="connsiteX12" fmla="*/ 333375 w 3065003"/>
              <a:gd name="connsiteY12" fmla="*/ 1095375 h 3202682"/>
              <a:gd name="connsiteX13" fmla="*/ 361950 w 3065003"/>
              <a:gd name="connsiteY13" fmla="*/ 1133475 h 3202682"/>
              <a:gd name="connsiteX14" fmla="*/ 314325 w 3065003"/>
              <a:gd name="connsiteY14" fmla="*/ 1152525 h 3202682"/>
              <a:gd name="connsiteX15" fmla="*/ 290798 w 3065003"/>
              <a:gd name="connsiteY15" fmla="*/ 1152525 h 3202682"/>
              <a:gd name="connsiteX16" fmla="*/ 190500 w 3065003"/>
              <a:gd name="connsiteY16" fmla="*/ 1190625 h 3202682"/>
              <a:gd name="connsiteX17" fmla="*/ 257175 w 3065003"/>
              <a:gd name="connsiteY17" fmla="*/ 1219200 h 3202682"/>
              <a:gd name="connsiteX18" fmla="*/ 219075 w 3065003"/>
              <a:gd name="connsiteY18" fmla="*/ 1428750 h 3202682"/>
              <a:gd name="connsiteX19" fmla="*/ 257175 w 3065003"/>
              <a:gd name="connsiteY19" fmla="*/ 1581150 h 3202682"/>
              <a:gd name="connsiteX20" fmla="*/ 228600 w 3065003"/>
              <a:gd name="connsiteY20" fmla="*/ 1743075 h 3202682"/>
              <a:gd name="connsiteX21" fmla="*/ 238125 w 3065003"/>
              <a:gd name="connsiteY21" fmla="*/ 1847850 h 3202682"/>
              <a:gd name="connsiteX22" fmla="*/ 171450 w 3065003"/>
              <a:gd name="connsiteY22" fmla="*/ 2181225 h 3202682"/>
              <a:gd name="connsiteX23" fmla="*/ 133350 w 3065003"/>
              <a:gd name="connsiteY23" fmla="*/ 2676525 h 3202682"/>
              <a:gd name="connsiteX24" fmla="*/ 104775 w 3065003"/>
              <a:gd name="connsiteY24" fmla="*/ 2695575 h 3202682"/>
              <a:gd name="connsiteX25" fmla="*/ 104775 w 3065003"/>
              <a:gd name="connsiteY25" fmla="*/ 2819400 h 3202682"/>
              <a:gd name="connsiteX26" fmla="*/ 19050 w 3065003"/>
              <a:gd name="connsiteY26" fmla="*/ 2924175 h 3202682"/>
              <a:gd name="connsiteX27" fmla="*/ 0 w 3065003"/>
              <a:gd name="connsiteY27" fmla="*/ 2981325 h 3202682"/>
              <a:gd name="connsiteX28" fmla="*/ 57150 w 3065003"/>
              <a:gd name="connsiteY28" fmla="*/ 3114675 h 3202682"/>
              <a:gd name="connsiteX29" fmla="*/ 104775 w 3065003"/>
              <a:gd name="connsiteY29" fmla="*/ 3124200 h 3202682"/>
              <a:gd name="connsiteX30" fmla="*/ 104775 w 3065003"/>
              <a:gd name="connsiteY30" fmla="*/ 3143250 h 3202682"/>
              <a:gd name="connsiteX31" fmla="*/ 161925 w 3065003"/>
              <a:gd name="connsiteY31" fmla="*/ 3152775 h 3202682"/>
              <a:gd name="connsiteX32" fmla="*/ 200025 w 3065003"/>
              <a:gd name="connsiteY32" fmla="*/ 3190875 h 3202682"/>
              <a:gd name="connsiteX33" fmla="*/ 247650 w 3065003"/>
              <a:gd name="connsiteY33" fmla="*/ 3152775 h 3202682"/>
              <a:gd name="connsiteX34" fmla="*/ 304800 w 3065003"/>
              <a:gd name="connsiteY34" fmla="*/ 3133725 h 3202682"/>
              <a:gd name="connsiteX35" fmla="*/ 333375 w 3065003"/>
              <a:gd name="connsiteY35" fmla="*/ 3000375 h 3202682"/>
              <a:gd name="connsiteX36" fmla="*/ 285750 w 3065003"/>
              <a:gd name="connsiteY36" fmla="*/ 2819400 h 3202682"/>
              <a:gd name="connsiteX37" fmla="*/ 295275 w 3065003"/>
              <a:gd name="connsiteY37" fmla="*/ 2762250 h 3202682"/>
              <a:gd name="connsiteX38" fmla="*/ 304800 w 3065003"/>
              <a:gd name="connsiteY38" fmla="*/ 2752725 h 3202682"/>
              <a:gd name="connsiteX39" fmla="*/ 319088 w 3065003"/>
              <a:gd name="connsiteY39" fmla="*/ 2695956 h 3202682"/>
              <a:gd name="connsiteX40" fmla="*/ 304800 w 3065003"/>
              <a:gd name="connsiteY40" fmla="*/ 2695575 h 3202682"/>
              <a:gd name="connsiteX41" fmla="*/ 409575 w 3065003"/>
              <a:gd name="connsiteY41" fmla="*/ 2305050 h 3202682"/>
              <a:gd name="connsiteX42" fmla="*/ 428625 w 3065003"/>
              <a:gd name="connsiteY42" fmla="*/ 2152650 h 3202682"/>
              <a:gd name="connsiteX43" fmla="*/ 447675 w 3065003"/>
              <a:gd name="connsiteY43" fmla="*/ 2133600 h 3202682"/>
              <a:gd name="connsiteX44" fmla="*/ 704850 w 3065003"/>
              <a:gd name="connsiteY44" fmla="*/ 2324100 h 3202682"/>
              <a:gd name="connsiteX45" fmla="*/ 809625 w 3065003"/>
              <a:gd name="connsiteY45" fmla="*/ 2647950 h 3202682"/>
              <a:gd name="connsiteX46" fmla="*/ 952500 w 3065003"/>
              <a:gd name="connsiteY46" fmla="*/ 2705100 h 3202682"/>
              <a:gd name="connsiteX47" fmla="*/ 1047750 w 3065003"/>
              <a:gd name="connsiteY47" fmla="*/ 2495550 h 3202682"/>
              <a:gd name="connsiteX48" fmla="*/ 1123950 w 3065003"/>
              <a:gd name="connsiteY48" fmla="*/ 2571750 h 3202682"/>
              <a:gd name="connsiteX49" fmla="*/ 1181100 w 3065003"/>
              <a:gd name="connsiteY49" fmla="*/ 2571750 h 3202682"/>
              <a:gd name="connsiteX50" fmla="*/ 1323975 w 3065003"/>
              <a:gd name="connsiteY50" fmla="*/ 2609850 h 3202682"/>
              <a:gd name="connsiteX51" fmla="*/ 1600200 w 3065003"/>
              <a:gd name="connsiteY51" fmla="*/ 2581275 h 3202682"/>
              <a:gd name="connsiteX52" fmla="*/ 1762125 w 3065003"/>
              <a:gd name="connsiteY52" fmla="*/ 2533650 h 3202682"/>
              <a:gd name="connsiteX53" fmla="*/ 2114550 w 3065003"/>
              <a:gd name="connsiteY53" fmla="*/ 2524125 h 3202682"/>
              <a:gd name="connsiteX54" fmla="*/ 2266950 w 3065003"/>
              <a:gd name="connsiteY54" fmla="*/ 2752725 h 3202682"/>
              <a:gd name="connsiteX55" fmla="*/ 2428875 w 3065003"/>
              <a:gd name="connsiteY55" fmla="*/ 2962275 h 3202682"/>
              <a:gd name="connsiteX56" fmla="*/ 2400300 w 3065003"/>
              <a:gd name="connsiteY56" fmla="*/ 3009900 h 3202682"/>
              <a:gd name="connsiteX57" fmla="*/ 2514600 w 3065003"/>
              <a:gd name="connsiteY57" fmla="*/ 3152775 h 3202682"/>
              <a:gd name="connsiteX58" fmla="*/ 2552700 w 3065003"/>
              <a:gd name="connsiteY58" fmla="*/ 3152775 h 3202682"/>
              <a:gd name="connsiteX59" fmla="*/ 2599617 w 3065003"/>
              <a:gd name="connsiteY59" fmla="*/ 3202682 h 3202682"/>
              <a:gd name="connsiteX60" fmla="*/ 2958144 w 3065003"/>
              <a:gd name="connsiteY60" fmla="*/ 2906701 h 3202682"/>
              <a:gd name="connsiteX61" fmla="*/ 3057525 w 3065003"/>
              <a:gd name="connsiteY61" fmla="*/ 2764376 h 3202682"/>
              <a:gd name="connsiteX62" fmla="*/ 2989866 w 3065003"/>
              <a:gd name="connsiteY62" fmla="*/ 2669126 h 3202682"/>
              <a:gd name="connsiteX63" fmla="*/ 2781300 w 3065003"/>
              <a:gd name="connsiteY63" fmla="*/ 2752725 h 3202682"/>
              <a:gd name="connsiteX64" fmla="*/ 2724150 w 3065003"/>
              <a:gd name="connsiteY64" fmla="*/ 2752725 h 3202682"/>
              <a:gd name="connsiteX65" fmla="*/ 2590800 w 3065003"/>
              <a:gd name="connsiteY65" fmla="*/ 2419350 h 3202682"/>
              <a:gd name="connsiteX66" fmla="*/ 2571750 w 3065003"/>
              <a:gd name="connsiteY66" fmla="*/ 2381250 h 3202682"/>
              <a:gd name="connsiteX67" fmla="*/ 2581275 w 3065003"/>
              <a:gd name="connsiteY67" fmla="*/ 2352675 h 3202682"/>
              <a:gd name="connsiteX68" fmla="*/ 2609850 w 3065003"/>
              <a:gd name="connsiteY68" fmla="*/ 2314575 h 3202682"/>
              <a:gd name="connsiteX69" fmla="*/ 2543175 w 3065003"/>
              <a:gd name="connsiteY69" fmla="*/ 2143125 h 3202682"/>
              <a:gd name="connsiteX70" fmla="*/ 2352675 w 3065003"/>
              <a:gd name="connsiteY70" fmla="*/ 2019300 h 3202682"/>
              <a:gd name="connsiteX71" fmla="*/ 2238375 w 3065003"/>
              <a:gd name="connsiteY71" fmla="*/ 2009775 h 3202682"/>
              <a:gd name="connsiteX72" fmla="*/ 2219325 w 3065003"/>
              <a:gd name="connsiteY72" fmla="*/ 2028825 h 3202682"/>
              <a:gd name="connsiteX73" fmla="*/ 1676400 w 3065003"/>
              <a:gd name="connsiteY73" fmla="*/ 2019300 h 3202682"/>
              <a:gd name="connsiteX74" fmla="*/ 1552575 w 3065003"/>
              <a:gd name="connsiteY74" fmla="*/ 1971675 h 3202682"/>
              <a:gd name="connsiteX75" fmla="*/ 1514475 w 3065003"/>
              <a:gd name="connsiteY75" fmla="*/ 1981200 h 3202682"/>
              <a:gd name="connsiteX76" fmla="*/ 1438275 w 3065003"/>
              <a:gd name="connsiteY76" fmla="*/ 1885950 h 3202682"/>
              <a:gd name="connsiteX77" fmla="*/ 1352550 w 3065003"/>
              <a:gd name="connsiteY77" fmla="*/ 1790700 h 3202682"/>
              <a:gd name="connsiteX78" fmla="*/ 1209675 w 3065003"/>
              <a:gd name="connsiteY78" fmla="*/ 1590675 h 3202682"/>
              <a:gd name="connsiteX79" fmla="*/ 1009650 w 3065003"/>
              <a:gd name="connsiteY79" fmla="*/ 1266825 h 3202682"/>
              <a:gd name="connsiteX80" fmla="*/ 1057275 w 3065003"/>
              <a:gd name="connsiteY80" fmla="*/ 1228725 h 3202682"/>
              <a:gd name="connsiteX81" fmla="*/ 1047750 w 3065003"/>
              <a:gd name="connsiteY81" fmla="*/ 1152525 h 3202682"/>
              <a:gd name="connsiteX82" fmla="*/ 1171575 w 3065003"/>
              <a:gd name="connsiteY82" fmla="*/ 1019175 h 3202682"/>
              <a:gd name="connsiteX83" fmla="*/ 1295400 w 3065003"/>
              <a:gd name="connsiteY83" fmla="*/ 971550 h 3202682"/>
              <a:gd name="connsiteX84" fmla="*/ 1352550 w 3065003"/>
              <a:gd name="connsiteY84" fmla="*/ 857250 h 3202682"/>
              <a:gd name="connsiteX85" fmla="*/ 1581150 w 3065003"/>
              <a:gd name="connsiteY85" fmla="*/ 447675 h 3202682"/>
              <a:gd name="connsiteX86" fmla="*/ 1619250 w 3065003"/>
              <a:gd name="connsiteY86" fmla="*/ 438150 h 3202682"/>
              <a:gd name="connsiteX87" fmla="*/ 1657350 w 3065003"/>
              <a:gd name="connsiteY87" fmla="*/ 390525 h 3202682"/>
              <a:gd name="connsiteX88" fmla="*/ 1657350 w 3065003"/>
              <a:gd name="connsiteY88" fmla="*/ 361950 h 3202682"/>
              <a:gd name="connsiteX89" fmla="*/ 1711071 w 3065003"/>
              <a:gd name="connsiteY89" fmla="*/ 306229 h 3202682"/>
              <a:gd name="connsiteX90" fmla="*/ 1800225 w 3065003"/>
              <a:gd name="connsiteY90" fmla="*/ 238125 h 3202682"/>
              <a:gd name="connsiteX91" fmla="*/ 1819275 w 3065003"/>
              <a:gd name="connsiteY91" fmla="*/ 161925 h 3202682"/>
              <a:gd name="connsiteX92" fmla="*/ 1809750 w 3065003"/>
              <a:gd name="connsiteY92" fmla="*/ 152400 h 3202682"/>
              <a:gd name="connsiteX93" fmla="*/ 1809750 w 3065003"/>
              <a:gd name="connsiteY93" fmla="*/ 104775 h 3202682"/>
              <a:gd name="connsiteX94" fmla="*/ 1790700 w 3065003"/>
              <a:gd name="connsiteY94" fmla="*/ 85725 h 3202682"/>
              <a:gd name="connsiteX95" fmla="*/ 1809750 w 3065003"/>
              <a:gd name="connsiteY95" fmla="*/ 66675 h 3202682"/>
              <a:gd name="connsiteX96" fmla="*/ 1771650 w 3065003"/>
              <a:gd name="connsiteY96" fmla="*/ 38100 h 3202682"/>
              <a:gd name="connsiteX97" fmla="*/ 1800225 w 3065003"/>
              <a:gd name="connsiteY97" fmla="*/ 0 h 3202682"/>
              <a:gd name="connsiteX98" fmla="*/ 1720787 w 3065003"/>
              <a:gd name="connsiteY98" fmla="*/ 0 h 3202682"/>
              <a:gd name="connsiteX99" fmla="*/ 1600200 w 3065003"/>
              <a:gd name="connsiteY99" fmla="*/ 123825 h 3202682"/>
              <a:gd name="connsiteX100" fmla="*/ 1571625 w 3065003"/>
              <a:gd name="connsiteY100" fmla="*/ 219075 h 3202682"/>
              <a:gd name="connsiteX101" fmla="*/ 1514475 w 3065003"/>
              <a:gd name="connsiteY101" fmla="*/ 276225 h 3202682"/>
              <a:gd name="connsiteX102" fmla="*/ 1504950 w 3065003"/>
              <a:gd name="connsiteY102" fmla="*/ 323850 h 3202682"/>
              <a:gd name="connsiteX103" fmla="*/ 1238250 w 3065003"/>
              <a:gd name="connsiteY103" fmla="*/ 619125 h 3202682"/>
              <a:gd name="connsiteX104" fmla="*/ 1162050 w 3065003"/>
              <a:gd name="connsiteY104" fmla="*/ 714375 h 3202682"/>
              <a:gd name="connsiteX105" fmla="*/ 1076325 w 3065003"/>
              <a:gd name="connsiteY105" fmla="*/ 771525 h 3202682"/>
              <a:gd name="connsiteX106" fmla="*/ 1028700 w 3065003"/>
              <a:gd name="connsiteY106" fmla="*/ 866775 h 3202682"/>
              <a:gd name="connsiteX107" fmla="*/ 914400 w 3065003"/>
              <a:gd name="connsiteY107" fmla="*/ 933450 h 3202682"/>
              <a:gd name="connsiteX108" fmla="*/ 819150 w 3065003"/>
              <a:gd name="connsiteY108" fmla="*/ 1000125 h 3202682"/>
              <a:gd name="connsiteX109" fmla="*/ 771525 w 3065003"/>
              <a:gd name="connsiteY109" fmla="*/ 1000125 h 3202682"/>
              <a:gd name="connsiteX110" fmla="*/ 762000 w 3065003"/>
              <a:gd name="connsiteY110" fmla="*/ 895350 h 3202682"/>
              <a:gd name="connsiteX111" fmla="*/ 790575 w 3065003"/>
              <a:gd name="connsiteY111" fmla="*/ 895350 h 3202682"/>
              <a:gd name="connsiteX112" fmla="*/ 857250 w 3065003"/>
              <a:gd name="connsiteY112" fmla="*/ 790575 h 3202682"/>
              <a:gd name="connsiteX113" fmla="*/ 838200 w 3065003"/>
              <a:gd name="connsiteY113" fmla="*/ 790575 h 3202682"/>
              <a:gd name="connsiteX114" fmla="*/ 809625 w 3065003"/>
              <a:gd name="connsiteY114" fmla="*/ 742950 h 3202682"/>
              <a:gd name="connsiteX115" fmla="*/ 819150 w 3065003"/>
              <a:gd name="connsiteY115" fmla="*/ 714375 h 3202682"/>
              <a:gd name="connsiteX116" fmla="*/ 800100 w 3065003"/>
              <a:gd name="connsiteY116" fmla="*/ 704850 h 3202682"/>
              <a:gd name="connsiteX117" fmla="*/ 809625 w 3065003"/>
              <a:gd name="connsiteY117" fmla="*/ 676275 h 3202682"/>
              <a:gd name="connsiteX118" fmla="*/ 771525 w 3065003"/>
              <a:gd name="connsiteY118" fmla="*/ 657225 h 3202682"/>
              <a:gd name="connsiteX119" fmla="*/ 809625 w 3065003"/>
              <a:gd name="connsiteY119" fmla="*/ 600075 h 3202682"/>
              <a:gd name="connsiteX120" fmla="*/ 666750 w 3065003"/>
              <a:gd name="connsiteY120" fmla="*/ 514350 h 3202682"/>
              <a:gd name="connsiteX121" fmla="*/ 600075 w 3065003"/>
              <a:gd name="connsiteY121" fmla="*/ 409575 h 3202682"/>
              <a:gd name="connsiteX122" fmla="*/ 609600 w 3065003"/>
              <a:gd name="connsiteY122" fmla="*/ 381000 h 3202682"/>
              <a:gd name="connsiteX0" fmla="*/ 609600 w 3065003"/>
              <a:gd name="connsiteY0" fmla="*/ 381000 h 3202682"/>
              <a:gd name="connsiteX1" fmla="*/ 638175 w 3065003"/>
              <a:gd name="connsiteY1" fmla="*/ 323850 h 3202682"/>
              <a:gd name="connsiteX2" fmla="*/ 569690 w 3065003"/>
              <a:gd name="connsiteY2" fmla="*/ 323850 h 3202682"/>
              <a:gd name="connsiteX3" fmla="*/ 251936 w 3065003"/>
              <a:gd name="connsiteY3" fmla="*/ 323850 h 3202682"/>
              <a:gd name="connsiteX4" fmla="*/ 66675 w 3065003"/>
              <a:gd name="connsiteY4" fmla="*/ 657225 h 3202682"/>
              <a:gd name="connsiteX5" fmla="*/ 190500 w 3065003"/>
              <a:gd name="connsiteY5" fmla="*/ 876300 h 3202682"/>
              <a:gd name="connsiteX6" fmla="*/ 295275 w 3065003"/>
              <a:gd name="connsiteY6" fmla="*/ 942975 h 3202682"/>
              <a:gd name="connsiteX7" fmla="*/ 304800 w 3065003"/>
              <a:gd name="connsiteY7" fmla="*/ 933450 h 3202682"/>
              <a:gd name="connsiteX8" fmla="*/ 350615 w 3065003"/>
              <a:gd name="connsiteY8" fmla="*/ 952309 h 3202682"/>
              <a:gd name="connsiteX9" fmla="*/ 361950 w 3065003"/>
              <a:gd name="connsiteY9" fmla="*/ 933450 h 3202682"/>
              <a:gd name="connsiteX10" fmla="*/ 419100 w 3065003"/>
              <a:gd name="connsiteY10" fmla="*/ 990600 h 3202682"/>
              <a:gd name="connsiteX11" fmla="*/ 419100 w 3065003"/>
              <a:gd name="connsiteY11" fmla="*/ 1047750 h 3202682"/>
              <a:gd name="connsiteX12" fmla="*/ 333375 w 3065003"/>
              <a:gd name="connsiteY12" fmla="*/ 1095375 h 3202682"/>
              <a:gd name="connsiteX13" fmla="*/ 361950 w 3065003"/>
              <a:gd name="connsiteY13" fmla="*/ 1133475 h 3202682"/>
              <a:gd name="connsiteX14" fmla="*/ 314325 w 3065003"/>
              <a:gd name="connsiteY14" fmla="*/ 1152525 h 3202682"/>
              <a:gd name="connsiteX15" fmla="*/ 290798 w 3065003"/>
              <a:gd name="connsiteY15" fmla="*/ 1152525 h 3202682"/>
              <a:gd name="connsiteX16" fmla="*/ 190500 w 3065003"/>
              <a:gd name="connsiteY16" fmla="*/ 1190625 h 3202682"/>
              <a:gd name="connsiteX17" fmla="*/ 257175 w 3065003"/>
              <a:gd name="connsiteY17" fmla="*/ 1219200 h 3202682"/>
              <a:gd name="connsiteX18" fmla="*/ 219075 w 3065003"/>
              <a:gd name="connsiteY18" fmla="*/ 1428750 h 3202682"/>
              <a:gd name="connsiteX19" fmla="*/ 257175 w 3065003"/>
              <a:gd name="connsiteY19" fmla="*/ 1581150 h 3202682"/>
              <a:gd name="connsiteX20" fmla="*/ 228600 w 3065003"/>
              <a:gd name="connsiteY20" fmla="*/ 1743075 h 3202682"/>
              <a:gd name="connsiteX21" fmla="*/ 238125 w 3065003"/>
              <a:gd name="connsiteY21" fmla="*/ 1847850 h 3202682"/>
              <a:gd name="connsiteX22" fmla="*/ 171450 w 3065003"/>
              <a:gd name="connsiteY22" fmla="*/ 2181225 h 3202682"/>
              <a:gd name="connsiteX23" fmla="*/ 133350 w 3065003"/>
              <a:gd name="connsiteY23" fmla="*/ 2676525 h 3202682"/>
              <a:gd name="connsiteX24" fmla="*/ 104775 w 3065003"/>
              <a:gd name="connsiteY24" fmla="*/ 2695575 h 3202682"/>
              <a:gd name="connsiteX25" fmla="*/ 104775 w 3065003"/>
              <a:gd name="connsiteY25" fmla="*/ 2819400 h 3202682"/>
              <a:gd name="connsiteX26" fmla="*/ 19050 w 3065003"/>
              <a:gd name="connsiteY26" fmla="*/ 2924175 h 3202682"/>
              <a:gd name="connsiteX27" fmla="*/ 0 w 3065003"/>
              <a:gd name="connsiteY27" fmla="*/ 2981325 h 3202682"/>
              <a:gd name="connsiteX28" fmla="*/ 57150 w 3065003"/>
              <a:gd name="connsiteY28" fmla="*/ 3114675 h 3202682"/>
              <a:gd name="connsiteX29" fmla="*/ 104775 w 3065003"/>
              <a:gd name="connsiteY29" fmla="*/ 3124200 h 3202682"/>
              <a:gd name="connsiteX30" fmla="*/ 104775 w 3065003"/>
              <a:gd name="connsiteY30" fmla="*/ 3143250 h 3202682"/>
              <a:gd name="connsiteX31" fmla="*/ 161925 w 3065003"/>
              <a:gd name="connsiteY31" fmla="*/ 3152775 h 3202682"/>
              <a:gd name="connsiteX32" fmla="*/ 200025 w 3065003"/>
              <a:gd name="connsiteY32" fmla="*/ 3190875 h 3202682"/>
              <a:gd name="connsiteX33" fmla="*/ 247650 w 3065003"/>
              <a:gd name="connsiteY33" fmla="*/ 3152775 h 3202682"/>
              <a:gd name="connsiteX34" fmla="*/ 304800 w 3065003"/>
              <a:gd name="connsiteY34" fmla="*/ 3133725 h 3202682"/>
              <a:gd name="connsiteX35" fmla="*/ 333375 w 3065003"/>
              <a:gd name="connsiteY35" fmla="*/ 3000375 h 3202682"/>
              <a:gd name="connsiteX36" fmla="*/ 285750 w 3065003"/>
              <a:gd name="connsiteY36" fmla="*/ 2819400 h 3202682"/>
              <a:gd name="connsiteX37" fmla="*/ 295275 w 3065003"/>
              <a:gd name="connsiteY37" fmla="*/ 2762250 h 3202682"/>
              <a:gd name="connsiteX38" fmla="*/ 304800 w 3065003"/>
              <a:gd name="connsiteY38" fmla="*/ 2752725 h 3202682"/>
              <a:gd name="connsiteX39" fmla="*/ 319088 w 3065003"/>
              <a:gd name="connsiteY39" fmla="*/ 2695956 h 3202682"/>
              <a:gd name="connsiteX40" fmla="*/ 304800 w 3065003"/>
              <a:gd name="connsiteY40" fmla="*/ 2695575 h 3202682"/>
              <a:gd name="connsiteX41" fmla="*/ 409575 w 3065003"/>
              <a:gd name="connsiteY41" fmla="*/ 2305050 h 3202682"/>
              <a:gd name="connsiteX42" fmla="*/ 428625 w 3065003"/>
              <a:gd name="connsiteY42" fmla="*/ 2152650 h 3202682"/>
              <a:gd name="connsiteX43" fmla="*/ 447675 w 3065003"/>
              <a:gd name="connsiteY43" fmla="*/ 2133600 h 3202682"/>
              <a:gd name="connsiteX44" fmla="*/ 704850 w 3065003"/>
              <a:gd name="connsiteY44" fmla="*/ 2324100 h 3202682"/>
              <a:gd name="connsiteX45" fmla="*/ 809625 w 3065003"/>
              <a:gd name="connsiteY45" fmla="*/ 2647950 h 3202682"/>
              <a:gd name="connsiteX46" fmla="*/ 952500 w 3065003"/>
              <a:gd name="connsiteY46" fmla="*/ 2705100 h 3202682"/>
              <a:gd name="connsiteX47" fmla="*/ 1047750 w 3065003"/>
              <a:gd name="connsiteY47" fmla="*/ 2495550 h 3202682"/>
              <a:gd name="connsiteX48" fmla="*/ 1123950 w 3065003"/>
              <a:gd name="connsiteY48" fmla="*/ 2571750 h 3202682"/>
              <a:gd name="connsiteX49" fmla="*/ 1181100 w 3065003"/>
              <a:gd name="connsiteY49" fmla="*/ 2571750 h 3202682"/>
              <a:gd name="connsiteX50" fmla="*/ 1323975 w 3065003"/>
              <a:gd name="connsiteY50" fmla="*/ 2609850 h 3202682"/>
              <a:gd name="connsiteX51" fmla="*/ 1600200 w 3065003"/>
              <a:gd name="connsiteY51" fmla="*/ 2581275 h 3202682"/>
              <a:gd name="connsiteX52" fmla="*/ 1762125 w 3065003"/>
              <a:gd name="connsiteY52" fmla="*/ 2533650 h 3202682"/>
              <a:gd name="connsiteX53" fmla="*/ 2114550 w 3065003"/>
              <a:gd name="connsiteY53" fmla="*/ 2524125 h 3202682"/>
              <a:gd name="connsiteX54" fmla="*/ 2266950 w 3065003"/>
              <a:gd name="connsiteY54" fmla="*/ 2752725 h 3202682"/>
              <a:gd name="connsiteX55" fmla="*/ 2428875 w 3065003"/>
              <a:gd name="connsiteY55" fmla="*/ 2962275 h 3202682"/>
              <a:gd name="connsiteX56" fmla="*/ 2400300 w 3065003"/>
              <a:gd name="connsiteY56" fmla="*/ 3009900 h 3202682"/>
              <a:gd name="connsiteX57" fmla="*/ 2514600 w 3065003"/>
              <a:gd name="connsiteY57" fmla="*/ 3152775 h 3202682"/>
              <a:gd name="connsiteX58" fmla="*/ 2552700 w 3065003"/>
              <a:gd name="connsiteY58" fmla="*/ 3152775 h 3202682"/>
              <a:gd name="connsiteX59" fmla="*/ 2599617 w 3065003"/>
              <a:gd name="connsiteY59" fmla="*/ 3202682 h 3202682"/>
              <a:gd name="connsiteX60" fmla="*/ 2958144 w 3065003"/>
              <a:gd name="connsiteY60" fmla="*/ 2906701 h 3202682"/>
              <a:gd name="connsiteX61" fmla="*/ 3057525 w 3065003"/>
              <a:gd name="connsiteY61" fmla="*/ 2764376 h 3202682"/>
              <a:gd name="connsiteX62" fmla="*/ 2989866 w 3065003"/>
              <a:gd name="connsiteY62" fmla="*/ 2669126 h 3202682"/>
              <a:gd name="connsiteX63" fmla="*/ 2781300 w 3065003"/>
              <a:gd name="connsiteY63" fmla="*/ 2752725 h 3202682"/>
              <a:gd name="connsiteX64" fmla="*/ 2724150 w 3065003"/>
              <a:gd name="connsiteY64" fmla="*/ 2752725 h 3202682"/>
              <a:gd name="connsiteX65" fmla="*/ 2590800 w 3065003"/>
              <a:gd name="connsiteY65" fmla="*/ 2419350 h 3202682"/>
              <a:gd name="connsiteX66" fmla="*/ 2571750 w 3065003"/>
              <a:gd name="connsiteY66" fmla="*/ 2381250 h 3202682"/>
              <a:gd name="connsiteX67" fmla="*/ 2581275 w 3065003"/>
              <a:gd name="connsiteY67" fmla="*/ 2352675 h 3202682"/>
              <a:gd name="connsiteX68" fmla="*/ 2609850 w 3065003"/>
              <a:gd name="connsiteY68" fmla="*/ 2314575 h 3202682"/>
              <a:gd name="connsiteX69" fmla="*/ 2543175 w 3065003"/>
              <a:gd name="connsiteY69" fmla="*/ 2143125 h 3202682"/>
              <a:gd name="connsiteX70" fmla="*/ 2352675 w 3065003"/>
              <a:gd name="connsiteY70" fmla="*/ 2019300 h 3202682"/>
              <a:gd name="connsiteX71" fmla="*/ 2238375 w 3065003"/>
              <a:gd name="connsiteY71" fmla="*/ 2009775 h 3202682"/>
              <a:gd name="connsiteX72" fmla="*/ 2219325 w 3065003"/>
              <a:gd name="connsiteY72" fmla="*/ 2028825 h 3202682"/>
              <a:gd name="connsiteX73" fmla="*/ 1676400 w 3065003"/>
              <a:gd name="connsiteY73" fmla="*/ 2019300 h 3202682"/>
              <a:gd name="connsiteX74" fmla="*/ 1552575 w 3065003"/>
              <a:gd name="connsiteY74" fmla="*/ 1971675 h 3202682"/>
              <a:gd name="connsiteX75" fmla="*/ 1514475 w 3065003"/>
              <a:gd name="connsiteY75" fmla="*/ 1981200 h 3202682"/>
              <a:gd name="connsiteX76" fmla="*/ 1438275 w 3065003"/>
              <a:gd name="connsiteY76" fmla="*/ 1885950 h 3202682"/>
              <a:gd name="connsiteX77" fmla="*/ 1352550 w 3065003"/>
              <a:gd name="connsiteY77" fmla="*/ 1790700 h 3202682"/>
              <a:gd name="connsiteX78" fmla="*/ 1209675 w 3065003"/>
              <a:gd name="connsiteY78" fmla="*/ 1590675 h 3202682"/>
              <a:gd name="connsiteX79" fmla="*/ 1009650 w 3065003"/>
              <a:gd name="connsiteY79" fmla="*/ 1266825 h 3202682"/>
              <a:gd name="connsiteX80" fmla="*/ 1057275 w 3065003"/>
              <a:gd name="connsiteY80" fmla="*/ 1228725 h 3202682"/>
              <a:gd name="connsiteX81" fmla="*/ 1047750 w 3065003"/>
              <a:gd name="connsiteY81" fmla="*/ 1152525 h 3202682"/>
              <a:gd name="connsiteX82" fmla="*/ 1171575 w 3065003"/>
              <a:gd name="connsiteY82" fmla="*/ 1019175 h 3202682"/>
              <a:gd name="connsiteX83" fmla="*/ 1295400 w 3065003"/>
              <a:gd name="connsiteY83" fmla="*/ 971550 h 3202682"/>
              <a:gd name="connsiteX84" fmla="*/ 1352550 w 3065003"/>
              <a:gd name="connsiteY84" fmla="*/ 857250 h 3202682"/>
              <a:gd name="connsiteX85" fmla="*/ 1581150 w 3065003"/>
              <a:gd name="connsiteY85" fmla="*/ 447675 h 3202682"/>
              <a:gd name="connsiteX86" fmla="*/ 1619250 w 3065003"/>
              <a:gd name="connsiteY86" fmla="*/ 438150 h 3202682"/>
              <a:gd name="connsiteX87" fmla="*/ 1657350 w 3065003"/>
              <a:gd name="connsiteY87" fmla="*/ 390525 h 3202682"/>
              <a:gd name="connsiteX88" fmla="*/ 1657350 w 3065003"/>
              <a:gd name="connsiteY88" fmla="*/ 361950 h 3202682"/>
              <a:gd name="connsiteX89" fmla="*/ 1711071 w 3065003"/>
              <a:gd name="connsiteY89" fmla="*/ 306229 h 3202682"/>
              <a:gd name="connsiteX90" fmla="*/ 1800225 w 3065003"/>
              <a:gd name="connsiteY90" fmla="*/ 238125 h 3202682"/>
              <a:gd name="connsiteX91" fmla="*/ 1819275 w 3065003"/>
              <a:gd name="connsiteY91" fmla="*/ 161925 h 3202682"/>
              <a:gd name="connsiteX92" fmla="*/ 1809750 w 3065003"/>
              <a:gd name="connsiteY92" fmla="*/ 152400 h 3202682"/>
              <a:gd name="connsiteX93" fmla="*/ 1809750 w 3065003"/>
              <a:gd name="connsiteY93" fmla="*/ 104775 h 3202682"/>
              <a:gd name="connsiteX94" fmla="*/ 1790700 w 3065003"/>
              <a:gd name="connsiteY94" fmla="*/ 85725 h 3202682"/>
              <a:gd name="connsiteX95" fmla="*/ 1809750 w 3065003"/>
              <a:gd name="connsiteY95" fmla="*/ 66675 h 3202682"/>
              <a:gd name="connsiteX96" fmla="*/ 1771650 w 3065003"/>
              <a:gd name="connsiteY96" fmla="*/ 38100 h 3202682"/>
              <a:gd name="connsiteX97" fmla="*/ 1800225 w 3065003"/>
              <a:gd name="connsiteY97" fmla="*/ 0 h 3202682"/>
              <a:gd name="connsiteX98" fmla="*/ 1720787 w 3065003"/>
              <a:gd name="connsiteY98" fmla="*/ 0 h 3202682"/>
              <a:gd name="connsiteX99" fmla="*/ 1600200 w 3065003"/>
              <a:gd name="connsiteY99" fmla="*/ 123825 h 3202682"/>
              <a:gd name="connsiteX100" fmla="*/ 1571625 w 3065003"/>
              <a:gd name="connsiteY100" fmla="*/ 219075 h 3202682"/>
              <a:gd name="connsiteX101" fmla="*/ 1514475 w 3065003"/>
              <a:gd name="connsiteY101" fmla="*/ 276225 h 3202682"/>
              <a:gd name="connsiteX102" fmla="*/ 1504950 w 3065003"/>
              <a:gd name="connsiteY102" fmla="*/ 323850 h 3202682"/>
              <a:gd name="connsiteX103" fmla="*/ 1238250 w 3065003"/>
              <a:gd name="connsiteY103" fmla="*/ 619125 h 3202682"/>
              <a:gd name="connsiteX104" fmla="*/ 1162050 w 3065003"/>
              <a:gd name="connsiteY104" fmla="*/ 714375 h 3202682"/>
              <a:gd name="connsiteX105" fmla="*/ 1076325 w 3065003"/>
              <a:gd name="connsiteY105" fmla="*/ 771525 h 3202682"/>
              <a:gd name="connsiteX106" fmla="*/ 1028700 w 3065003"/>
              <a:gd name="connsiteY106" fmla="*/ 866775 h 3202682"/>
              <a:gd name="connsiteX107" fmla="*/ 914400 w 3065003"/>
              <a:gd name="connsiteY107" fmla="*/ 933450 h 3202682"/>
              <a:gd name="connsiteX108" fmla="*/ 819150 w 3065003"/>
              <a:gd name="connsiteY108" fmla="*/ 1000125 h 3202682"/>
              <a:gd name="connsiteX109" fmla="*/ 771525 w 3065003"/>
              <a:gd name="connsiteY109" fmla="*/ 1000125 h 3202682"/>
              <a:gd name="connsiteX110" fmla="*/ 762000 w 3065003"/>
              <a:gd name="connsiteY110" fmla="*/ 895350 h 3202682"/>
              <a:gd name="connsiteX111" fmla="*/ 790575 w 3065003"/>
              <a:gd name="connsiteY111" fmla="*/ 895350 h 3202682"/>
              <a:gd name="connsiteX112" fmla="*/ 857250 w 3065003"/>
              <a:gd name="connsiteY112" fmla="*/ 790575 h 3202682"/>
              <a:gd name="connsiteX113" fmla="*/ 838200 w 3065003"/>
              <a:gd name="connsiteY113" fmla="*/ 790575 h 3202682"/>
              <a:gd name="connsiteX114" fmla="*/ 809625 w 3065003"/>
              <a:gd name="connsiteY114" fmla="*/ 742950 h 3202682"/>
              <a:gd name="connsiteX115" fmla="*/ 819150 w 3065003"/>
              <a:gd name="connsiteY115" fmla="*/ 714375 h 3202682"/>
              <a:gd name="connsiteX116" fmla="*/ 800100 w 3065003"/>
              <a:gd name="connsiteY116" fmla="*/ 704850 h 3202682"/>
              <a:gd name="connsiteX117" fmla="*/ 809625 w 3065003"/>
              <a:gd name="connsiteY117" fmla="*/ 676275 h 3202682"/>
              <a:gd name="connsiteX118" fmla="*/ 771525 w 3065003"/>
              <a:gd name="connsiteY118" fmla="*/ 657225 h 3202682"/>
              <a:gd name="connsiteX119" fmla="*/ 809625 w 3065003"/>
              <a:gd name="connsiteY119" fmla="*/ 600075 h 3202682"/>
              <a:gd name="connsiteX120" fmla="*/ 666750 w 3065003"/>
              <a:gd name="connsiteY120" fmla="*/ 514350 h 3202682"/>
              <a:gd name="connsiteX121" fmla="*/ 600075 w 3065003"/>
              <a:gd name="connsiteY121" fmla="*/ 409575 h 3202682"/>
              <a:gd name="connsiteX122" fmla="*/ 609600 w 3065003"/>
              <a:gd name="connsiteY122" fmla="*/ 381000 h 3202682"/>
              <a:gd name="connsiteX0" fmla="*/ 609600 w 3065003"/>
              <a:gd name="connsiteY0" fmla="*/ 381000 h 3202682"/>
              <a:gd name="connsiteX1" fmla="*/ 638175 w 3065003"/>
              <a:gd name="connsiteY1" fmla="*/ 323850 h 3202682"/>
              <a:gd name="connsiteX2" fmla="*/ 569690 w 3065003"/>
              <a:gd name="connsiteY2" fmla="*/ 323850 h 3202682"/>
              <a:gd name="connsiteX3" fmla="*/ 251936 w 3065003"/>
              <a:gd name="connsiteY3" fmla="*/ 323850 h 3202682"/>
              <a:gd name="connsiteX4" fmla="*/ 66675 w 3065003"/>
              <a:gd name="connsiteY4" fmla="*/ 657225 h 3202682"/>
              <a:gd name="connsiteX5" fmla="*/ 190500 w 3065003"/>
              <a:gd name="connsiteY5" fmla="*/ 876300 h 3202682"/>
              <a:gd name="connsiteX6" fmla="*/ 295275 w 3065003"/>
              <a:gd name="connsiteY6" fmla="*/ 942975 h 3202682"/>
              <a:gd name="connsiteX7" fmla="*/ 304800 w 3065003"/>
              <a:gd name="connsiteY7" fmla="*/ 933450 h 3202682"/>
              <a:gd name="connsiteX8" fmla="*/ 350615 w 3065003"/>
              <a:gd name="connsiteY8" fmla="*/ 952309 h 3202682"/>
              <a:gd name="connsiteX9" fmla="*/ 361950 w 3065003"/>
              <a:gd name="connsiteY9" fmla="*/ 933450 h 3202682"/>
              <a:gd name="connsiteX10" fmla="*/ 419100 w 3065003"/>
              <a:gd name="connsiteY10" fmla="*/ 990600 h 3202682"/>
              <a:gd name="connsiteX11" fmla="*/ 419100 w 3065003"/>
              <a:gd name="connsiteY11" fmla="*/ 1047750 h 3202682"/>
              <a:gd name="connsiteX12" fmla="*/ 333375 w 3065003"/>
              <a:gd name="connsiteY12" fmla="*/ 1095375 h 3202682"/>
              <a:gd name="connsiteX13" fmla="*/ 361950 w 3065003"/>
              <a:gd name="connsiteY13" fmla="*/ 1133475 h 3202682"/>
              <a:gd name="connsiteX14" fmla="*/ 314325 w 3065003"/>
              <a:gd name="connsiteY14" fmla="*/ 1152525 h 3202682"/>
              <a:gd name="connsiteX15" fmla="*/ 290798 w 3065003"/>
              <a:gd name="connsiteY15" fmla="*/ 1152525 h 3202682"/>
              <a:gd name="connsiteX16" fmla="*/ 190500 w 3065003"/>
              <a:gd name="connsiteY16" fmla="*/ 1190625 h 3202682"/>
              <a:gd name="connsiteX17" fmla="*/ 257175 w 3065003"/>
              <a:gd name="connsiteY17" fmla="*/ 1219200 h 3202682"/>
              <a:gd name="connsiteX18" fmla="*/ 219075 w 3065003"/>
              <a:gd name="connsiteY18" fmla="*/ 1428750 h 3202682"/>
              <a:gd name="connsiteX19" fmla="*/ 257175 w 3065003"/>
              <a:gd name="connsiteY19" fmla="*/ 1581150 h 3202682"/>
              <a:gd name="connsiteX20" fmla="*/ 228600 w 3065003"/>
              <a:gd name="connsiteY20" fmla="*/ 1743075 h 3202682"/>
              <a:gd name="connsiteX21" fmla="*/ 238125 w 3065003"/>
              <a:gd name="connsiteY21" fmla="*/ 1847850 h 3202682"/>
              <a:gd name="connsiteX22" fmla="*/ 171450 w 3065003"/>
              <a:gd name="connsiteY22" fmla="*/ 2181225 h 3202682"/>
              <a:gd name="connsiteX23" fmla="*/ 133350 w 3065003"/>
              <a:gd name="connsiteY23" fmla="*/ 2676525 h 3202682"/>
              <a:gd name="connsiteX24" fmla="*/ 104775 w 3065003"/>
              <a:gd name="connsiteY24" fmla="*/ 2695575 h 3202682"/>
              <a:gd name="connsiteX25" fmla="*/ 104775 w 3065003"/>
              <a:gd name="connsiteY25" fmla="*/ 2819400 h 3202682"/>
              <a:gd name="connsiteX26" fmla="*/ 19050 w 3065003"/>
              <a:gd name="connsiteY26" fmla="*/ 2924175 h 3202682"/>
              <a:gd name="connsiteX27" fmla="*/ 0 w 3065003"/>
              <a:gd name="connsiteY27" fmla="*/ 2981325 h 3202682"/>
              <a:gd name="connsiteX28" fmla="*/ 57150 w 3065003"/>
              <a:gd name="connsiteY28" fmla="*/ 3114675 h 3202682"/>
              <a:gd name="connsiteX29" fmla="*/ 104775 w 3065003"/>
              <a:gd name="connsiteY29" fmla="*/ 3124200 h 3202682"/>
              <a:gd name="connsiteX30" fmla="*/ 104775 w 3065003"/>
              <a:gd name="connsiteY30" fmla="*/ 3143250 h 3202682"/>
              <a:gd name="connsiteX31" fmla="*/ 161925 w 3065003"/>
              <a:gd name="connsiteY31" fmla="*/ 3152775 h 3202682"/>
              <a:gd name="connsiteX32" fmla="*/ 200025 w 3065003"/>
              <a:gd name="connsiteY32" fmla="*/ 3190875 h 3202682"/>
              <a:gd name="connsiteX33" fmla="*/ 247650 w 3065003"/>
              <a:gd name="connsiteY33" fmla="*/ 3152775 h 3202682"/>
              <a:gd name="connsiteX34" fmla="*/ 304800 w 3065003"/>
              <a:gd name="connsiteY34" fmla="*/ 3133725 h 3202682"/>
              <a:gd name="connsiteX35" fmla="*/ 333375 w 3065003"/>
              <a:gd name="connsiteY35" fmla="*/ 3000375 h 3202682"/>
              <a:gd name="connsiteX36" fmla="*/ 285750 w 3065003"/>
              <a:gd name="connsiteY36" fmla="*/ 2819400 h 3202682"/>
              <a:gd name="connsiteX37" fmla="*/ 295275 w 3065003"/>
              <a:gd name="connsiteY37" fmla="*/ 2762250 h 3202682"/>
              <a:gd name="connsiteX38" fmla="*/ 304800 w 3065003"/>
              <a:gd name="connsiteY38" fmla="*/ 2752725 h 3202682"/>
              <a:gd name="connsiteX39" fmla="*/ 319088 w 3065003"/>
              <a:gd name="connsiteY39" fmla="*/ 2695956 h 3202682"/>
              <a:gd name="connsiteX40" fmla="*/ 304800 w 3065003"/>
              <a:gd name="connsiteY40" fmla="*/ 2695575 h 3202682"/>
              <a:gd name="connsiteX41" fmla="*/ 409575 w 3065003"/>
              <a:gd name="connsiteY41" fmla="*/ 2305050 h 3202682"/>
              <a:gd name="connsiteX42" fmla="*/ 428625 w 3065003"/>
              <a:gd name="connsiteY42" fmla="*/ 2152650 h 3202682"/>
              <a:gd name="connsiteX43" fmla="*/ 447675 w 3065003"/>
              <a:gd name="connsiteY43" fmla="*/ 2133600 h 3202682"/>
              <a:gd name="connsiteX44" fmla="*/ 704850 w 3065003"/>
              <a:gd name="connsiteY44" fmla="*/ 2324100 h 3202682"/>
              <a:gd name="connsiteX45" fmla="*/ 809625 w 3065003"/>
              <a:gd name="connsiteY45" fmla="*/ 2647950 h 3202682"/>
              <a:gd name="connsiteX46" fmla="*/ 952500 w 3065003"/>
              <a:gd name="connsiteY46" fmla="*/ 2705100 h 3202682"/>
              <a:gd name="connsiteX47" fmla="*/ 1047750 w 3065003"/>
              <a:gd name="connsiteY47" fmla="*/ 2495550 h 3202682"/>
              <a:gd name="connsiteX48" fmla="*/ 1123950 w 3065003"/>
              <a:gd name="connsiteY48" fmla="*/ 2571750 h 3202682"/>
              <a:gd name="connsiteX49" fmla="*/ 1181100 w 3065003"/>
              <a:gd name="connsiteY49" fmla="*/ 2571750 h 3202682"/>
              <a:gd name="connsiteX50" fmla="*/ 1323975 w 3065003"/>
              <a:gd name="connsiteY50" fmla="*/ 2609850 h 3202682"/>
              <a:gd name="connsiteX51" fmla="*/ 1600200 w 3065003"/>
              <a:gd name="connsiteY51" fmla="*/ 2581275 h 3202682"/>
              <a:gd name="connsiteX52" fmla="*/ 1762125 w 3065003"/>
              <a:gd name="connsiteY52" fmla="*/ 2533650 h 3202682"/>
              <a:gd name="connsiteX53" fmla="*/ 2114550 w 3065003"/>
              <a:gd name="connsiteY53" fmla="*/ 2524125 h 3202682"/>
              <a:gd name="connsiteX54" fmla="*/ 2266950 w 3065003"/>
              <a:gd name="connsiteY54" fmla="*/ 2752725 h 3202682"/>
              <a:gd name="connsiteX55" fmla="*/ 2428875 w 3065003"/>
              <a:gd name="connsiteY55" fmla="*/ 2962275 h 3202682"/>
              <a:gd name="connsiteX56" fmla="*/ 2425884 w 3065003"/>
              <a:gd name="connsiteY56" fmla="*/ 3045718 h 3202682"/>
              <a:gd name="connsiteX57" fmla="*/ 2514600 w 3065003"/>
              <a:gd name="connsiteY57" fmla="*/ 3152775 h 3202682"/>
              <a:gd name="connsiteX58" fmla="*/ 2552700 w 3065003"/>
              <a:gd name="connsiteY58" fmla="*/ 3152775 h 3202682"/>
              <a:gd name="connsiteX59" fmla="*/ 2599617 w 3065003"/>
              <a:gd name="connsiteY59" fmla="*/ 3202682 h 3202682"/>
              <a:gd name="connsiteX60" fmla="*/ 2958144 w 3065003"/>
              <a:gd name="connsiteY60" fmla="*/ 2906701 h 3202682"/>
              <a:gd name="connsiteX61" fmla="*/ 3057525 w 3065003"/>
              <a:gd name="connsiteY61" fmla="*/ 2764376 h 3202682"/>
              <a:gd name="connsiteX62" fmla="*/ 2989866 w 3065003"/>
              <a:gd name="connsiteY62" fmla="*/ 2669126 h 3202682"/>
              <a:gd name="connsiteX63" fmla="*/ 2781300 w 3065003"/>
              <a:gd name="connsiteY63" fmla="*/ 2752725 h 3202682"/>
              <a:gd name="connsiteX64" fmla="*/ 2724150 w 3065003"/>
              <a:gd name="connsiteY64" fmla="*/ 2752725 h 3202682"/>
              <a:gd name="connsiteX65" fmla="*/ 2590800 w 3065003"/>
              <a:gd name="connsiteY65" fmla="*/ 2419350 h 3202682"/>
              <a:gd name="connsiteX66" fmla="*/ 2571750 w 3065003"/>
              <a:gd name="connsiteY66" fmla="*/ 2381250 h 3202682"/>
              <a:gd name="connsiteX67" fmla="*/ 2581275 w 3065003"/>
              <a:gd name="connsiteY67" fmla="*/ 2352675 h 3202682"/>
              <a:gd name="connsiteX68" fmla="*/ 2609850 w 3065003"/>
              <a:gd name="connsiteY68" fmla="*/ 2314575 h 3202682"/>
              <a:gd name="connsiteX69" fmla="*/ 2543175 w 3065003"/>
              <a:gd name="connsiteY69" fmla="*/ 2143125 h 3202682"/>
              <a:gd name="connsiteX70" fmla="*/ 2352675 w 3065003"/>
              <a:gd name="connsiteY70" fmla="*/ 2019300 h 3202682"/>
              <a:gd name="connsiteX71" fmla="*/ 2238375 w 3065003"/>
              <a:gd name="connsiteY71" fmla="*/ 2009775 h 3202682"/>
              <a:gd name="connsiteX72" fmla="*/ 2219325 w 3065003"/>
              <a:gd name="connsiteY72" fmla="*/ 2028825 h 3202682"/>
              <a:gd name="connsiteX73" fmla="*/ 1676400 w 3065003"/>
              <a:gd name="connsiteY73" fmla="*/ 2019300 h 3202682"/>
              <a:gd name="connsiteX74" fmla="*/ 1552575 w 3065003"/>
              <a:gd name="connsiteY74" fmla="*/ 1971675 h 3202682"/>
              <a:gd name="connsiteX75" fmla="*/ 1514475 w 3065003"/>
              <a:gd name="connsiteY75" fmla="*/ 1981200 h 3202682"/>
              <a:gd name="connsiteX76" fmla="*/ 1438275 w 3065003"/>
              <a:gd name="connsiteY76" fmla="*/ 1885950 h 3202682"/>
              <a:gd name="connsiteX77" fmla="*/ 1352550 w 3065003"/>
              <a:gd name="connsiteY77" fmla="*/ 1790700 h 3202682"/>
              <a:gd name="connsiteX78" fmla="*/ 1209675 w 3065003"/>
              <a:gd name="connsiteY78" fmla="*/ 1590675 h 3202682"/>
              <a:gd name="connsiteX79" fmla="*/ 1009650 w 3065003"/>
              <a:gd name="connsiteY79" fmla="*/ 1266825 h 3202682"/>
              <a:gd name="connsiteX80" fmla="*/ 1057275 w 3065003"/>
              <a:gd name="connsiteY80" fmla="*/ 1228725 h 3202682"/>
              <a:gd name="connsiteX81" fmla="*/ 1047750 w 3065003"/>
              <a:gd name="connsiteY81" fmla="*/ 1152525 h 3202682"/>
              <a:gd name="connsiteX82" fmla="*/ 1171575 w 3065003"/>
              <a:gd name="connsiteY82" fmla="*/ 1019175 h 3202682"/>
              <a:gd name="connsiteX83" fmla="*/ 1295400 w 3065003"/>
              <a:gd name="connsiteY83" fmla="*/ 971550 h 3202682"/>
              <a:gd name="connsiteX84" fmla="*/ 1352550 w 3065003"/>
              <a:gd name="connsiteY84" fmla="*/ 857250 h 3202682"/>
              <a:gd name="connsiteX85" fmla="*/ 1581150 w 3065003"/>
              <a:gd name="connsiteY85" fmla="*/ 447675 h 3202682"/>
              <a:gd name="connsiteX86" fmla="*/ 1619250 w 3065003"/>
              <a:gd name="connsiteY86" fmla="*/ 438150 h 3202682"/>
              <a:gd name="connsiteX87" fmla="*/ 1657350 w 3065003"/>
              <a:gd name="connsiteY87" fmla="*/ 390525 h 3202682"/>
              <a:gd name="connsiteX88" fmla="*/ 1657350 w 3065003"/>
              <a:gd name="connsiteY88" fmla="*/ 361950 h 3202682"/>
              <a:gd name="connsiteX89" fmla="*/ 1711071 w 3065003"/>
              <a:gd name="connsiteY89" fmla="*/ 306229 h 3202682"/>
              <a:gd name="connsiteX90" fmla="*/ 1800225 w 3065003"/>
              <a:gd name="connsiteY90" fmla="*/ 238125 h 3202682"/>
              <a:gd name="connsiteX91" fmla="*/ 1819275 w 3065003"/>
              <a:gd name="connsiteY91" fmla="*/ 161925 h 3202682"/>
              <a:gd name="connsiteX92" fmla="*/ 1809750 w 3065003"/>
              <a:gd name="connsiteY92" fmla="*/ 152400 h 3202682"/>
              <a:gd name="connsiteX93" fmla="*/ 1809750 w 3065003"/>
              <a:gd name="connsiteY93" fmla="*/ 104775 h 3202682"/>
              <a:gd name="connsiteX94" fmla="*/ 1790700 w 3065003"/>
              <a:gd name="connsiteY94" fmla="*/ 85725 h 3202682"/>
              <a:gd name="connsiteX95" fmla="*/ 1809750 w 3065003"/>
              <a:gd name="connsiteY95" fmla="*/ 66675 h 3202682"/>
              <a:gd name="connsiteX96" fmla="*/ 1771650 w 3065003"/>
              <a:gd name="connsiteY96" fmla="*/ 38100 h 3202682"/>
              <a:gd name="connsiteX97" fmla="*/ 1800225 w 3065003"/>
              <a:gd name="connsiteY97" fmla="*/ 0 h 3202682"/>
              <a:gd name="connsiteX98" fmla="*/ 1720787 w 3065003"/>
              <a:gd name="connsiteY98" fmla="*/ 0 h 3202682"/>
              <a:gd name="connsiteX99" fmla="*/ 1600200 w 3065003"/>
              <a:gd name="connsiteY99" fmla="*/ 123825 h 3202682"/>
              <a:gd name="connsiteX100" fmla="*/ 1571625 w 3065003"/>
              <a:gd name="connsiteY100" fmla="*/ 219075 h 3202682"/>
              <a:gd name="connsiteX101" fmla="*/ 1514475 w 3065003"/>
              <a:gd name="connsiteY101" fmla="*/ 276225 h 3202682"/>
              <a:gd name="connsiteX102" fmla="*/ 1504950 w 3065003"/>
              <a:gd name="connsiteY102" fmla="*/ 323850 h 3202682"/>
              <a:gd name="connsiteX103" fmla="*/ 1238250 w 3065003"/>
              <a:gd name="connsiteY103" fmla="*/ 619125 h 3202682"/>
              <a:gd name="connsiteX104" fmla="*/ 1162050 w 3065003"/>
              <a:gd name="connsiteY104" fmla="*/ 714375 h 3202682"/>
              <a:gd name="connsiteX105" fmla="*/ 1076325 w 3065003"/>
              <a:gd name="connsiteY105" fmla="*/ 771525 h 3202682"/>
              <a:gd name="connsiteX106" fmla="*/ 1028700 w 3065003"/>
              <a:gd name="connsiteY106" fmla="*/ 866775 h 3202682"/>
              <a:gd name="connsiteX107" fmla="*/ 914400 w 3065003"/>
              <a:gd name="connsiteY107" fmla="*/ 933450 h 3202682"/>
              <a:gd name="connsiteX108" fmla="*/ 819150 w 3065003"/>
              <a:gd name="connsiteY108" fmla="*/ 1000125 h 3202682"/>
              <a:gd name="connsiteX109" fmla="*/ 771525 w 3065003"/>
              <a:gd name="connsiteY109" fmla="*/ 1000125 h 3202682"/>
              <a:gd name="connsiteX110" fmla="*/ 762000 w 3065003"/>
              <a:gd name="connsiteY110" fmla="*/ 895350 h 3202682"/>
              <a:gd name="connsiteX111" fmla="*/ 790575 w 3065003"/>
              <a:gd name="connsiteY111" fmla="*/ 895350 h 3202682"/>
              <a:gd name="connsiteX112" fmla="*/ 857250 w 3065003"/>
              <a:gd name="connsiteY112" fmla="*/ 790575 h 3202682"/>
              <a:gd name="connsiteX113" fmla="*/ 838200 w 3065003"/>
              <a:gd name="connsiteY113" fmla="*/ 790575 h 3202682"/>
              <a:gd name="connsiteX114" fmla="*/ 809625 w 3065003"/>
              <a:gd name="connsiteY114" fmla="*/ 742950 h 3202682"/>
              <a:gd name="connsiteX115" fmla="*/ 819150 w 3065003"/>
              <a:gd name="connsiteY115" fmla="*/ 714375 h 3202682"/>
              <a:gd name="connsiteX116" fmla="*/ 800100 w 3065003"/>
              <a:gd name="connsiteY116" fmla="*/ 704850 h 3202682"/>
              <a:gd name="connsiteX117" fmla="*/ 809625 w 3065003"/>
              <a:gd name="connsiteY117" fmla="*/ 676275 h 3202682"/>
              <a:gd name="connsiteX118" fmla="*/ 771525 w 3065003"/>
              <a:gd name="connsiteY118" fmla="*/ 657225 h 3202682"/>
              <a:gd name="connsiteX119" fmla="*/ 809625 w 3065003"/>
              <a:gd name="connsiteY119" fmla="*/ 600075 h 3202682"/>
              <a:gd name="connsiteX120" fmla="*/ 666750 w 3065003"/>
              <a:gd name="connsiteY120" fmla="*/ 514350 h 3202682"/>
              <a:gd name="connsiteX121" fmla="*/ 600075 w 3065003"/>
              <a:gd name="connsiteY121" fmla="*/ 409575 h 3202682"/>
              <a:gd name="connsiteX122" fmla="*/ 609600 w 3065003"/>
              <a:gd name="connsiteY122" fmla="*/ 381000 h 3202682"/>
              <a:gd name="connsiteX0" fmla="*/ 609600 w 3065003"/>
              <a:gd name="connsiteY0" fmla="*/ 381000 h 3202682"/>
              <a:gd name="connsiteX1" fmla="*/ 638175 w 3065003"/>
              <a:gd name="connsiteY1" fmla="*/ 323850 h 3202682"/>
              <a:gd name="connsiteX2" fmla="*/ 569690 w 3065003"/>
              <a:gd name="connsiteY2" fmla="*/ 323850 h 3202682"/>
              <a:gd name="connsiteX3" fmla="*/ 251936 w 3065003"/>
              <a:gd name="connsiteY3" fmla="*/ 323850 h 3202682"/>
              <a:gd name="connsiteX4" fmla="*/ 66675 w 3065003"/>
              <a:gd name="connsiteY4" fmla="*/ 657225 h 3202682"/>
              <a:gd name="connsiteX5" fmla="*/ 190500 w 3065003"/>
              <a:gd name="connsiteY5" fmla="*/ 876300 h 3202682"/>
              <a:gd name="connsiteX6" fmla="*/ 295275 w 3065003"/>
              <a:gd name="connsiteY6" fmla="*/ 942975 h 3202682"/>
              <a:gd name="connsiteX7" fmla="*/ 304800 w 3065003"/>
              <a:gd name="connsiteY7" fmla="*/ 933450 h 3202682"/>
              <a:gd name="connsiteX8" fmla="*/ 350615 w 3065003"/>
              <a:gd name="connsiteY8" fmla="*/ 952309 h 3202682"/>
              <a:gd name="connsiteX9" fmla="*/ 361950 w 3065003"/>
              <a:gd name="connsiteY9" fmla="*/ 933450 h 3202682"/>
              <a:gd name="connsiteX10" fmla="*/ 419100 w 3065003"/>
              <a:gd name="connsiteY10" fmla="*/ 990600 h 3202682"/>
              <a:gd name="connsiteX11" fmla="*/ 419100 w 3065003"/>
              <a:gd name="connsiteY11" fmla="*/ 1047750 h 3202682"/>
              <a:gd name="connsiteX12" fmla="*/ 333375 w 3065003"/>
              <a:gd name="connsiteY12" fmla="*/ 1095375 h 3202682"/>
              <a:gd name="connsiteX13" fmla="*/ 361950 w 3065003"/>
              <a:gd name="connsiteY13" fmla="*/ 1133475 h 3202682"/>
              <a:gd name="connsiteX14" fmla="*/ 314325 w 3065003"/>
              <a:gd name="connsiteY14" fmla="*/ 1152525 h 3202682"/>
              <a:gd name="connsiteX15" fmla="*/ 290798 w 3065003"/>
              <a:gd name="connsiteY15" fmla="*/ 1152525 h 3202682"/>
              <a:gd name="connsiteX16" fmla="*/ 190500 w 3065003"/>
              <a:gd name="connsiteY16" fmla="*/ 1190625 h 3202682"/>
              <a:gd name="connsiteX17" fmla="*/ 257175 w 3065003"/>
              <a:gd name="connsiteY17" fmla="*/ 1219200 h 3202682"/>
              <a:gd name="connsiteX18" fmla="*/ 219075 w 3065003"/>
              <a:gd name="connsiteY18" fmla="*/ 1428750 h 3202682"/>
              <a:gd name="connsiteX19" fmla="*/ 257175 w 3065003"/>
              <a:gd name="connsiteY19" fmla="*/ 1581150 h 3202682"/>
              <a:gd name="connsiteX20" fmla="*/ 228600 w 3065003"/>
              <a:gd name="connsiteY20" fmla="*/ 1743075 h 3202682"/>
              <a:gd name="connsiteX21" fmla="*/ 238125 w 3065003"/>
              <a:gd name="connsiteY21" fmla="*/ 1847850 h 3202682"/>
              <a:gd name="connsiteX22" fmla="*/ 171450 w 3065003"/>
              <a:gd name="connsiteY22" fmla="*/ 2181225 h 3202682"/>
              <a:gd name="connsiteX23" fmla="*/ 133350 w 3065003"/>
              <a:gd name="connsiteY23" fmla="*/ 2676525 h 3202682"/>
              <a:gd name="connsiteX24" fmla="*/ 104775 w 3065003"/>
              <a:gd name="connsiteY24" fmla="*/ 2695575 h 3202682"/>
              <a:gd name="connsiteX25" fmla="*/ 104775 w 3065003"/>
              <a:gd name="connsiteY25" fmla="*/ 2819400 h 3202682"/>
              <a:gd name="connsiteX26" fmla="*/ 19050 w 3065003"/>
              <a:gd name="connsiteY26" fmla="*/ 2924175 h 3202682"/>
              <a:gd name="connsiteX27" fmla="*/ 0 w 3065003"/>
              <a:gd name="connsiteY27" fmla="*/ 2981325 h 3202682"/>
              <a:gd name="connsiteX28" fmla="*/ 57150 w 3065003"/>
              <a:gd name="connsiteY28" fmla="*/ 3114675 h 3202682"/>
              <a:gd name="connsiteX29" fmla="*/ 104775 w 3065003"/>
              <a:gd name="connsiteY29" fmla="*/ 3124200 h 3202682"/>
              <a:gd name="connsiteX30" fmla="*/ 104775 w 3065003"/>
              <a:gd name="connsiteY30" fmla="*/ 3143250 h 3202682"/>
              <a:gd name="connsiteX31" fmla="*/ 161925 w 3065003"/>
              <a:gd name="connsiteY31" fmla="*/ 3152775 h 3202682"/>
              <a:gd name="connsiteX32" fmla="*/ 200025 w 3065003"/>
              <a:gd name="connsiteY32" fmla="*/ 3190875 h 3202682"/>
              <a:gd name="connsiteX33" fmla="*/ 247650 w 3065003"/>
              <a:gd name="connsiteY33" fmla="*/ 3152775 h 3202682"/>
              <a:gd name="connsiteX34" fmla="*/ 304800 w 3065003"/>
              <a:gd name="connsiteY34" fmla="*/ 3133725 h 3202682"/>
              <a:gd name="connsiteX35" fmla="*/ 333375 w 3065003"/>
              <a:gd name="connsiteY35" fmla="*/ 3000375 h 3202682"/>
              <a:gd name="connsiteX36" fmla="*/ 285750 w 3065003"/>
              <a:gd name="connsiteY36" fmla="*/ 2819400 h 3202682"/>
              <a:gd name="connsiteX37" fmla="*/ 295275 w 3065003"/>
              <a:gd name="connsiteY37" fmla="*/ 2762250 h 3202682"/>
              <a:gd name="connsiteX38" fmla="*/ 304800 w 3065003"/>
              <a:gd name="connsiteY38" fmla="*/ 2752725 h 3202682"/>
              <a:gd name="connsiteX39" fmla="*/ 319088 w 3065003"/>
              <a:gd name="connsiteY39" fmla="*/ 2695956 h 3202682"/>
              <a:gd name="connsiteX40" fmla="*/ 304800 w 3065003"/>
              <a:gd name="connsiteY40" fmla="*/ 2695575 h 3202682"/>
              <a:gd name="connsiteX41" fmla="*/ 409575 w 3065003"/>
              <a:gd name="connsiteY41" fmla="*/ 2305050 h 3202682"/>
              <a:gd name="connsiteX42" fmla="*/ 428625 w 3065003"/>
              <a:gd name="connsiteY42" fmla="*/ 2152650 h 3202682"/>
              <a:gd name="connsiteX43" fmla="*/ 447675 w 3065003"/>
              <a:gd name="connsiteY43" fmla="*/ 2133600 h 3202682"/>
              <a:gd name="connsiteX44" fmla="*/ 704850 w 3065003"/>
              <a:gd name="connsiteY44" fmla="*/ 2324100 h 3202682"/>
              <a:gd name="connsiteX45" fmla="*/ 809625 w 3065003"/>
              <a:gd name="connsiteY45" fmla="*/ 2647950 h 3202682"/>
              <a:gd name="connsiteX46" fmla="*/ 952500 w 3065003"/>
              <a:gd name="connsiteY46" fmla="*/ 2705100 h 3202682"/>
              <a:gd name="connsiteX47" fmla="*/ 1047750 w 3065003"/>
              <a:gd name="connsiteY47" fmla="*/ 2495550 h 3202682"/>
              <a:gd name="connsiteX48" fmla="*/ 1123950 w 3065003"/>
              <a:gd name="connsiteY48" fmla="*/ 2571750 h 3202682"/>
              <a:gd name="connsiteX49" fmla="*/ 1181100 w 3065003"/>
              <a:gd name="connsiteY49" fmla="*/ 2571750 h 3202682"/>
              <a:gd name="connsiteX50" fmla="*/ 1323975 w 3065003"/>
              <a:gd name="connsiteY50" fmla="*/ 2609850 h 3202682"/>
              <a:gd name="connsiteX51" fmla="*/ 1600200 w 3065003"/>
              <a:gd name="connsiteY51" fmla="*/ 2581275 h 3202682"/>
              <a:gd name="connsiteX52" fmla="*/ 1762125 w 3065003"/>
              <a:gd name="connsiteY52" fmla="*/ 2533650 h 3202682"/>
              <a:gd name="connsiteX53" fmla="*/ 2114550 w 3065003"/>
              <a:gd name="connsiteY53" fmla="*/ 2524125 h 3202682"/>
              <a:gd name="connsiteX54" fmla="*/ 2266950 w 3065003"/>
              <a:gd name="connsiteY54" fmla="*/ 2752725 h 3202682"/>
              <a:gd name="connsiteX55" fmla="*/ 2428875 w 3065003"/>
              <a:gd name="connsiteY55" fmla="*/ 2962275 h 3202682"/>
              <a:gd name="connsiteX56" fmla="*/ 2425884 w 3065003"/>
              <a:gd name="connsiteY56" fmla="*/ 3045718 h 3202682"/>
              <a:gd name="connsiteX57" fmla="*/ 2514600 w 3065003"/>
              <a:gd name="connsiteY57" fmla="*/ 3152775 h 3202682"/>
              <a:gd name="connsiteX58" fmla="*/ 2552700 w 3065003"/>
              <a:gd name="connsiteY58" fmla="*/ 3152775 h 3202682"/>
              <a:gd name="connsiteX59" fmla="*/ 2599617 w 3065003"/>
              <a:gd name="connsiteY59" fmla="*/ 3202682 h 3202682"/>
              <a:gd name="connsiteX60" fmla="*/ 2958144 w 3065003"/>
              <a:gd name="connsiteY60" fmla="*/ 2906701 h 3202682"/>
              <a:gd name="connsiteX61" fmla="*/ 3057525 w 3065003"/>
              <a:gd name="connsiteY61" fmla="*/ 2764376 h 3202682"/>
              <a:gd name="connsiteX62" fmla="*/ 2989866 w 3065003"/>
              <a:gd name="connsiteY62" fmla="*/ 2669126 h 3202682"/>
              <a:gd name="connsiteX63" fmla="*/ 2781300 w 3065003"/>
              <a:gd name="connsiteY63" fmla="*/ 2752725 h 3202682"/>
              <a:gd name="connsiteX64" fmla="*/ 2724150 w 3065003"/>
              <a:gd name="connsiteY64" fmla="*/ 2752725 h 3202682"/>
              <a:gd name="connsiteX65" fmla="*/ 2590800 w 3065003"/>
              <a:gd name="connsiteY65" fmla="*/ 2419350 h 3202682"/>
              <a:gd name="connsiteX66" fmla="*/ 2571750 w 3065003"/>
              <a:gd name="connsiteY66" fmla="*/ 2381250 h 3202682"/>
              <a:gd name="connsiteX67" fmla="*/ 2581275 w 3065003"/>
              <a:gd name="connsiteY67" fmla="*/ 2352675 h 3202682"/>
              <a:gd name="connsiteX68" fmla="*/ 2609850 w 3065003"/>
              <a:gd name="connsiteY68" fmla="*/ 2314575 h 3202682"/>
              <a:gd name="connsiteX69" fmla="*/ 2543175 w 3065003"/>
              <a:gd name="connsiteY69" fmla="*/ 2143125 h 3202682"/>
              <a:gd name="connsiteX70" fmla="*/ 2352675 w 3065003"/>
              <a:gd name="connsiteY70" fmla="*/ 2019300 h 3202682"/>
              <a:gd name="connsiteX71" fmla="*/ 2238375 w 3065003"/>
              <a:gd name="connsiteY71" fmla="*/ 2009775 h 3202682"/>
              <a:gd name="connsiteX72" fmla="*/ 2219325 w 3065003"/>
              <a:gd name="connsiteY72" fmla="*/ 2028825 h 3202682"/>
              <a:gd name="connsiteX73" fmla="*/ 1676400 w 3065003"/>
              <a:gd name="connsiteY73" fmla="*/ 2019300 h 3202682"/>
              <a:gd name="connsiteX74" fmla="*/ 1552575 w 3065003"/>
              <a:gd name="connsiteY74" fmla="*/ 1971675 h 3202682"/>
              <a:gd name="connsiteX75" fmla="*/ 1514475 w 3065003"/>
              <a:gd name="connsiteY75" fmla="*/ 1981200 h 3202682"/>
              <a:gd name="connsiteX76" fmla="*/ 1438275 w 3065003"/>
              <a:gd name="connsiteY76" fmla="*/ 1885950 h 3202682"/>
              <a:gd name="connsiteX77" fmla="*/ 1352550 w 3065003"/>
              <a:gd name="connsiteY77" fmla="*/ 1790700 h 3202682"/>
              <a:gd name="connsiteX78" fmla="*/ 1209675 w 3065003"/>
              <a:gd name="connsiteY78" fmla="*/ 1590675 h 3202682"/>
              <a:gd name="connsiteX79" fmla="*/ 1009650 w 3065003"/>
              <a:gd name="connsiteY79" fmla="*/ 1266825 h 3202682"/>
              <a:gd name="connsiteX80" fmla="*/ 1057275 w 3065003"/>
              <a:gd name="connsiteY80" fmla="*/ 1228725 h 3202682"/>
              <a:gd name="connsiteX81" fmla="*/ 1047750 w 3065003"/>
              <a:gd name="connsiteY81" fmla="*/ 1152525 h 3202682"/>
              <a:gd name="connsiteX82" fmla="*/ 1171575 w 3065003"/>
              <a:gd name="connsiteY82" fmla="*/ 1019175 h 3202682"/>
              <a:gd name="connsiteX83" fmla="*/ 1295400 w 3065003"/>
              <a:gd name="connsiteY83" fmla="*/ 971550 h 3202682"/>
              <a:gd name="connsiteX84" fmla="*/ 1352550 w 3065003"/>
              <a:gd name="connsiteY84" fmla="*/ 857250 h 3202682"/>
              <a:gd name="connsiteX85" fmla="*/ 1581150 w 3065003"/>
              <a:gd name="connsiteY85" fmla="*/ 447675 h 3202682"/>
              <a:gd name="connsiteX86" fmla="*/ 1619250 w 3065003"/>
              <a:gd name="connsiteY86" fmla="*/ 438150 h 3202682"/>
              <a:gd name="connsiteX87" fmla="*/ 1657350 w 3065003"/>
              <a:gd name="connsiteY87" fmla="*/ 390525 h 3202682"/>
              <a:gd name="connsiteX88" fmla="*/ 1657350 w 3065003"/>
              <a:gd name="connsiteY88" fmla="*/ 361950 h 3202682"/>
              <a:gd name="connsiteX89" fmla="*/ 1711071 w 3065003"/>
              <a:gd name="connsiteY89" fmla="*/ 306229 h 3202682"/>
              <a:gd name="connsiteX90" fmla="*/ 1800225 w 3065003"/>
              <a:gd name="connsiteY90" fmla="*/ 238125 h 3202682"/>
              <a:gd name="connsiteX91" fmla="*/ 1819275 w 3065003"/>
              <a:gd name="connsiteY91" fmla="*/ 161925 h 3202682"/>
              <a:gd name="connsiteX92" fmla="*/ 1809750 w 3065003"/>
              <a:gd name="connsiteY92" fmla="*/ 152400 h 3202682"/>
              <a:gd name="connsiteX93" fmla="*/ 1809750 w 3065003"/>
              <a:gd name="connsiteY93" fmla="*/ 104775 h 3202682"/>
              <a:gd name="connsiteX94" fmla="*/ 1790700 w 3065003"/>
              <a:gd name="connsiteY94" fmla="*/ 85725 h 3202682"/>
              <a:gd name="connsiteX95" fmla="*/ 1809750 w 3065003"/>
              <a:gd name="connsiteY95" fmla="*/ 66675 h 3202682"/>
              <a:gd name="connsiteX96" fmla="*/ 1771650 w 3065003"/>
              <a:gd name="connsiteY96" fmla="*/ 38100 h 3202682"/>
              <a:gd name="connsiteX97" fmla="*/ 1800225 w 3065003"/>
              <a:gd name="connsiteY97" fmla="*/ 0 h 3202682"/>
              <a:gd name="connsiteX98" fmla="*/ 1720787 w 3065003"/>
              <a:gd name="connsiteY98" fmla="*/ 0 h 3202682"/>
              <a:gd name="connsiteX99" fmla="*/ 1600200 w 3065003"/>
              <a:gd name="connsiteY99" fmla="*/ 123825 h 3202682"/>
              <a:gd name="connsiteX100" fmla="*/ 1571625 w 3065003"/>
              <a:gd name="connsiteY100" fmla="*/ 219075 h 3202682"/>
              <a:gd name="connsiteX101" fmla="*/ 1514475 w 3065003"/>
              <a:gd name="connsiteY101" fmla="*/ 276225 h 3202682"/>
              <a:gd name="connsiteX102" fmla="*/ 1504950 w 3065003"/>
              <a:gd name="connsiteY102" fmla="*/ 323850 h 3202682"/>
              <a:gd name="connsiteX103" fmla="*/ 1238250 w 3065003"/>
              <a:gd name="connsiteY103" fmla="*/ 619125 h 3202682"/>
              <a:gd name="connsiteX104" fmla="*/ 1162050 w 3065003"/>
              <a:gd name="connsiteY104" fmla="*/ 714375 h 3202682"/>
              <a:gd name="connsiteX105" fmla="*/ 1076325 w 3065003"/>
              <a:gd name="connsiteY105" fmla="*/ 771525 h 3202682"/>
              <a:gd name="connsiteX106" fmla="*/ 1028700 w 3065003"/>
              <a:gd name="connsiteY106" fmla="*/ 866775 h 3202682"/>
              <a:gd name="connsiteX107" fmla="*/ 914400 w 3065003"/>
              <a:gd name="connsiteY107" fmla="*/ 933450 h 3202682"/>
              <a:gd name="connsiteX108" fmla="*/ 819150 w 3065003"/>
              <a:gd name="connsiteY108" fmla="*/ 1000125 h 3202682"/>
              <a:gd name="connsiteX109" fmla="*/ 771525 w 3065003"/>
              <a:gd name="connsiteY109" fmla="*/ 1000125 h 3202682"/>
              <a:gd name="connsiteX110" fmla="*/ 762000 w 3065003"/>
              <a:gd name="connsiteY110" fmla="*/ 895350 h 3202682"/>
              <a:gd name="connsiteX111" fmla="*/ 790575 w 3065003"/>
              <a:gd name="connsiteY111" fmla="*/ 895350 h 3202682"/>
              <a:gd name="connsiteX112" fmla="*/ 857250 w 3065003"/>
              <a:gd name="connsiteY112" fmla="*/ 790575 h 3202682"/>
              <a:gd name="connsiteX113" fmla="*/ 838200 w 3065003"/>
              <a:gd name="connsiteY113" fmla="*/ 790575 h 3202682"/>
              <a:gd name="connsiteX114" fmla="*/ 809625 w 3065003"/>
              <a:gd name="connsiteY114" fmla="*/ 742950 h 3202682"/>
              <a:gd name="connsiteX115" fmla="*/ 819150 w 3065003"/>
              <a:gd name="connsiteY115" fmla="*/ 714375 h 3202682"/>
              <a:gd name="connsiteX116" fmla="*/ 800100 w 3065003"/>
              <a:gd name="connsiteY116" fmla="*/ 704850 h 3202682"/>
              <a:gd name="connsiteX117" fmla="*/ 809625 w 3065003"/>
              <a:gd name="connsiteY117" fmla="*/ 676275 h 3202682"/>
              <a:gd name="connsiteX118" fmla="*/ 771525 w 3065003"/>
              <a:gd name="connsiteY118" fmla="*/ 657225 h 3202682"/>
              <a:gd name="connsiteX119" fmla="*/ 809625 w 3065003"/>
              <a:gd name="connsiteY119" fmla="*/ 600075 h 3202682"/>
              <a:gd name="connsiteX120" fmla="*/ 666750 w 3065003"/>
              <a:gd name="connsiteY120" fmla="*/ 514350 h 3202682"/>
              <a:gd name="connsiteX121" fmla="*/ 600075 w 3065003"/>
              <a:gd name="connsiteY121" fmla="*/ 409575 h 3202682"/>
              <a:gd name="connsiteX122" fmla="*/ 609600 w 3065003"/>
              <a:gd name="connsiteY122" fmla="*/ 381000 h 3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065003" h="3202682">
                <a:moveTo>
                  <a:pt x="609600" y="381000"/>
                </a:moveTo>
                <a:lnTo>
                  <a:pt x="638175" y="323850"/>
                </a:lnTo>
                <a:lnTo>
                  <a:pt x="569690" y="323850"/>
                </a:lnTo>
                <a:cubicBezTo>
                  <a:pt x="569690" y="323850"/>
                  <a:pt x="399098" y="247650"/>
                  <a:pt x="251936" y="323850"/>
                </a:cubicBezTo>
                <a:cubicBezTo>
                  <a:pt x="104775" y="400050"/>
                  <a:pt x="47625" y="542925"/>
                  <a:pt x="66675" y="657225"/>
                </a:cubicBezTo>
                <a:cubicBezTo>
                  <a:pt x="85725" y="771525"/>
                  <a:pt x="142875" y="838200"/>
                  <a:pt x="190500" y="876300"/>
                </a:cubicBezTo>
                <a:cubicBezTo>
                  <a:pt x="238125" y="914400"/>
                  <a:pt x="295275" y="942975"/>
                  <a:pt x="295275" y="942975"/>
                </a:cubicBezTo>
                <a:lnTo>
                  <a:pt x="304800" y="933450"/>
                </a:lnTo>
                <a:lnTo>
                  <a:pt x="350615" y="952309"/>
                </a:lnTo>
                <a:lnTo>
                  <a:pt x="361950" y="933450"/>
                </a:lnTo>
                <a:cubicBezTo>
                  <a:pt x="361950" y="933450"/>
                  <a:pt x="419100" y="962025"/>
                  <a:pt x="419100" y="990600"/>
                </a:cubicBezTo>
                <a:lnTo>
                  <a:pt x="419100" y="1047750"/>
                </a:lnTo>
                <a:lnTo>
                  <a:pt x="333375" y="1095375"/>
                </a:lnTo>
                <a:lnTo>
                  <a:pt x="361950" y="1133475"/>
                </a:lnTo>
                <a:lnTo>
                  <a:pt x="314325" y="1152525"/>
                </a:lnTo>
                <a:lnTo>
                  <a:pt x="290798" y="1152525"/>
                </a:lnTo>
                <a:cubicBezTo>
                  <a:pt x="290798" y="1152525"/>
                  <a:pt x="200025" y="1114425"/>
                  <a:pt x="190500" y="1190625"/>
                </a:cubicBezTo>
                <a:lnTo>
                  <a:pt x="257175" y="1219200"/>
                </a:lnTo>
                <a:cubicBezTo>
                  <a:pt x="257175" y="1219200"/>
                  <a:pt x="180975" y="1314450"/>
                  <a:pt x="219075" y="1428750"/>
                </a:cubicBezTo>
                <a:cubicBezTo>
                  <a:pt x="257175" y="1543050"/>
                  <a:pt x="257175" y="1581150"/>
                  <a:pt x="257175" y="1581150"/>
                </a:cubicBezTo>
                <a:lnTo>
                  <a:pt x="228600" y="1743075"/>
                </a:lnTo>
                <a:lnTo>
                  <a:pt x="238125" y="1847850"/>
                </a:lnTo>
                <a:cubicBezTo>
                  <a:pt x="238125" y="1847850"/>
                  <a:pt x="57150" y="1981200"/>
                  <a:pt x="171450" y="2181225"/>
                </a:cubicBezTo>
                <a:lnTo>
                  <a:pt x="133350" y="2676525"/>
                </a:lnTo>
                <a:lnTo>
                  <a:pt x="104775" y="2695575"/>
                </a:lnTo>
                <a:lnTo>
                  <a:pt x="104775" y="2819400"/>
                </a:lnTo>
                <a:lnTo>
                  <a:pt x="19050" y="2924175"/>
                </a:lnTo>
                <a:lnTo>
                  <a:pt x="0" y="2981325"/>
                </a:lnTo>
                <a:lnTo>
                  <a:pt x="57150" y="3114675"/>
                </a:lnTo>
                <a:lnTo>
                  <a:pt x="104775" y="3124200"/>
                </a:lnTo>
                <a:lnTo>
                  <a:pt x="104775" y="3143250"/>
                </a:lnTo>
                <a:lnTo>
                  <a:pt x="161925" y="3152775"/>
                </a:lnTo>
                <a:lnTo>
                  <a:pt x="200025" y="3190875"/>
                </a:lnTo>
                <a:lnTo>
                  <a:pt x="247650" y="3152775"/>
                </a:lnTo>
                <a:lnTo>
                  <a:pt x="304800" y="3133725"/>
                </a:lnTo>
                <a:lnTo>
                  <a:pt x="333375" y="3000375"/>
                </a:lnTo>
                <a:lnTo>
                  <a:pt x="285750" y="2819400"/>
                </a:lnTo>
                <a:lnTo>
                  <a:pt x="295275" y="2762250"/>
                </a:lnTo>
                <a:lnTo>
                  <a:pt x="304800" y="2752725"/>
                </a:lnTo>
                <a:lnTo>
                  <a:pt x="319088" y="2695956"/>
                </a:lnTo>
                <a:lnTo>
                  <a:pt x="304800" y="2695575"/>
                </a:lnTo>
                <a:lnTo>
                  <a:pt x="409575" y="2305050"/>
                </a:lnTo>
                <a:lnTo>
                  <a:pt x="428625" y="2152650"/>
                </a:lnTo>
                <a:lnTo>
                  <a:pt x="447675" y="2133600"/>
                </a:lnTo>
                <a:cubicBezTo>
                  <a:pt x="447675" y="2133600"/>
                  <a:pt x="514350" y="2324100"/>
                  <a:pt x="704850" y="2324100"/>
                </a:cubicBezTo>
                <a:cubicBezTo>
                  <a:pt x="704850" y="2324100"/>
                  <a:pt x="762000" y="2590800"/>
                  <a:pt x="809625" y="2647950"/>
                </a:cubicBezTo>
                <a:cubicBezTo>
                  <a:pt x="857250" y="2705100"/>
                  <a:pt x="885825" y="2724150"/>
                  <a:pt x="952500" y="2705100"/>
                </a:cubicBezTo>
                <a:cubicBezTo>
                  <a:pt x="1019175" y="2686050"/>
                  <a:pt x="1047750" y="2495550"/>
                  <a:pt x="1047750" y="2495550"/>
                </a:cubicBezTo>
                <a:lnTo>
                  <a:pt x="1123950" y="2571750"/>
                </a:lnTo>
                <a:lnTo>
                  <a:pt x="1181100" y="2571750"/>
                </a:lnTo>
                <a:cubicBezTo>
                  <a:pt x="1181100" y="2571750"/>
                  <a:pt x="1257300" y="2609850"/>
                  <a:pt x="1323975" y="2609850"/>
                </a:cubicBezTo>
                <a:cubicBezTo>
                  <a:pt x="1390650" y="2609850"/>
                  <a:pt x="1600200" y="2581275"/>
                  <a:pt x="1600200" y="2581275"/>
                </a:cubicBezTo>
                <a:lnTo>
                  <a:pt x="1762125" y="2533650"/>
                </a:lnTo>
                <a:lnTo>
                  <a:pt x="2114550" y="2524125"/>
                </a:lnTo>
                <a:cubicBezTo>
                  <a:pt x="2114550" y="2524125"/>
                  <a:pt x="2176541" y="2669282"/>
                  <a:pt x="2266950" y="2752725"/>
                </a:cubicBezTo>
                <a:cubicBezTo>
                  <a:pt x="2357359" y="2836168"/>
                  <a:pt x="2428875" y="2962275"/>
                  <a:pt x="2428875" y="2962275"/>
                </a:cubicBezTo>
                <a:lnTo>
                  <a:pt x="2425884" y="3045718"/>
                </a:lnTo>
                <a:lnTo>
                  <a:pt x="2514600" y="3152775"/>
                </a:lnTo>
                <a:lnTo>
                  <a:pt x="2552700" y="3152775"/>
                </a:lnTo>
                <a:cubicBezTo>
                  <a:pt x="2571750" y="3181350"/>
                  <a:pt x="2588242" y="3197135"/>
                  <a:pt x="2599617" y="3202682"/>
                </a:cubicBezTo>
                <a:cubicBezTo>
                  <a:pt x="2677340" y="3127900"/>
                  <a:pt x="2831812" y="3035210"/>
                  <a:pt x="2958144" y="2906701"/>
                </a:cubicBezTo>
                <a:cubicBezTo>
                  <a:pt x="3011739" y="2833675"/>
                  <a:pt x="2965554" y="2926947"/>
                  <a:pt x="3057525" y="2764376"/>
                </a:cubicBezTo>
                <a:cubicBezTo>
                  <a:pt x="3079318" y="2691692"/>
                  <a:pt x="3052499" y="2662500"/>
                  <a:pt x="2989866" y="2669126"/>
                </a:cubicBezTo>
                <a:cubicBezTo>
                  <a:pt x="2989866" y="2669126"/>
                  <a:pt x="2857500" y="2733675"/>
                  <a:pt x="2781300" y="2752725"/>
                </a:cubicBezTo>
                <a:lnTo>
                  <a:pt x="2724150" y="2752725"/>
                </a:lnTo>
                <a:lnTo>
                  <a:pt x="2590800" y="2419350"/>
                </a:lnTo>
                <a:lnTo>
                  <a:pt x="2571750" y="2381250"/>
                </a:lnTo>
                <a:lnTo>
                  <a:pt x="2581275" y="2352675"/>
                </a:lnTo>
                <a:lnTo>
                  <a:pt x="2609850" y="2314575"/>
                </a:lnTo>
                <a:lnTo>
                  <a:pt x="2543175" y="2143125"/>
                </a:lnTo>
                <a:lnTo>
                  <a:pt x="2352675" y="2019300"/>
                </a:lnTo>
                <a:lnTo>
                  <a:pt x="2238375" y="2009775"/>
                </a:lnTo>
                <a:lnTo>
                  <a:pt x="2219325" y="2028825"/>
                </a:lnTo>
                <a:lnTo>
                  <a:pt x="1676400" y="2019300"/>
                </a:lnTo>
                <a:lnTo>
                  <a:pt x="1552575" y="1971675"/>
                </a:lnTo>
                <a:lnTo>
                  <a:pt x="1514475" y="1981200"/>
                </a:lnTo>
                <a:lnTo>
                  <a:pt x="1438275" y="1885950"/>
                </a:lnTo>
                <a:lnTo>
                  <a:pt x="1352550" y="1790700"/>
                </a:lnTo>
                <a:lnTo>
                  <a:pt x="1209675" y="1590675"/>
                </a:lnTo>
                <a:lnTo>
                  <a:pt x="1009650" y="1266825"/>
                </a:lnTo>
                <a:lnTo>
                  <a:pt x="1057275" y="1228725"/>
                </a:lnTo>
                <a:lnTo>
                  <a:pt x="1047750" y="1152525"/>
                </a:lnTo>
                <a:lnTo>
                  <a:pt x="1171575" y="1019175"/>
                </a:lnTo>
                <a:lnTo>
                  <a:pt x="1295400" y="971550"/>
                </a:lnTo>
                <a:lnTo>
                  <a:pt x="1352550" y="857250"/>
                </a:lnTo>
                <a:lnTo>
                  <a:pt x="1581150" y="447675"/>
                </a:lnTo>
                <a:lnTo>
                  <a:pt x="1619250" y="438150"/>
                </a:lnTo>
                <a:lnTo>
                  <a:pt x="1657350" y="390525"/>
                </a:lnTo>
                <a:lnTo>
                  <a:pt x="1657350" y="361950"/>
                </a:lnTo>
                <a:lnTo>
                  <a:pt x="1711071" y="306229"/>
                </a:lnTo>
                <a:lnTo>
                  <a:pt x="1800225" y="238125"/>
                </a:lnTo>
                <a:lnTo>
                  <a:pt x="1819275" y="161925"/>
                </a:lnTo>
                <a:lnTo>
                  <a:pt x="1809750" y="152400"/>
                </a:lnTo>
                <a:lnTo>
                  <a:pt x="1809750" y="104775"/>
                </a:lnTo>
                <a:lnTo>
                  <a:pt x="1790700" y="85725"/>
                </a:lnTo>
                <a:lnTo>
                  <a:pt x="1809750" y="66675"/>
                </a:lnTo>
                <a:lnTo>
                  <a:pt x="1771650" y="38100"/>
                </a:lnTo>
                <a:lnTo>
                  <a:pt x="1800225" y="0"/>
                </a:lnTo>
                <a:lnTo>
                  <a:pt x="1720787" y="0"/>
                </a:lnTo>
                <a:lnTo>
                  <a:pt x="1600200" y="123825"/>
                </a:lnTo>
                <a:lnTo>
                  <a:pt x="1571625" y="219075"/>
                </a:lnTo>
                <a:lnTo>
                  <a:pt x="1514475" y="276225"/>
                </a:lnTo>
                <a:lnTo>
                  <a:pt x="1504950" y="323850"/>
                </a:lnTo>
                <a:lnTo>
                  <a:pt x="1238250" y="619125"/>
                </a:lnTo>
                <a:lnTo>
                  <a:pt x="1162050" y="714375"/>
                </a:lnTo>
                <a:lnTo>
                  <a:pt x="1076325" y="771525"/>
                </a:lnTo>
                <a:lnTo>
                  <a:pt x="1028700" y="866775"/>
                </a:lnTo>
                <a:cubicBezTo>
                  <a:pt x="1028700" y="866775"/>
                  <a:pt x="942975" y="914400"/>
                  <a:pt x="914400" y="933450"/>
                </a:cubicBezTo>
                <a:cubicBezTo>
                  <a:pt x="885825" y="952500"/>
                  <a:pt x="819150" y="1000125"/>
                  <a:pt x="819150" y="1000125"/>
                </a:cubicBezTo>
                <a:lnTo>
                  <a:pt x="771525" y="1000125"/>
                </a:lnTo>
                <a:lnTo>
                  <a:pt x="762000" y="895350"/>
                </a:lnTo>
                <a:lnTo>
                  <a:pt x="790575" y="895350"/>
                </a:lnTo>
                <a:cubicBezTo>
                  <a:pt x="790575" y="895350"/>
                  <a:pt x="895350" y="885825"/>
                  <a:pt x="857250" y="790575"/>
                </a:cubicBezTo>
                <a:lnTo>
                  <a:pt x="838200" y="790575"/>
                </a:lnTo>
                <a:lnTo>
                  <a:pt x="809625" y="742950"/>
                </a:lnTo>
                <a:lnTo>
                  <a:pt x="819150" y="714375"/>
                </a:lnTo>
                <a:lnTo>
                  <a:pt x="800100" y="704850"/>
                </a:lnTo>
                <a:lnTo>
                  <a:pt x="809625" y="676275"/>
                </a:lnTo>
                <a:lnTo>
                  <a:pt x="771525" y="657225"/>
                </a:lnTo>
                <a:lnTo>
                  <a:pt x="809625" y="600075"/>
                </a:lnTo>
                <a:lnTo>
                  <a:pt x="666750" y="514350"/>
                </a:lnTo>
                <a:cubicBezTo>
                  <a:pt x="666750" y="514350"/>
                  <a:pt x="638175" y="428625"/>
                  <a:pt x="600075" y="409575"/>
                </a:cubicBezTo>
                <a:lnTo>
                  <a:pt x="609600" y="381000"/>
                </a:lnTo>
                <a:close/>
              </a:path>
            </a:pathLst>
          </a:custGeom>
          <a:solidFill>
            <a:schemeClr val="tx1"/>
          </a:solidFill>
          <a:ln w="9525" cap="flat">
            <a:no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27" name="Freeform: Shape 26">
            <a:extLst>
              <a:ext uri="{FF2B5EF4-FFF2-40B4-BE49-F238E27FC236}">
                <a16:creationId xmlns:a16="http://schemas.microsoft.com/office/drawing/2014/main" id="{AAA17902-E244-15B1-1269-488FB4E9CDD3}"/>
              </a:ext>
            </a:extLst>
          </p:cNvPr>
          <p:cNvSpPr/>
          <p:nvPr/>
        </p:nvSpPr>
        <p:spPr>
          <a:xfrm>
            <a:off x="9838625" y="678427"/>
            <a:ext cx="978602" cy="6127802"/>
          </a:xfrm>
          <a:custGeom>
            <a:avLst/>
            <a:gdLst>
              <a:gd name="connsiteX0" fmla="*/ 403860 w 403860"/>
              <a:gd name="connsiteY0" fmla="*/ 0 h 2528887"/>
              <a:gd name="connsiteX1" fmla="*/ 0 w 403860"/>
              <a:gd name="connsiteY1" fmla="*/ 2528888 h 2528887"/>
            </a:gdLst>
            <a:ahLst/>
            <a:cxnLst>
              <a:cxn ang="0">
                <a:pos x="connsiteX0" y="connsiteY0"/>
              </a:cxn>
              <a:cxn ang="0">
                <a:pos x="connsiteX1" y="connsiteY1"/>
              </a:cxn>
            </a:cxnLst>
            <a:rect l="l" t="t" r="r" b="b"/>
            <a:pathLst>
              <a:path w="403860" h="2528887">
                <a:moveTo>
                  <a:pt x="403860" y="0"/>
                </a:moveTo>
                <a:lnTo>
                  <a:pt x="0" y="2528888"/>
                </a:lnTo>
              </a:path>
            </a:pathLst>
          </a:custGeom>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28" name="Freeform: Shape 27">
            <a:extLst>
              <a:ext uri="{FF2B5EF4-FFF2-40B4-BE49-F238E27FC236}">
                <a16:creationId xmlns:a16="http://schemas.microsoft.com/office/drawing/2014/main" id="{6BE80539-97C0-E9E8-DC1E-856A8D836560}"/>
              </a:ext>
            </a:extLst>
          </p:cNvPr>
          <p:cNvSpPr/>
          <p:nvPr/>
        </p:nvSpPr>
        <p:spPr>
          <a:xfrm>
            <a:off x="9987081" y="5086470"/>
            <a:ext cx="306042" cy="438804"/>
          </a:xfrm>
          <a:custGeom>
            <a:avLst/>
            <a:gdLst>
              <a:gd name="connsiteX0" fmla="*/ 123328 w 126301"/>
              <a:gd name="connsiteY0" fmla="*/ 95270 h 181090"/>
              <a:gd name="connsiteX1" fmla="*/ 56844 w 126301"/>
              <a:gd name="connsiteY1" fmla="*/ 181091 h 181090"/>
              <a:gd name="connsiteX2" fmla="*/ 9410 w 126301"/>
              <a:gd name="connsiteY2" fmla="*/ 85936 h 181090"/>
              <a:gd name="connsiteX3" fmla="*/ 66369 w 126301"/>
              <a:gd name="connsiteY3" fmla="*/ 116 h 181090"/>
              <a:gd name="connsiteX4" fmla="*/ 123328 w 126301"/>
              <a:gd name="connsiteY4" fmla="*/ 95270 h 181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01" h="181090">
                <a:moveTo>
                  <a:pt x="123328" y="95270"/>
                </a:moveTo>
                <a:cubicBezTo>
                  <a:pt x="130282" y="144800"/>
                  <a:pt x="130948" y="181091"/>
                  <a:pt x="56844" y="181091"/>
                </a:cubicBezTo>
                <a:cubicBezTo>
                  <a:pt x="-19356" y="181091"/>
                  <a:pt x="-211" y="134894"/>
                  <a:pt x="9410" y="85936"/>
                </a:cubicBezTo>
                <a:cubicBezTo>
                  <a:pt x="18744" y="38216"/>
                  <a:pt x="34936" y="-2456"/>
                  <a:pt x="66369" y="116"/>
                </a:cubicBezTo>
                <a:cubicBezTo>
                  <a:pt x="97802" y="2687"/>
                  <a:pt x="113994" y="28691"/>
                  <a:pt x="123328" y="95270"/>
                </a:cubicBezTo>
                <a:close/>
              </a:path>
            </a:pathLst>
          </a:custGeom>
          <a:noFill/>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29" name="Freeform: Shape 28">
            <a:extLst>
              <a:ext uri="{FF2B5EF4-FFF2-40B4-BE49-F238E27FC236}">
                <a16:creationId xmlns:a16="http://schemas.microsoft.com/office/drawing/2014/main" id="{BC20D2E0-30BF-CB70-6DD9-B2768D7207FA}"/>
              </a:ext>
            </a:extLst>
          </p:cNvPr>
          <p:cNvSpPr/>
          <p:nvPr/>
        </p:nvSpPr>
        <p:spPr>
          <a:xfrm>
            <a:off x="9617797" y="7048290"/>
            <a:ext cx="306042" cy="438804"/>
          </a:xfrm>
          <a:custGeom>
            <a:avLst/>
            <a:gdLst>
              <a:gd name="connsiteX0" fmla="*/ 123328 w 126301"/>
              <a:gd name="connsiteY0" fmla="*/ 95270 h 181090"/>
              <a:gd name="connsiteX1" fmla="*/ 56844 w 126301"/>
              <a:gd name="connsiteY1" fmla="*/ 181091 h 181090"/>
              <a:gd name="connsiteX2" fmla="*/ 9410 w 126301"/>
              <a:gd name="connsiteY2" fmla="*/ 85936 h 181090"/>
              <a:gd name="connsiteX3" fmla="*/ 66369 w 126301"/>
              <a:gd name="connsiteY3" fmla="*/ 116 h 181090"/>
              <a:gd name="connsiteX4" fmla="*/ 123328 w 126301"/>
              <a:gd name="connsiteY4" fmla="*/ 95270 h 181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01" h="181090">
                <a:moveTo>
                  <a:pt x="123328" y="95270"/>
                </a:moveTo>
                <a:cubicBezTo>
                  <a:pt x="130282" y="144800"/>
                  <a:pt x="130948" y="181091"/>
                  <a:pt x="56844" y="181091"/>
                </a:cubicBezTo>
                <a:cubicBezTo>
                  <a:pt x="-19356" y="181091"/>
                  <a:pt x="-211" y="134894"/>
                  <a:pt x="9410" y="85936"/>
                </a:cubicBezTo>
                <a:cubicBezTo>
                  <a:pt x="18744" y="38216"/>
                  <a:pt x="34936" y="-2456"/>
                  <a:pt x="66369" y="116"/>
                </a:cubicBezTo>
                <a:cubicBezTo>
                  <a:pt x="97802" y="2687"/>
                  <a:pt x="113994" y="28691"/>
                  <a:pt x="123328" y="95270"/>
                </a:cubicBezTo>
                <a:close/>
              </a:path>
            </a:pathLst>
          </a:custGeom>
          <a:noFill/>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30" name="Freeform: Shape 29">
            <a:extLst>
              <a:ext uri="{FF2B5EF4-FFF2-40B4-BE49-F238E27FC236}">
                <a16:creationId xmlns:a16="http://schemas.microsoft.com/office/drawing/2014/main" id="{5EE6779A-30AA-7336-5A97-31D4B79492D1}"/>
              </a:ext>
            </a:extLst>
          </p:cNvPr>
          <p:cNvSpPr/>
          <p:nvPr/>
        </p:nvSpPr>
        <p:spPr>
          <a:xfrm>
            <a:off x="9750871" y="6821000"/>
            <a:ext cx="306042" cy="438804"/>
          </a:xfrm>
          <a:custGeom>
            <a:avLst/>
            <a:gdLst>
              <a:gd name="connsiteX0" fmla="*/ 2973 w 126301"/>
              <a:gd name="connsiteY0" fmla="*/ 85820 h 181090"/>
              <a:gd name="connsiteX1" fmla="*/ 69458 w 126301"/>
              <a:gd name="connsiteY1" fmla="*/ 0 h 181090"/>
              <a:gd name="connsiteX2" fmla="*/ 116892 w 126301"/>
              <a:gd name="connsiteY2" fmla="*/ 95155 h 181090"/>
              <a:gd name="connsiteX3" fmla="*/ 59933 w 126301"/>
              <a:gd name="connsiteY3" fmla="*/ 180975 h 181090"/>
              <a:gd name="connsiteX4" fmla="*/ 2973 w 126301"/>
              <a:gd name="connsiteY4" fmla="*/ 85820 h 181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01" h="181090">
                <a:moveTo>
                  <a:pt x="2973" y="85820"/>
                </a:moveTo>
                <a:cubicBezTo>
                  <a:pt x="-3980" y="36290"/>
                  <a:pt x="-4647" y="0"/>
                  <a:pt x="69458" y="0"/>
                </a:cubicBezTo>
                <a:cubicBezTo>
                  <a:pt x="145658" y="0"/>
                  <a:pt x="126513" y="46196"/>
                  <a:pt x="116892" y="95155"/>
                </a:cubicBezTo>
                <a:cubicBezTo>
                  <a:pt x="107558" y="142875"/>
                  <a:pt x="91365" y="183547"/>
                  <a:pt x="59933" y="180975"/>
                </a:cubicBezTo>
                <a:cubicBezTo>
                  <a:pt x="28500" y="178498"/>
                  <a:pt x="12308" y="152495"/>
                  <a:pt x="2973" y="85820"/>
                </a:cubicBezTo>
                <a:close/>
              </a:path>
            </a:pathLst>
          </a:custGeom>
          <a:noFill/>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31" name="Freeform: Shape 30">
            <a:extLst>
              <a:ext uri="{FF2B5EF4-FFF2-40B4-BE49-F238E27FC236}">
                <a16:creationId xmlns:a16="http://schemas.microsoft.com/office/drawing/2014/main" id="{AE6EB196-1DAF-A9D6-FF72-88FB0CF26A9D}"/>
              </a:ext>
            </a:extLst>
          </p:cNvPr>
          <p:cNvSpPr/>
          <p:nvPr/>
        </p:nvSpPr>
        <p:spPr>
          <a:xfrm>
            <a:off x="9954718" y="5434338"/>
            <a:ext cx="213116" cy="8244228"/>
          </a:xfrm>
          <a:custGeom>
            <a:avLst/>
            <a:gdLst>
              <a:gd name="connsiteX0" fmla="*/ 0 w 97154"/>
              <a:gd name="connsiteY0" fmla="*/ 573024 h 3199828"/>
              <a:gd name="connsiteX1" fmla="*/ 76486 w 97154"/>
              <a:gd name="connsiteY1" fmla="*/ 0 h 3199828"/>
              <a:gd name="connsiteX2" fmla="*/ 97155 w 97154"/>
              <a:gd name="connsiteY2" fmla="*/ 3199829 h 3199828"/>
              <a:gd name="connsiteX0" fmla="*/ 0 w 87951"/>
              <a:gd name="connsiteY0" fmla="*/ 573024 h 3402317"/>
              <a:gd name="connsiteX1" fmla="*/ 76486 w 87951"/>
              <a:gd name="connsiteY1" fmla="*/ 0 h 3402317"/>
              <a:gd name="connsiteX2" fmla="*/ 87951 w 87951"/>
              <a:gd name="connsiteY2" fmla="*/ 3402317 h 3402317"/>
            </a:gdLst>
            <a:ahLst/>
            <a:cxnLst>
              <a:cxn ang="0">
                <a:pos x="connsiteX0" y="connsiteY0"/>
              </a:cxn>
              <a:cxn ang="0">
                <a:pos x="connsiteX1" y="connsiteY1"/>
              </a:cxn>
              <a:cxn ang="0">
                <a:pos x="connsiteX2" y="connsiteY2"/>
              </a:cxn>
            </a:cxnLst>
            <a:rect l="l" t="t" r="r" b="b"/>
            <a:pathLst>
              <a:path w="87951" h="3402317">
                <a:moveTo>
                  <a:pt x="0" y="573024"/>
                </a:moveTo>
                <a:lnTo>
                  <a:pt x="76486" y="0"/>
                </a:lnTo>
                <a:cubicBezTo>
                  <a:pt x="83376" y="1066610"/>
                  <a:pt x="81061" y="2335707"/>
                  <a:pt x="87951" y="3402317"/>
                </a:cubicBezTo>
              </a:path>
            </a:pathLst>
          </a:custGeom>
          <a:noFill/>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32" name="Freeform: Shape 31">
            <a:extLst>
              <a:ext uri="{FF2B5EF4-FFF2-40B4-BE49-F238E27FC236}">
                <a16:creationId xmlns:a16="http://schemas.microsoft.com/office/drawing/2014/main" id="{55038FE2-76D8-4503-A7AD-1D2365E56606}"/>
              </a:ext>
            </a:extLst>
          </p:cNvPr>
          <p:cNvSpPr/>
          <p:nvPr/>
        </p:nvSpPr>
        <p:spPr>
          <a:xfrm>
            <a:off x="10190136" y="3666162"/>
            <a:ext cx="150020" cy="1432128"/>
          </a:xfrm>
          <a:custGeom>
            <a:avLst/>
            <a:gdLst>
              <a:gd name="connsiteX0" fmla="*/ 61913 w 61912"/>
              <a:gd name="connsiteY0" fmla="*/ 0 h 591026"/>
              <a:gd name="connsiteX1" fmla="*/ 0 w 61912"/>
              <a:gd name="connsiteY1" fmla="*/ 591026 h 591026"/>
            </a:gdLst>
            <a:ahLst/>
            <a:cxnLst>
              <a:cxn ang="0">
                <a:pos x="connsiteX0" y="connsiteY0"/>
              </a:cxn>
              <a:cxn ang="0">
                <a:pos x="connsiteX1" y="connsiteY1"/>
              </a:cxn>
            </a:cxnLst>
            <a:rect l="l" t="t" r="r" b="b"/>
            <a:pathLst>
              <a:path w="61912" h="591026">
                <a:moveTo>
                  <a:pt x="61913" y="0"/>
                </a:moveTo>
                <a:lnTo>
                  <a:pt x="0" y="591026"/>
                </a:lnTo>
              </a:path>
            </a:pathLst>
          </a:custGeom>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33" name="Freeform: Shape 32">
            <a:extLst>
              <a:ext uri="{FF2B5EF4-FFF2-40B4-BE49-F238E27FC236}">
                <a16:creationId xmlns:a16="http://schemas.microsoft.com/office/drawing/2014/main" id="{EB65A268-1B8F-CBAA-5E83-23786D4EDAFD}"/>
              </a:ext>
            </a:extLst>
          </p:cNvPr>
          <p:cNvSpPr/>
          <p:nvPr/>
        </p:nvSpPr>
        <p:spPr>
          <a:xfrm>
            <a:off x="6569551" y="7101425"/>
            <a:ext cx="3201218" cy="6667910"/>
          </a:xfrm>
          <a:custGeom>
            <a:avLst/>
            <a:gdLst>
              <a:gd name="connsiteX0" fmla="*/ 173442 w 1322728"/>
              <a:gd name="connsiteY0" fmla="*/ 2530888 h 2530887"/>
              <a:gd name="connsiteX1" fmla="*/ 135342 w 1322728"/>
              <a:gd name="connsiteY1" fmla="*/ 2016538 h 2530887"/>
              <a:gd name="connsiteX2" fmla="*/ 21042 w 1322728"/>
              <a:gd name="connsiteY2" fmla="*/ 1454563 h 2530887"/>
              <a:gd name="connsiteX3" fmla="*/ 1316442 w 1322728"/>
              <a:gd name="connsiteY3" fmla="*/ 159163 h 2530887"/>
              <a:gd name="connsiteX4" fmla="*/ 1322729 w 1322728"/>
              <a:gd name="connsiteY4" fmla="*/ 0 h 2530887"/>
              <a:gd name="connsiteX0" fmla="*/ 135010 w 1321114"/>
              <a:gd name="connsiteY0" fmla="*/ 2751785 h 2751785"/>
              <a:gd name="connsiteX1" fmla="*/ 133727 w 1321114"/>
              <a:gd name="connsiteY1" fmla="*/ 2016538 h 2751785"/>
              <a:gd name="connsiteX2" fmla="*/ 19427 w 1321114"/>
              <a:gd name="connsiteY2" fmla="*/ 1454563 h 2751785"/>
              <a:gd name="connsiteX3" fmla="*/ 1314827 w 1321114"/>
              <a:gd name="connsiteY3" fmla="*/ 159163 h 2751785"/>
              <a:gd name="connsiteX4" fmla="*/ 1321114 w 1321114"/>
              <a:gd name="connsiteY4" fmla="*/ 0 h 2751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114" h="2751785">
                <a:moveTo>
                  <a:pt x="135010" y="2751785"/>
                </a:moveTo>
                <a:cubicBezTo>
                  <a:pt x="135010" y="2751785"/>
                  <a:pt x="152991" y="2232742"/>
                  <a:pt x="133727" y="2016538"/>
                </a:cubicBezTo>
                <a:cubicBezTo>
                  <a:pt x="114463" y="1800334"/>
                  <a:pt x="-56773" y="1540288"/>
                  <a:pt x="19427" y="1454563"/>
                </a:cubicBezTo>
                <a:cubicBezTo>
                  <a:pt x="95627" y="1368838"/>
                  <a:pt x="1314827" y="159163"/>
                  <a:pt x="1314827" y="159163"/>
                </a:cubicBezTo>
                <a:lnTo>
                  <a:pt x="1321114" y="0"/>
                </a:lnTo>
              </a:path>
            </a:pathLst>
          </a:custGeom>
          <a:noFill/>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34" name="Freeform: Shape 33">
            <a:extLst>
              <a:ext uri="{FF2B5EF4-FFF2-40B4-BE49-F238E27FC236}">
                <a16:creationId xmlns:a16="http://schemas.microsoft.com/office/drawing/2014/main" id="{AD363494-FABB-6153-0561-77DB6EB115BF}"/>
              </a:ext>
            </a:extLst>
          </p:cNvPr>
          <p:cNvSpPr/>
          <p:nvPr/>
        </p:nvSpPr>
        <p:spPr>
          <a:xfrm>
            <a:off x="9816046" y="6837765"/>
            <a:ext cx="138672" cy="2055210"/>
          </a:xfrm>
          <a:custGeom>
            <a:avLst/>
            <a:gdLst>
              <a:gd name="connsiteX0" fmla="*/ 47911 w 47910"/>
              <a:gd name="connsiteY0" fmla="*/ 0 h 671131"/>
              <a:gd name="connsiteX1" fmla="*/ 26956 w 47910"/>
              <a:gd name="connsiteY1" fmla="*/ 145447 h 671131"/>
              <a:gd name="connsiteX2" fmla="*/ 0 w 47910"/>
              <a:gd name="connsiteY2" fmla="*/ 671131 h 671131"/>
              <a:gd name="connsiteX0" fmla="*/ 57229 w 57229"/>
              <a:gd name="connsiteY0" fmla="*/ 0 h 848166"/>
              <a:gd name="connsiteX1" fmla="*/ 36274 w 57229"/>
              <a:gd name="connsiteY1" fmla="*/ 145447 h 848166"/>
              <a:gd name="connsiteX2" fmla="*/ 0 w 57229"/>
              <a:gd name="connsiteY2" fmla="*/ 848166 h 848166"/>
            </a:gdLst>
            <a:ahLst/>
            <a:cxnLst>
              <a:cxn ang="0">
                <a:pos x="connsiteX0" y="connsiteY0"/>
              </a:cxn>
              <a:cxn ang="0">
                <a:pos x="connsiteX1" y="connsiteY1"/>
              </a:cxn>
              <a:cxn ang="0">
                <a:pos x="connsiteX2" y="connsiteY2"/>
              </a:cxn>
            </a:cxnLst>
            <a:rect l="l" t="t" r="r" b="b"/>
            <a:pathLst>
              <a:path w="57229" h="848166">
                <a:moveTo>
                  <a:pt x="57229" y="0"/>
                </a:moveTo>
                <a:lnTo>
                  <a:pt x="36274" y="145447"/>
                </a:lnTo>
                <a:cubicBezTo>
                  <a:pt x="27289" y="320675"/>
                  <a:pt x="8985" y="672938"/>
                  <a:pt x="0" y="848166"/>
                </a:cubicBezTo>
              </a:path>
            </a:pathLst>
          </a:custGeom>
          <a:noFill/>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35" name="Freeform: Shape 34">
            <a:extLst>
              <a:ext uri="{FF2B5EF4-FFF2-40B4-BE49-F238E27FC236}">
                <a16:creationId xmlns:a16="http://schemas.microsoft.com/office/drawing/2014/main" id="{0279DDBF-8B0B-9412-CC50-EFC40B97362D}"/>
              </a:ext>
            </a:extLst>
          </p:cNvPr>
          <p:cNvSpPr/>
          <p:nvPr/>
        </p:nvSpPr>
        <p:spPr>
          <a:xfrm>
            <a:off x="9416482" y="7487097"/>
            <a:ext cx="339052" cy="901754"/>
          </a:xfrm>
          <a:custGeom>
            <a:avLst/>
            <a:gdLst>
              <a:gd name="connsiteX0" fmla="*/ 114300 w 114300"/>
              <a:gd name="connsiteY0" fmla="*/ 0 h 295275"/>
              <a:gd name="connsiteX1" fmla="*/ 0 w 114300"/>
              <a:gd name="connsiteY1" fmla="*/ 295275 h 295275"/>
              <a:gd name="connsiteX0" fmla="*/ 139924 w 139924"/>
              <a:gd name="connsiteY0" fmla="*/ 0 h 372145"/>
              <a:gd name="connsiteX1" fmla="*/ 0 w 139924"/>
              <a:gd name="connsiteY1" fmla="*/ 372145 h 372145"/>
            </a:gdLst>
            <a:ahLst/>
            <a:cxnLst>
              <a:cxn ang="0">
                <a:pos x="connsiteX0" y="connsiteY0"/>
              </a:cxn>
              <a:cxn ang="0">
                <a:pos x="connsiteX1" y="connsiteY1"/>
              </a:cxn>
            </a:cxnLst>
            <a:rect l="l" t="t" r="r" b="b"/>
            <a:pathLst>
              <a:path w="139924" h="372145">
                <a:moveTo>
                  <a:pt x="139924" y="0"/>
                </a:moveTo>
                <a:cubicBezTo>
                  <a:pt x="101824" y="98425"/>
                  <a:pt x="38100" y="273720"/>
                  <a:pt x="0" y="372145"/>
                </a:cubicBezTo>
              </a:path>
            </a:pathLst>
          </a:custGeom>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23" name="Freeform: Shape 22">
            <a:extLst>
              <a:ext uri="{FF2B5EF4-FFF2-40B4-BE49-F238E27FC236}">
                <a16:creationId xmlns:a16="http://schemas.microsoft.com/office/drawing/2014/main" id="{22535884-8A7C-DFE6-94CB-8041C760DBCE}"/>
              </a:ext>
            </a:extLst>
          </p:cNvPr>
          <p:cNvSpPr/>
          <p:nvPr/>
        </p:nvSpPr>
        <p:spPr>
          <a:xfrm>
            <a:off x="11626757" y="2743200"/>
            <a:ext cx="12932486" cy="2713704"/>
          </a:xfrm>
          <a:custGeom>
            <a:avLst/>
            <a:gdLst>
              <a:gd name="connsiteX0" fmla="*/ 169914 w 6466243"/>
              <a:gd name="connsiteY0" fmla="*/ 0 h 1356852"/>
              <a:gd name="connsiteX1" fmla="*/ 6466243 w 6466243"/>
              <a:gd name="connsiteY1" fmla="*/ 0 h 1356852"/>
              <a:gd name="connsiteX2" fmla="*/ 6466243 w 6466243"/>
              <a:gd name="connsiteY2" fmla="*/ 1356852 h 1356852"/>
              <a:gd name="connsiteX3" fmla="*/ 0 w 6466243"/>
              <a:gd name="connsiteY3" fmla="*/ 1356852 h 1356852"/>
              <a:gd name="connsiteX4" fmla="*/ 14409 w 6466243"/>
              <a:gd name="connsiteY4" fmla="*/ 1270395 h 1356852"/>
              <a:gd name="connsiteX5" fmla="*/ 88853 w 6466243"/>
              <a:gd name="connsiteY5" fmla="*/ 1071877 h 1356852"/>
              <a:gd name="connsiteX6" fmla="*/ 250149 w 6466243"/>
              <a:gd name="connsiteY6" fmla="*/ 947803 h 1356852"/>
              <a:gd name="connsiteX7" fmla="*/ 250149 w 6466243"/>
              <a:gd name="connsiteY7" fmla="*/ 898174 h 1356852"/>
              <a:gd name="connsiteX8" fmla="*/ 138483 w 6466243"/>
              <a:gd name="connsiteY8" fmla="*/ 774100 h 1356852"/>
              <a:gd name="connsiteX9" fmla="*/ 175705 w 6466243"/>
              <a:gd name="connsiteY9" fmla="*/ 724470 h 1356852"/>
              <a:gd name="connsiteX10" fmla="*/ 399037 w 6466243"/>
              <a:gd name="connsiteY10" fmla="*/ 595434 h 1356852"/>
              <a:gd name="connsiteX11" fmla="*/ 399037 w 6466243"/>
              <a:gd name="connsiteY11" fmla="*/ 426693 h 1356852"/>
              <a:gd name="connsiteX12" fmla="*/ 324593 w 6466243"/>
              <a:gd name="connsiteY12" fmla="*/ 327434 h 1356852"/>
              <a:gd name="connsiteX13" fmla="*/ 101261 w 6466243"/>
              <a:gd name="connsiteY13" fmla="*/ 215768 h 1356852"/>
              <a:gd name="connsiteX14" fmla="*/ 169914 w 6466243"/>
              <a:gd name="connsiteY14" fmla="*/ 0 h 135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66243" h="1356852">
                <a:moveTo>
                  <a:pt x="169914" y="0"/>
                </a:moveTo>
                <a:lnTo>
                  <a:pt x="6466243" y="0"/>
                </a:lnTo>
                <a:lnTo>
                  <a:pt x="6466243" y="1356852"/>
                </a:lnTo>
                <a:lnTo>
                  <a:pt x="0" y="1356852"/>
                </a:lnTo>
                <a:lnTo>
                  <a:pt x="14409" y="1270395"/>
                </a:lnTo>
                <a:lnTo>
                  <a:pt x="88853" y="1071877"/>
                </a:lnTo>
                <a:lnTo>
                  <a:pt x="250149" y="947803"/>
                </a:lnTo>
                <a:lnTo>
                  <a:pt x="250149" y="898174"/>
                </a:lnTo>
                <a:lnTo>
                  <a:pt x="138483" y="774100"/>
                </a:lnTo>
                <a:lnTo>
                  <a:pt x="175705" y="724470"/>
                </a:lnTo>
                <a:lnTo>
                  <a:pt x="399037" y="595434"/>
                </a:lnTo>
                <a:lnTo>
                  <a:pt x="399037" y="426693"/>
                </a:lnTo>
                <a:lnTo>
                  <a:pt x="324593" y="327434"/>
                </a:lnTo>
                <a:lnTo>
                  <a:pt x="101261" y="215768"/>
                </a:lnTo>
                <a:lnTo>
                  <a:pt x="169914" y="0"/>
                </a:lnTo>
                <a:close/>
              </a:path>
            </a:pathLst>
          </a:custGeom>
          <a:solidFill>
            <a:srgbClr val="FFD16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2437974"/>
            <a:endParaRPr lang="en-US" sz="4800">
              <a:solidFill>
                <a:prstClr val="white"/>
              </a:solidFill>
              <a:latin typeface="Segoe UI"/>
            </a:endParaRPr>
          </a:p>
        </p:txBody>
      </p:sp>
      <p:sp>
        <p:nvSpPr>
          <p:cNvPr id="22" name="Freeform: Shape 21">
            <a:extLst>
              <a:ext uri="{FF2B5EF4-FFF2-40B4-BE49-F238E27FC236}">
                <a16:creationId xmlns:a16="http://schemas.microsoft.com/office/drawing/2014/main" id="{A2CD0D1D-5C31-9B07-F2A9-E3A9D86C896B}"/>
              </a:ext>
            </a:extLst>
          </p:cNvPr>
          <p:cNvSpPr/>
          <p:nvPr/>
        </p:nvSpPr>
        <p:spPr>
          <a:xfrm>
            <a:off x="13311140" y="8259096"/>
            <a:ext cx="11248100" cy="2713704"/>
          </a:xfrm>
          <a:custGeom>
            <a:avLst/>
            <a:gdLst>
              <a:gd name="connsiteX0" fmla="*/ 227365 w 5624050"/>
              <a:gd name="connsiteY0" fmla="*/ 0 h 1356852"/>
              <a:gd name="connsiteX1" fmla="*/ 5624050 w 5624050"/>
              <a:gd name="connsiteY1" fmla="*/ 0 h 1356852"/>
              <a:gd name="connsiteX2" fmla="*/ 5624050 w 5624050"/>
              <a:gd name="connsiteY2" fmla="*/ 1356852 h 1356852"/>
              <a:gd name="connsiteX3" fmla="*/ 0 w 5624050"/>
              <a:gd name="connsiteY3" fmla="*/ 1356852 h 1356852"/>
              <a:gd name="connsiteX4" fmla="*/ 40732 w 5624050"/>
              <a:gd name="connsiteY4" fmla="*/ 1328921 h 1356852"/>
              <a:gd name="connsiteX5" fmla="*/ 139991 w 5624050"/>
              <a:gd name="connsiteY5" fmla="*/ 1043551 h 1356852"/>
              <a:gd name="connsiteX6" fmla="*/ 139991 w 5624050"/>
              <a:gd name="connsiteY6" fmla="*/ 845033 h 1356852"/>
              <a:gd name="connsiteX7" fmla="*/ 53139 w 5624050"/>
              <a:gd name="connsiteY7" fmla="*/ 572071 h 1356852"/>
              <a:gd name="connsiteX8" fmla="*/ 251657 w 5624050"/>
              <a:gd name="connsiteY8" fmla="*/ 447997 h 1356852"/>
              <a:gd name="connsiteX9" fmla="*/ 326102 w 5624050"/>
              <a:gd name="connsiteY9" fmla="*/ 150220 h 1356852"/>
              <a:gd name="connsiteX10" fmla="*/ 227365 w 5624050"/>
              <a:gd name="connsiteY10" fmla="*/ 0 h 135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24050" h="1356852">
                <a:moveTo>
                  <a:pt x="227365" y="0"/>
                </a:moveTo>
                <a:lnTo>
                  <a:pt x="5624050" y="0"/>
                </a:lnTo>
                <a:lnTo>
                  <a:pt x="5624050" y="1356852"/>
                </a:lnTo>
                <a:lnTo>
                  <a:pt x="0" y="1356852"/>
                </a:lnTo>
                <a:lnTo>
                  <a:pt x="40732" y="1328921"/>
                </a:lnTo>
                <a:lnTo>
                  <a:pt x="139991" y="1043551"/>
                </a:lnTo>
                <a:lnTo>
                  <a:pt x="139991" y="845033"/>
                </a:lnTo>
                <a:lnTo>
                  <a:pt x="53139" y="572071"/>
                </a:lnTo>
                <a:lnTo>
                  <a:pt x="251657" y="447997"/>
                </a:lnTo>
                <a:lnTo>
                  <a:pt x="326102" y="150220"/>
                </a:lnTo>
                <a:lnTo>
                  <a:pt x="227365"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2437974"/>
            <a:endParaRPr lang="en-US" sz="4800">
              <a:solidFill>
                <a:prstClr val="white"/>
              </a:solidFill>
              <a:latin typeface="Segoe UI"/>
            </a:endParaRPr>
          </a:p>
        </p:txBody>
      </p:sp>
      <p:sp>
        <p:nvSpPr>
          <p:cNvPr id="21" name="Freeform: Shape 20">
            <a:extLst>
              <a:ext uri="{FF2B5EF4-FFF2-40B4-BE49-F238E27FC236}">
                <a16:creationId xmlns:a16="http://schemas.microsoft.com/office/drawing/2014/main" id="{538D5FE9-4D3F-910B-42C0-2BC08B8E922B}"/>
              </a:ext>
            </a:extLst>
          </p:cNvPr>
          <p:cNvSpPr/>
          <p:nvPr/>
        </p:nvSpPr>
        <p:spPr>
          <a:xfrm>
            <a:off x="10216316" y="-1552"/>
            <a:ext cx="14342924" cy="2744752"/>
          </a:xfrm>
          <a:custGeom>
            <a:avLst/>
            <a:gdLst>
              <a:gd name="connsiteX0" fmla="*/ 0 w 7171462"/>
              <a:gd name="connsiteY0" fmla="*/ 0 h 1372376"/>
              <a:gd name="connsiteX1" fmla="*/ 7171462 w 7171462"/>
              <a:gd name="connsiteY1" fmla="*/ 0 h 1372376"/>
              <a:gd name="connsiteX2" fmla="*/ 7171462 w 7171462"/>
              <a:gd name="connsiteY2" fmla="*/ 1372376 h 1372376"/>
              <a:gd name="connsiteX3" fmla="*/ 875133 w 7171462"/>
              <a:gd name="connsiteY3" fmla="*/ 1372376 h 1372376"/>
              <a:gd name="connsiteX4" fmla="*/ 893331 w 7171462"/>
              <a:gd name="connsiteY4" fmla="*/ 1315182 h 1372376"/>
              <a:gd name="connsiteX5" fmla="*/ 918146 w 7171462"/>
              <a:gd name="connsiteY5" fmla="*/ 1178701 h 1372376"/>
              <a:gd name="connsiteX6" fmla="*/ 657591 w 7171462"/>
              <a:gd name="connsiteY6" fmla="*/ 992590 h 1372376"/>
              <a:gd name="connsiteX7" fmla="*/ 682406 w 7171462"/>
              <a:gd name="connsiteY7" fmla="*/ 880924 h 1372376"/>
              <a:gd name="connsiteX8" fmla="*/ 607962 w 7171462"/>
              <a:gd name="connsiteY8" fmla="*/ 756850 h 1372376"/>
              <a:gd name="connsiteX9" fmla="*/ 508703 w 7171462"/>
              <a:gd name="connsiteY9" fmla="*/ 645183 h 1372376"/>
              <a:gd name="connsiteX10" fmla="*/ 297777 w 7171462"/>
              <a:gd name="connsiteY10" fmla="*/ 620369 h 1372376"/>
              <a:gd name="connsiteX11" fmla="*/ 285370 w 7171462"/>
              <a:gd name="connsiteY11" fmla="*/ 372221 h 1372376"/>
              <a:gd name="connsiteX12" fmla="*/ 223333 w 7171462"/>
              <a:gd name="connsiteY12" fmla="*/ 148888 h 1372376"/>
              <a:gd name="connsiteX13" fmla="*/ 0 w 7171462"/>
              <a:gd name="connsiteY13" fmla="*/ 0 h 1372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71462" h="1372376">
                <a:moveTo>
                  <a:pt x="0" y="0"/>
                </a:moveTo>
                <a:lnTo>
                  <a:pt x="7171462" y="0"/>
                </a:lnTo>
                <a:lnTo>
                  <a:pt x="7171462" y="1372376"/>
                </a:lnTo>
                <a:lnTo>
                  <a:pt x="875133" y="1372376"/>
                </a:lnTo>
                <a:lnTo>
                  <a:pt x="893331" y="1315182"/>
                </a:lnTo>
                <a:lnTo>
                  <a:pt x="918146" y="1178701"/>
                </a:lnTo>
                <a:lnTo>
                  <a:pt x="657591" y="992590"/>
                </a:lnTo>
                <a:lnTo>
                  <a:pt x="682406" y="880924"/>
                </a:lnTo>
                <a:lnTo>
                  <a:pt x="607962" y="756850"/>
                </a:lnTo>
                <a:lnTo>
                  <a:pt x="508703" y="645183"/>
                </a:lnTo>
                <a:lnTo>
                  <a:pt x="297777" y="620369"/>
                </a:lnTo>
                <a:lnTo>
                  <a:pt x="285370" y="372221"/>
                </a:lnTo>
                <a:lnTo>
                  <a:pt x="223333" y="148888"/>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2437974"/>
            <a:endParaRPr lang="en-US" sz="4800">
              <a:solidFill>
                <a:prstClr val="white"/>
              </a:solidFill>
              <a:latin typeface="Segoe UI"/>
            </a:endParaRPr>
          </a:p>
        </p:txBody>
      </p:sp>
      <p:sp>
        <p:nvSpPr>
          <p:cNvPr id="18" name="Freeform: Shape 17">
            <a:extLst>
              <a:ext uri="{FF2B5EF4-FFF2-40B4-BE49-F238E27FC236}">
                <a16:creationId xmlns:a16="http://schemas.microsoft.com/office/drawing/2014/main" id="{6747E588-6A01-6BF3-42C4-A83D61057910}"/>
              </a:ext>
            </a:extLst>
          </p:cNvPr>
          <p:cNvSpPr/>
          <p:nvPr/>
        </p:nvSpPr>
        <p:spPr>
          <a:xfrm>
            <a:off x="11581128" y="5456904"/>
            <a:ext cx="12978112" cy="2802192"/>
          </a:xfrm>
          <a:custGeom>
            <a:avLst/>
            <a:gdLst>
              <a:gd name="connsiteX0" fmla="*/ 22813 w 6489056"/>
              <a:gd name="connsiteY0" fmla="*/ 0 h 1401096"/>
              <a:gd name="connsiteX1" fmla="*/ 6489056 w 6489056"/>
              <a:gd name="connsiteY1" fmla="*/ 0 h 1401096"/>
              <a:gd name="connsiteX2" fmla="*/ 6489056 w 6489056"/>
              <a:gd name="connsiteY2" fmla="*/ 1401096 h 1401096"/>
              <a:gd name="connsiteX3" fmla="*/ 1092371 w 6489056"/>
              <a:gd name="connsiteY3" fmla="*/ 1401096 h 1401096"/>
              <a:gd name="connsiteX4" fmla="*/ 1017404 w 6489056"/>
              <a:gd name="connsiteY4" fmla="*/ 1287040 h 1401096"/>
              <a:gd name="connsiteX5" fmla="*/ 1017404 w 6489056"/>
              <a:gd name="connsiteY5" fmla="*/ 1005392 h 1401096"/>
              <a:gd name="connsiteX6" fmla="*/ 942960 w 6489056"/>
              <a:gd name="connsiteY6" fmla="*/ 819281 h 1401096"/>
              <a:gd name="connsiteX7" fmla="*/ 806479 w 6489056"/>
              <a:gd name="connsiteY7" fmla="*/ 732430 h 1401096"/>
              <a:gd name="connsiteX8" fmla="*/ 570739 w 6489056"/>
              <a:gd name="connsiteY8" fmla="*/ 595948 h 1401096"/>
              <a:gd name="connsiteX9" fmla="*/ 483887 w 6489056"/>
              <a:gd name="connsiteY9" fmla="*/ 285764 h 1401096"/>
              <a:gd name="connsiteX10" fmla="*/ 173703 w 6489056"/>
              <a:gd name="connsiteY10" fmla="*/ 322986 h 1401096"/>
              <a:gd name="connsiteX11" fmla="*/ 0 w 6489056"/>
              <a:gd name="connsiteY11" fmla="*/ 136876 h 1401096"/>
              <a:gd name="connsiteX12" fmla="*/ 22813 w 6489056"/>
              <a:gd name="connsiteY12" fmla="*/ 0 h 1401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89056" h="1401096">
                <a:moveTo>
                  <a:pt x="22813" y="0"/>
                </a:moveTo>
                <a:lnTo>
                  <a:pt x="6489056" y="0"/>
                </a:lnTo>
                <a:lnTo>
                  <a:pt x="6489056" y="1401096"/>
                </a:lnTo>
                <a:lnTo>
                  <a:pt x="1092371" y="1401096"/>
                </a:lnTo>
                <a:lnTo>
                  <a:pt x="1017404" y="1287040"/>
                </a:lnTo>
                <a:lnTo>
                  <a:pt x="1017404" y="1005392"/>
                </a:lnTo>
                <a:lnTo>
                  <a:pt x="942960" y="819281"/>
                </a:lnTo>
                <a:lnTo>
                  <a:pt x="806479" y="732430"/>
                </a:lnTo>
                <a:lnTo>
                  <a:pt x="570739" y="595948"/>
                </a:lnTo>
                <a:lnTo>
                  <a:pt x="483887" y="285764"/>
                </a:lnTo>
                <a:lnTo>
                  <a:pt x="173703" y="322986"/>
                </a:lnTo>
                <a:lnTo>
                  <a:pt x="0" y="136876"/>
                </a:lnTo>
                <a:lnTo>
                  <a:pt x="22813" y="0"/>
                </a:lnTo>
                <a:close/>
              </a:path>
            </a:pathLst>
          </a:cu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2437974"/>
            <a:endParaRPr lang="en-US" sz="4800">
              <a:solidFill>
                <a:prstClr val="white"/>
              </a:solidFill>
              <a:latin typeface="Segoe UI"/>
            </a:endParaRPr>
          </a:p>
        </p:txBody>
      </p:sp>
      <p:sp>
        <p:nvSpPr>
          <p:cNvPr id="15" name="Freeform: Shape 14">
            <a:extLst>
              <a:ext uri="{FF2B5EF4-FFF2-40B4-BE49-F238E27FC236}">
                <a16:creationId xmlns:a16="http://schemas.microsoft.com/office/drawing/2014/main" id="{A76BC017-39E1-32DD-88C6-174037DC8846}"/>
              </a:ext>
            </a:extLst>
          </p:cNvPr>
          <p:cNvSpPr/>
          <p:nvPr/>
        </p:nvSpPr>
        <p:spPr>
          <a:xfrm>
            <a:off x="10966469" y="10972800"/>
            <a:ext cx="13592774" cy="2748204"/>
          </a:xfrm>
          <a:custGeom>
            <a:avLst/>
            <a:gdLst>
              <a:gd name="connsiteX0" fmla="*/ 1172337 w 6796387"/>
              <a:gd name="connsiteY0" fmla="*/ 0 h 1374102"/>
              <a:gd name="connsiteX1" fmla="*/ 6796387 w 6796387"/>
              <a:gd name="connsiteY1" fmla="*/ 0 h 1374102"/>
              <a:gd name="connsiteX2" fmla="*/ 6796387 w 6796387"/>
              <a:gd name="connsiteY2" fmla="*/ 1374102 h 1374102"/>
              <a:gd name="connsiteX3" fmla="*/ 0 w 6796387"/>
              <a:gd name="connsiteY3" fmla="*/ 1374102 h 1374102"/>
              <a:gd name="connsiteX4" fmla="*/ 481034 w 6796387"/>
              <a:gd name="connsiteY4" fmla="*/ 1014288 h 1374102"/>
              <a:gd name="connsiteX5" fmla="*/ 716774 w 6796387"/>
              <a:gd name="connsiteY5" fmla="*/ 1039103 h 1374102"/>
              <a:gd name="connsiteX6" fmla="*/ 890477 w 6796387"/>
              <a:gd name="connsiteY6" fmla="*/ 753734 h 1374102"/>
              <a:gd name="connsiteX7" fmla="*/ 791218 w 6796387"/>
              <a:gd name="connsiteY7" fmla="*/ 455957 h 1374102"/>
              <a:gd name="connsiteX8" fmla="*/ 778811 w 6796387"/>
              <a:gd name="connsiteY8" fmla="*/ 269846 h 1374102"/>
              <a:gd name="connsiteX9" fmla="*/ 1172337 w 6796387"/>
              <a:gd name="connsiteY9" fmla="*/ 0 h 1374102"/>
              <a:gd name="connsiteX0" fmla="*/ 1172337 w 6796387"/>
              <a:gd name="connsiteY0" fmla="*/ 0 h 1374102"/>
              <a:gd name="connsiteX1" fmla="*/ 6796387 w 6796387"/>
              <a:gd name="connsiteY1" fmla="*/ 0 h 1374102"/>
              <a:gd name="connsiteX2" fmla="*/ 6796387 w 6796387"/>
              <a:gd name="connsiteY2" fmla="*/ 1374102 h 1374102"/>
              <a:gd name="connsiteX3" fmla="*/ 0 w 6796387"/>
              <a:gd name="connsiteY3" fmla="*/ 1374102 h 1374102"/>
              <a:gd name="connsiteX4" fmla="*/ 481034 w 6796387"/>
              <a:gd name="connsiteY4" fmla="*/ 1014288 h 1374102"/>
              <a:gd name="connsiteX5" fmla="*/ 716774 w 6796387"/>
              <a:gd name="connsiteY5" fmla="*/ 1039103 h 1374102"/>
              <a:gd name="connsiteX6" fmla="*/ 890477 w 6796387"/>
              <a:gd name="connsiteY6" fmla="*/ 753734 h 1374102"/>
              <a:gd name="connsiteX7" fmla="*/ 791218 w 6796387"/>
              <a:gd name="connsiteY7" fmla="*/ 455957 h 1374102"/>
              <a:gd name="connsiteX8" fmla="*/ 732316 w 6796387"/>
              <a:gd name="connsiteY8" fmla="*/ 387633 h 1374102"/>
              <a:gd name="connsiteX9" fmla="*/ 1172337 w 6796387"/>
              <a:gd name="connsiteY9" fmla="*/ 0 h 137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96387" h="1374102">
                <a:moveTo>
                  <a:pt x="1172337" y="0"/>
                </a:moveTo>
                <a:lnTo>
                  <a:pt x="6796387" y="0"/>
                </a:lnTo>
                <a:lnTo>
                  <a:pt x="6796387" y="1374102"/>
                </a:lnTo>
                <a:lnTo>
                  <a:pt x="0" y="1374102"/>
                </a:lnTo>
                <a:lnTo>
                  <a:pt x="481034" y="1014288"/>
                </a:lnTo>
                <a:lnTo>
                  <a:pt x="716774" y="1039103"/>
                </a:lnTo>
                <a:lnTo>
                  <a:pt x="890477" y="753734"/>
                </a:lnTo>
                <a:lnTo>
                  <a:pt x="791218" y="455957"/>
                </a:lnTo>
                <a:lnTo>
                  <a:pt x="732316" y="387633"/>
                </a:lnTo>
                <a:lnTo>
                  <a:pt x="1172337"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2437974"/>
            <a:endParaRPr lang="en-US" sz="4800">
              <a:solidFill>
                <a:prstClr val="white"/>
              </a:solidFill>
              <a:latin typeface="Segoe UI"/>
            </a:endParaRPr>
          </a:p>
        </p:txBody>
      </p:sp>
      <p:sp>
        <p:nvSpPr>
          <p:cNvPr id="36" name="Rectangle 35">
            <a:extLst>
              <a:ext uri="{FF2B5EF4-FFF2-40B4-BE49-F238E27FC236}">
                <a16:creationId xmlns:a16="http://schemas.microsoft.com/office/drawing/2014/main" id="{DD36C193-86DE-3033-A2C9-656D7ED8E776}"/>
              </a:ext>
            </a:extLst>
          </p:cNvPr>
          <p:cNvSpPr/>
          <p:nvPr/>
        </p:nvSpPr>
        <p:spPr>
          <a:xfrm>
            <a:off x="19918268" y="832217"/>
            <a:ext cx="4085952" cy="1077218"/>
          </a:xfrm>
          <a:prstGeom prst="rect">
            <a:avLst/>
          </a:prstGeom>
        </p:spPr>
        <p:txBody>
          <a:bodyPr wrap="square" lIns="0" rIns="0" anchor="ctr">
            <a:spAutoFit/>
          </a:bodyPr>
          <a:lstStyle/>
          <a:p>
            <a:pPr defTabSz="2437974">
              <a:defRPr/>
            </a:pPr>
            <a:r>
              <a:rPr lang="en-US" sz="3200" kern="0" dirty="0">
                <a:solidFill>
                  <a:prstClr val="white"/>
                </a:solidFill>
                <a:latin typeface="Poppins Light" panose="00000400000000000000" pitchFamily="2" charset="0"/>
                <a:cs typeface="Poppins Light" panose="00000400000000000000" pitchFamily="2" charset="0"/>
              </a:rPr>
              <a:t>GPS tracking on every shipment.</a:t>
            </a:r>
          </a:p>
        </p:txBody>
      </p:sp>
      <p:sp>
        <p:nvSpPr>
          <p:cNvPr id="39" name="TextBox 38">
            <a:extLst>
              <a:ext uri="{FF2B5EF4-FFF2-40B4-BE49-F238E27FC236}">
                <a16:creationId xmlns:a16="http://schemas.microsoft.com/office/drawing/2014/main" id="{253C4835-19E0-605F-A42A-E8EB0FD75BFA}"/>
              </a:ext>
            </a:extLst>
          </p:cNvPr>
          <p:cNvSpPr txBox="1"/>
          <p:nvPr/>
        </p:nvSpPr>
        <p:spPr>
          <a:xfrm>
            <a:off x="1374456" y="10321556"/>
            <a:ext cx="4345208" cy="1067214"/>
          </a:xfrm>
          <a:prstGeom prst="rect">
            <a:avLst/>
          </a:prstGeom>
          <a:noFill/>
        </p:spPr>
        <p:txBody>
          <a:bodyPr wrap="square" lIns="0" tIns="0" rIns="0" bIns="0" rtlCol="0" anchor="ctr">
            <a:noAutofit/>
          </a:bodyPr>
          <a:lstStyle/>
          <a:p>
            <a:pPr defTabSz="2437974">
              <a:defRPr/>
            </a:pPr>
            <a:r>
              <a:rPr lang="en-US" sz="2800" kern="0" dirty="0">
                <a:solidFill>
                  <a:prstClr val="black">
                    <a:lumMod val="85000"/>
                    <a:lumOff val="15000"/>
                  </a:prstClr>
                </a:solidFill>
                <a:latin typeface="Segoe UI"/>
                <a:cs typeface="Arial" panose="020B0604020202020204" pitchFamily="34" charset="0"/>
              </a:rPr>
              <a:t>Unlock the ability to be one of our esteemed service providers. If you deliver top-notch services and can handle origin &amp; destination tasks for our moves. We would welcome you aboard!</a:t>
            </a:r>
          </a:p>
        </p:txBody>
      </p:sp>
      <p:sp>
        <p:nvSpPr>
          <p:cNvPr id="41" name="Rectangle 40">
            <a:extLst>
              <a:ext uri="{FF2B5EF4-FFF2-40B4-BE49-F238E27FC236}">
                <a16:creationId xmlns:a16="http://schemas.microsoft.com/office/drawing/2014/main" id="{D00B54E9-69C8-27D8-ED53-E5BB46B9BC05}"/>
              </a:ext>
            </a:extLst>
          </p:cNvPr>
          <p:cNvSpPr/>
          <p:nvPr/>
        </p:nvSpPr>
        <p:spPr>
          <a:xfrm>
            <a:off x="13674839" y="401331"/>
            <a:ext cx="4896101" cy="1938992"/>
          </a:xfrm>
          <a:prstGeom prst="rect">
            <a:avLst/>
          </a:prstGeom>
        </p:spPr>
        <p:txBody>
          <a:bodyPr wrap="square" lIns="0" rIns="0" anchor="ctr">
            <a:spAutoFit/>
          </a:bodyPr>
          <a:lstStyle/>
          <a:p>
            <a:pPr defTabSz="2437974">
              <a:defRPr/>
            </a:pPr>
            <a:r>
              <a:rPr lang="en-IN" sz="6000" b="1" dirty="0">
                <a:solidFill>
                  <a:prstClr val="white"/>
                </a:solidFill>
                <a:latin typeface="Poppins" panose="00000500000000000000" pitchFamily="2" charset="0"/>
                <a:ea typeface="Segoe UI Black" panose="020B0A02040204020203" pitchFamily="34" charset="0"/>
                <a:cs typeface="Poppins" panose="00000500000000000000" pitchFamily="2" charset="0"/>
              </a:rPr>
              <a:t>REAL-TIME TRACKING</a:t>
            </a:r>
          </a:p>
        </p:txBody>
      </p:sp>
      <p:sp>
        <p:nvSpPr>
          <p:cNvPr id="42" name="Rectangle 41">
            <a:extLst>
              <a:ext uri="{FF2B5EF4-FFF2-40B4-BE49-F238E27FC236}">
                <a16:creationId xmlns:a16="http://schemas.microsoft.com/office/drawing/2014/main" id="{E02C1A83-F71A-6D06-FC37-08A48B4EC643}"/>
              </a:ext>
            </a:extLst>
          </p:cNvPr>
          <p:cNvSpPr/>
          <p:nvPr/>
        </p:nvSpPr>
        <p:spPr>
          <a:xfrm>
            <a:off x="13858788" y="3130559"/>
            <a:ext cx="4712152" cy="1938992"/>
          </a:xfrm>
          <a:prstGeom prst="rect">
            <a:avLst/>
          </a:prstGeom>
        </p:spPr>
        <p:txBody>
          <a:bodyPr wrap="square" lIns="0" rIns="0" anchor="ctr">
            <a:spAutoFit/>
          </a:bodyPr>
          <a:lstStyle/>
          <a:p>
            <a:pPr defTabSz="2437974">
              <a:defRPr/>
            </a:pPr>
            <a:r>
              <a:rPr lang="en-IN" sz="6000" b="1" dirty="0">
                <a:solidFill>
                  <a:prstClr val="white"/>
                </a:solidFill>
                <a:latin typeface="Poppins" panose="00000500000000000000" pitchFamily="2" charset="0"/>
                <a:ea typeface="Segoe UI Black" panose="020B0A02040204020203" pitchFamily="34" charset="0"/>
                <a:cs typeface="Poppins" panose="00000500000000000000" pitchFamily="2" charset="0"/>
              </a:rPr>
              <a:t>DEDICATED SUPPORT</a:t>
            </a:r>
          </a:p>
        </p:txBody>
      </p:sp>
      <p:sp>
        <p:nvSpPr>
          <p:cNvPr id="43" name="Rectangle 42">
            <a:extLst>
              <a:ext uri="{FF2B5EF4-FFF2-40B4-BE49-F238E27FC236}">
                <a16:creationId xmlns:a16="http://schemas.microsoft.com/office/drawing/2014/main" id="{E663511B-9A64-50B1-DFBA-17717C8C38A5}"/>
              </a:ext>
            </a:extLst>
          </p:cNvPr>
          <p:cNvSpPr/>
          <p:nvPr/>
        </p:nvSpPr>
        <p:spPr>
          <a:xfrm>
            <a:off x="13936769" y="5888506"/>
            <a:ext cx="5867207" cy="1938992"/>
          </a:xfrm>
          <a:prstGeom prst="rect">
            <a:avLst/>
          </a:prstGeom>
        </p:spPr>
        <p:txBody>
          <a:bodyPr wrap="square" lIns="0" rIns="0" anchor="ctr">
            <a:spAutoFit/>
          </a:bodyPr>
          <a:lstStyle/>
          <a:p>
            <a:pPr defTabSz="2437974">
              <a:defRPr/>
            </a:pPr>
            <a:r>
              <a:rPr lang="en-IN" sz="6000" b="1" dirty="0">
                <a:solidFill>
                  <a:prstClr val="white"/>
                </a:solidFill>
                <a:latin typeface="Poppins" panose="00000500000000000000" pitchFamily="2" charset="0"/>
                <a:ea typeface="Segoe UI Black" panose="020B0A02040204020203" pitchFamily="34" charset="0"/>
                <a:cs typeface="Poppins" panose="00000500000000000000" pitchFamily="2" charset="0"/>
              </a:rPr>
              <a:t>GUARANTEED TIMELINES</a:t>
            </a:r>
          </a:p>
        </p:txBody>
      </p:sp>
      <p:sp>
        <p:nvSpPr>
          <p:cNvPr id="44" name="Rectangle 43">
            <a:extLst>
              <a:ext uri="{FF2B5EF4-FFF2-40B4-BE49-F238E27FC236}">
                <a16:creationId xmlns:a16="http://schemas.microsoft.com/office/drawing/2014/main" id="{E7AD91A8-BC20-F2B5-DE3B-A577020BBD35}"/>
              </a:ext>
            </a:extLst>
          </p:cNvPr>
          <p:cNvSpPr/>
          <p:nvPr/>
        </p:nvSpPr>
        <p:spPr>
          <a:xfrm>
            <a:off x="13984901" y="8641833"/>
            <a:ext cx="5163551" cy="1938992"/>
          </a:xfrm>
          <a:prstGeom prst="rect">
            <a:avLst/>
          </a:prstGeom>
        </p:spPr>
        <p:txBody>
          <a:bodyPr wrap="square" lIns="0" rIns="0" anchor="ctr">
            <a:spAutoFit/>
          </a:bodyPr>
          <a:lstStyle/>
          <a:p>
            <a:pPr defTabSz="2437974">
              <a:defRPr/>
            </a:pPr>
            <a:r>
              <a:rPr lang="en-IN" sz="6000" b="1" dirty="0">
                <a:solidFill>
                  <a:prstClr val="white"/>
                </a:solidFill>
                <a:latin typeface="Poppins" panose="00000500000000000000" pitchFamily="2" charset="0"/>
                <a:ea typeface="Segoe UI Black" panose="020B0A02040204020203" pitchFamily="34" charset="0"/>
                <a:cs typeface="Poppins" panose="00000500000000000000" pitchFamily="2" charset="0"/>
              </a:rPr>
              <a:t>QUALITY ASSURANCE</a:t>
            </a:r>
          </a:p>
        </p:txBody>
      </p:sp>
      <p:sp>
        <p:nvSpPr>
          <p:cNvPr id="45" name="Rectangle 44">
            <a:extLst>
              <a:ext uri="{FF2B5EF4-FFF2-40B4-BE49-F238E27FC236}">
                <a16:creationId xmlns:a16="http://schemas.microsoft.com/office/drawing/2014/main" id="{43732E9A-4053-87AA-AD9E-F09395741476}"/>
              </a:ext>
            </a:extLst>
          </p:cNvPr>
          <p:cNvSpPr/>
          <p:nvPr/>
        </p:nvSpPr>
        <p:spPr>
          <a:xfrm>
            <a:off x="13878686" y="11088652"/>
            <a:ext cx="4692254" cy="1938992"/>
          </a:xfrm>
          <a:prstGeom prst="rect">
            <a:avLst/>
          </a:prstGeom>
        </p:spPr>
        <p:txBody>
          <a:bodyPr wrap="square" lIns="0" rIns="0" anchor="ctr">
            <a:spAutoFit/>
          </a:bodyPr>
          <a:lstStyle/>
          <a:p>
            <a:pPr defTabSz="2437974">
              <a:defRPr/>
            </a:pPr>
            <a:r>
              <a:rPr lang="en-IN" sz="6000" b="1" dirty="0">
                <a:solidFill>
                  <a:prstClr val="white"/>
                </a:solidFill>
                <a:latin typeface="Poppins" panose="00000500000000000000" pitchFamily="2" charset="0"/>
                <a:ea typeface="Segoe UI Black" panose="020B0A02040204020203" pitchFamily="34" charset="0"/>
                <a:cs typeface="Poppins" panose="00000500000000000000" pitchFamily="2" charset="0"/>
              </a:rPr>
              <a:t>WIDE COVERAGE</a:t>
            </a:r>
          </a:p>
        </p:txBody>
      </p:sp>
      <p:sp>
        <p:nvSpPr>
          <p:cNvPr id="46" name="Rectangle 45">
            <a:extLst>
              <a:ext uri="{FF2B5EF4-FFF2-40B4-BE49-F238E27FC236}">
                <a16:creationId xmlns:a16="http://schemas.microsoft.com/office/drawing/2014/main" id="{55B80768-6B65-7441-FF33-1BA0A499E589}"/>
              </a:ext>
            </a:extLst>
          </p:cNvPr>
          <p:cNvSpPr/>
          <p:nvPr/>
        </p:nvSpPr>
        <p:spPr>
          <a:xfrm>
            <a:off x="19918268" y="3315224"/>
            <a:ext cx="4085952" cy="1569660"/>
          </a:xfrm>
          <a:prstGeom prst="rect">
            <a:avLst/>
          </a:prstGeom>
        </p:spPr>
        <p:txBody>
          <a:bodyPr wrap="square" lIns="0" rIns="0" anchor="ctr">
            <a:spAutoFit/>
          </a:bodyPr>
          <a:lstStyle/>
          <a:p>
            <a:pPr defTabSz="2437974">
              <a:defRPr/>
            </a:pPr>
            <a:r>
              <a:rPr lang="en-US" sz="3200" kern="0" dirty="0">
                <a:solidFill>
                  <a:prstClr val="white"/>
                </a:solidFill>
                <a:latin typeface="Poppins Light" panose="00000400000000000000" pitchFamily="2" charset="0"/>
                <a:cs typeface="Poppins Light" panose="00000400000000000000" pitchFamily="2" charset="0"/>
              </a:rPr>
              <a:t>One point of contact throughout the entire move.. </a:t>
            </a:r>
          </a:p>
        </p:txBody>
      </p:sp>
      <p:sp>
        <p:nvSpPr>
          <p:cNvPr id="47" name="Rectangle 46">
            <a:extLst>
              <a:ext uri="{FF2B5EF4-FFF2-40B4-BE49-F238E27FC236}">
                <a16:creationId xmlns:a16="http://schemas.microsoft.com/office/drawing/2014/main" id="{C243E0C1-6069-CC7C-486C-B93E2B539520}"/>
              </a:ext>
            </a:extLst>
          </p:cNvPr>
          <p:cNvSpPr/>
          <p:nvPr/>
        </p:nvSpPr>
        <p:spPr>
          <a:xfrm>
            <a:off x="19918268" y="6097235"/>
            <a:ext cx="4085952" cy="1569660"/>
          </a:xfrm>
          <a:prstGeom prst="rect">
            <a:avLst/>
          </a:prstGeom>
        </p:spPr>
        <p:txBody>
          <a:bodyPr wrap="square" lIns="0" rIns="0" anchor="ctr">
            <a:spAutoFit/>
          </a:bodyPr>
          <a:lstStyle/>
          <a:p>
            <a:pPr defTabSz="2437974">
              <a:defRPr/>
            </a:pPr>
            <a:r>
              <a:rPr lang="en-US" sz="3200" kern="0" dirty="0">
                <a:solidFill>
                  <a:prstClr val="white"/>
                </a:solidFill>
                <a:latin typeface="Poppins Light" panose="00000400000000000000" pitchFamily="2" charset="0"/>
                <a:cs typeface="Poppins Light" panose="00000400000000000000" pitchFamily="2" charset="0"/>
              </a:rPr>
              <a:t>Fixed pick-up dates and practical delivery spreads.</a:t>
            </a:r>
          </a:p>
        </p:txBody>
      </p:sp>
      <p:sp>
        <p:nvSpPr>
          <p:cNvPr id="48" name="Rectangle 47">
            <a:extLst>
              <a:ext uri="{FF2B5EF4-FFF2-40B4-BE49-F238E27FC236}">
                <a16:creationId xmlns:a16="http://schemas.microsoft.com/office/drawing/2014/main" id="{6FB8E102-D5D3-A7C7-F190-49CA47376206}"/>
              </a:ext>
            </a:extLst>
          </p:cNvPr>
          <p:cNvSpPr/>
          <p:nvPr/>
        </p:nvSpPr>
        <p:spPr>
          <a:xfrm>
            <a:off x="19918268" y="8778372"/>
            <a:ext cx="4085952" cy="1569660"/>
          </a:xfrm>
          <a:prstGeom prst="rect">
            <a:avLst/>
          </a:prstGeom>
        </p:spPr>
        <p:txBody>
          <a:bodyPr wrap="square" lIns="0" rIns="0" anchor="ctr">
            <a:spAutoFit/>
          </a:bodyPr>
          <a:lstStyle/>
          <a:p>
            <a:pPr defTabSz="2437974">
              <a:defRPr/>
            </a:pPr>
            <a:r>
              <a:rPr lang="en-US" sz="3200" kern="0" dirty="0">
                <a:solidFill>
                  <a:prstClr val="white"/>
                </a:solidFill>
                <a:latin typeface="Poppins Light" panose="00000400000000000000" pitchFamily="2" charset="0"/>
                <a:cs typeface="Poppins Light" panose="00000400000000000000" pitchFamily="2" charset="0"/>
              </a:rPr>
              <a:t>Handpicked service providers for consistent quality.</a:t>
            </a:r>
          </a:p>
        </p:txBody>
      </p:sp>
      <p:sp>
        <p:nvSpPr>
          <p:cNvPr id="49" name="Rectangle 48">
            <a:extLst>
              <a:ext uri="{FF2B5EF4-FFF2-40B4-BE49-F238E27FC236}">
                <a16:creationId xmlns:a16="http://schemas.microsoft.com/office/drawing/2014/main" id="{2BC12E7E-A825-75B4-8EC3-D592F490C419}"/>
              </a:ext>
            </a:extLst>
          </p:cNvPr>
          <p:cNvSpPr/>
          <p:nvPr/>
        </p:nvSpPr>
        <p:spPr>
          <a:xfrm>
            <a:off x="19918267" y="11249255"/>
            <a:ext cx="4433645" cy="1569660"/>
          </a:xfrm>
          <a:prstGeom prst="rect">
            <a:avLst/>
          </a:prstGeom>
        </p:spPr>
        <p:txBody>
          <a:bodyPr wrap="square" lIns="0" rIns="0" anchor="ctr">
            <a:spAutoFit/>
          </a:bodyPr>
          <a:lstStyle/>
          <a:p>
            <a:pPr defTabSz="2437974">
              <a:defRPr/>
            </a:pPr>
            <a:r>
              <a:rPr lang="en-US" sz="3200" kern="0" dirty="0">
                <a:solidFill>
                  <a:prstClr val="white"/>
                </a:solidFill>
                <a:latin typeface="Poppins Light" panose="00000400000000000000" pitchFamily="2" charset="0"/>
                <a:cs typeface="Poppins Light" panose="00000400000000000000" pitchFamily="2" charset="0"/>
              </a:rPr>
              <a:t>Operating in 49 states catering to shipments of all sizes.</a:t>
            </a:r>
          </a:p>
        </p:txBody>
      </p:sp>
      <p:sp>
        <p:nvSpPr>
          <p:cNvPr id="6" name="Title 2">
            <a:extLst>
              <a:ext uri="{FF2B5EF4-FFF2-40B4-BE49-F238E27FC236}">
                <a16:creationId xmlns:a16="http://schemas.microsoft.com/office/drawing/2014/main" id="{01A4AC91-199B-5AAC-F4F2-8A9F15419A25}"/>
              </a:ext>
            </a:extLst>
          </p:cNvPr>
          <p:cNvSpPr txBox="1">
            <a:spLocks/>
          </p:cNvSpPr>
          <p:nvPr/>
        </p:nvSpPr>
        <p:spPr>
          <a:xfrm>
            <a:off x="1136985" y="1510232"/>
            <a:ext cx="9378615"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6600" b="1" dirty="0">
                <a:latin typeface="Poppins" panose="00000500000000000000" pitchFamily="2" charset="0"/>
              </a:rPr>
              <a:t>Why </a:t>
            </a:r>
            <a:r>
              <a:rPr lang="en-US" sz="6600" b="1" dirty="0" err="1">
                <a:solidFill>
                  <a:srgbClr val="2B71E5"/>
                </a:solidFill>
                <a:latin typeface="Poppins" panose="00000500000000000000" pitchFamily="2" charset="0"/>
              </a:rPr>
              <a:t>NexMuv</a:t>
            </a:r>
            <a:r>
              <a:rPr lang="en-US" sz="6600" b="1" dirty="0">
                <a:latin typeface="Poppins" panose="00000500000000000000" pitchFamily="2" charset="0"/>
              </a:rPr>
              <a:t> </a:t>
            </a:r>
          </a:p>
          <a:p>
            <a:r>
              <a:rPr lang="en-US" sz="6600" b="1" dirty="0">
                <a:latin typeface="Poppins" panose="00000500000000000000" pitchFamily="2" charset="0"/>
              </a:rPr>
              <a:t>Stands Out</a:t>
            </a:r>
          </a:p>
        </p:txBody>
      </p:sp>
      <p:cxnSp>
        <p:nvCxnSpPr>
          <p:cNvPr id="7" name="Straight Connector 6">
            <a:extLst>
              <a:ext uri="{FF2B5EF4-FFF2-40B4-BE49-F238E27FC236}">
                <a16:creationId xmlns:a16="http://schemas.microsoft.com/office/drawing/2014/main" id="{FE3E5B59-75DC-46E8-47EA-252FF122D060}"/>
              </a:ext>
            </a:extLst>
          </p:cNvPr>
          <p:cNvCxnSpPr>
            <a:cxnSpLocks/>
          </p:cNvCxnSpPr>
          <p:nvPr/>
        </p:nvCxnSpPr>
        <p:spPr>
          <a:xfrm>
            <a:off x="1308543" y="1291227"/>
            <a:ext cx="1097280" cy="0"/>
          </a:xfrm>
          <a:prstGeom prst="line">
            <a:avLst/>
          </a:prstGeom>
          <a:ln w="69850" cap="rnd">
            <a:solidFill>
              <a:srgbClr val="FFD166"/>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2" name="Title 2">
            <a:extLst>
              <a:ext uri="{FF2B5EF4-FFF2-40B4-BE49-F238E27FC236}">
                <a16:creationId xmlns:a16="http://schemas.microsoft.com/office/drawing/2014/main" id="{01FCAF7E-723B-A8AB-E022-680250542E07}"/>
              </a:ext>
            </a:extLst>
          </p:cNvPr>
          <p:cNvSpPr txBox="1">
            <a:spLocks/>
          </p:cNvSpPr>
          <p:nvPr/>
        </p:nvSpPr>
        <p:spPr>
          <a:xfrm>
            <a:off x="1217196" y="7558113"/>
            <a:ext cx="9378615"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4800" b="1" dirty="0">
                <a:solidFill>
                  <a:srgbClr val="2B71E5"/>
                </a:solidFill>
                <a:latin typeface="Poppins" panose="00000500000000000000" pitchFamily="2" charset="0"/>
              </a:rPr>
              <a:t>Become a </a:t>
            </a:r>
            <a:br>
              <a:rPr lang="en-US" sz="4800" b="1" dirty="0">
                <a:solidFill>
                  <a:srgbClr val="2B71E5"/>
                </a:solidFill>
                <a:latin typeface="Poppins" panose="00000500000000000000" pitchFamily="2" charset="0"/>
              </a:rPr>
            </a:br>
            <a:r>
              <a:rPr lang="en-US" sz="4800" b="1" dirty="0">
                <a:solidFill>
                  <a:srgbClr val="2B71E5"/>
                </a:solidFill>
                <a:latin typeface="Poppins" panose="00000500000000000000" pitchFamily="2" charset="0"/>
              </a:rPr>
              <a:t>Service Partner</a:t>
            </a:r>
          </a:p>
        </p:txBody>
      </p:sp>
      <p:sp>
        <p:nvSpPr>
          <p:cNvPr id="25" name="Rectangle: Rounded Corners 2">
            <a:extLst>
              <a:ext uri="{FF2B5EF4-FFF2-40B4-BE49-F238E27FC236}">
                <a16:creationId xmlns:a16="http://schemas.microsoft.com/office/drawing/2014/main" id="{66A9ECCD-8869-A884-24E8-906370523913}"/>
              </a:ext>
            </a:extLst>
          </p:cNvPr>
          <p:cNvSpPr/>
          <p:nvPr/>
        </p:nvSpPr>
        <p:spPr>
          <a:xfrm rot="5400000" flipH="1" flipV="1">
            <a:off x="13596094" y="2458069"/>
            <a:ext cx="581483" cy="21603929"/>
          </a:xfrm>
          <a:prstGeom prst="rect">
            <a:avLst/>
          </a:prstGeom>
          <a:solidFill>
            <a:srgbClr val="FFD16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prstClr val="white"/>
              </a:solidFill>
              <a:effectLst/>
              <a:uLnTx/>
              <a:uFillTx/>
              <a:latin typeface="Poppins" panose="00000500000000000000" pitchFamily="2" charset="0"/>
              <a:ea typeface="+mn-ea"/>
              <a:cs typeface="+mn-cs"/>
            </a:endParaRPr>
          </a:p>
        </p:txBody>
      </p:sp>
      <p:sp>
        <p:nvSpPr>
          <p:cNvPr id="38" name="TextBox 37">
            <a:extLst>
              <a:ext uri="{FF2B5EF4-FFF2-40B4-BE49-F238E27FC236}">
                <a16:creationId xmlns:a16="http://schemas.microsoft.com/office/drawing/2014/main" id="{E0153129-290C-E497-2872-E9A6463029C0}"/>
              </a:ext>
            </a:extLst>
          </p:cNvPr>
          <p:cNvSpPr txBox="1"/>
          <p:nvPr/>
        </p:nvSpPr>
        <p:spPr>
          <a:xfrm>
            <a:off x="22379379" y="12998425"/>
            <a:ext cx="1136850" cy="523220"/>
          </a:xfrm>
          <a:prstGeom prst="rect">
            <a:avLst/>
          </a:prstGeom>
          <a:noFill/>
        </p:spPr>
        <p:txBody>
          <a:bodyPr wrap="none" rtlCol="0" anchor="t">
            <a:spAutoFit/>
          </a:bodyPr>
          <a:lstStyle/>
          <a:p>
            <a:r>
              <a:rPr lang="id-ID" sz="2800" dirty="0" err="1">
                <a:solidFill>
                  <a:srgbClr val="1F497D"/>
                </a:solidFill>
                <a:latin typeface="Poppins" panose="00000500000000000000" pitchFamily="2" charset="0"/>
              </a:rPr>
              <a:t>page</a:t>
            </a:r>
            <a:endParaRPr lang="id-ID" sz="2800" dirty="0">
              <a:solidFill>
                <a:srgbClr val="1F497D"/>
              </a:solidFill>
              <a:latin typeface="Poppins" panose="00000500000000000000" pitchFamily="2" charset="0"/>
            </a:endParaRPr>
          </a:p>
        </p:txBody>
      </p:sp>
      <p:cxnSp>
        <p:nvCxnSpPr>
          <p:cNvPr id="40" name="Straight Connector 39">
            <a:extLst>
              <a:ext uri="{FF2B5EF4-FFF2-40B4-BE49-F238E27FC236}">
                <a16:creationId xmlns:a16="http://schemas.microsoft.com/office/drawing/2014/main" id="{FD3FE434-4004-591B-1336-B0532AD8F508}"/>
              </a:ext>
            </a:extLst>
          </p:cNvPr>
          <p:cNvCxnSpPr>
            <a:cxnSpLocks/>
          </p:cNvCxnSpPr>
          <p:nvPr/>
        </p:nvCxnSpPr>
        <p:spPr>
          <a:xfrm>
            <a:off x="23484038" y="13044740"/>
            <a:ext cx="0" cy="430590"/>
          </a:xfrm>
          <a:prstGeom prst="line">
            <a:avLst/>
          </a:prstGeom>
          <a:noFill/>
          <a:ln w="38100" cap="flat" cmpd="sng" algn="ctr">
            <a:solidFill>
              <a:srgbClr val="1F497D">
                <a:lumMod val="50000"/>
              </a:srgbClr>
            </a:solidFill>
            <a:prstDash val="solid"/>
            <a:miter lim="800000"/>
          </a:ln>
          <a:effectLst/>
        </p:spPr>
      </p:cxnSp>
      <p:sp>
        <p:nvSpPr>
          <p:cNvPr id="50" name="TextBox 49">
            <a:extLst>
              <a:ext uri="{FF2B5EF4-FFF2-40B4-BE49-F238E27FC236}">
                <a16:creationId xmlns:a16="http://schemas.microsoft.com/office/drawing/2014/main" id="{13A482C6-E646-A79C-B388-66DFFC22A7F4}"/>
              </a:ext>
            </a:extLst>
          </p:cNvPr>
          <p:cNvSpPr txBox="1"/>
          <p:nvPr/>
        </p:nvSpPr>
        <p:spPr>
          <a:xfrm>
            <a:off x="11093097" y="12998425"/>
            <a:ext cx="2502608" cy="523220"/>
          </a:xfrm>
          <a:prstGeom prst="rect">
            <a:avLst/>
          </a:prstGeom>
          <a:noFill/>
        </p:spPr>
        <p:txBody>
          <a:bodyPr wrap="none" rtlCol="0" anchor="t">
            <a:spAutoFit/>
          </a:bodyPr>
          <a:lstStyle/>
          <a:p>
            <a:pPr algn="ctr"/>
            <a:r>
              <a:rPr lang="id-ID" sz="2800" dirty="0">
                <a:solidFill>
                  <a:srgbClr val="1F497D"/>
                </a:solidFill>
                <a:latin typeface="Poppins" panose="00000500000000000000" pitchFamily="2" charset="0"/>
              </a:rPr>
              <a:t>nexmuv.com</a:t>
            </a:r>
          </a:p>
        </p:txBody>
      </p:sp>
      <p:grpSp>
        <p:nvGrpSpPr>
          <p:cNvPr id="51" name="Graphic 9">
            <a:extLst>
              <a:ext uri="{FF2B5EF4-FFF2-40B4-BE49-F238E27FC236}">
                <a16:creationId xmlns:a16="http://schemas.microsoft.com/office/drawing/2014/main" id="{3BE937AD-95E4-66C8-829B-84AE64B6562C}"/>
              </a:ext>
            </a:extLst>
          </p:cNvPr>
          <p:cNvGrpSpPr/>
          <p:nvPr/>
        </p:nvGrpSpPr>
        <p:grpSpPr>
          <a:xfrm>
            <a:off x="319532" y="12969290"/>
            <a:ext cx="2694039" cy="581486"/>
            <a:chOff x="8177842" y="3272245"/>
            <a:chExt cx="8333892" cy="1798802"/>
          </a:xfrm>
          <a:solidFill>
            <a:srgbClr val="2B71E5"/>
          </a:solidFill>
        </p:grpSpPr>
        <p:sp>
          <p:nvSpPr>
            <p:cNvPr id="52" name="Freeform: Shape 51">
              <a:extLst>
                <a:ext uri="{FF2B5EF4-FFF2-40B4-BE49-F238E27FC236}">
                  <a16:creationId xmlns:a16="http://schemas.microsoft.com/office/drawing/2014/main" id="{5C045525-92CE-C30E-91E2-3F43A7F78BCA}"/>
                </a:ext>
              </a:extLst>
            </p:cNvPr>
            <p:cNvSpPr/>
            <p:nvPr/>
          </p:nvSpPr>
          <p:spPr>
            <a:xfrm>
              <a:off x="13598480" y="3584216"/>
              <a:ext cx="1132569" cy="1112823"/>
            </a:xfrm>
            <a:custGeom>
              <a:avLst/>
              <a:gdLst>
                <a:gd name="connsiteX0" fmla="*/ 18 w 1132569"/>
                <a:gd name="connsiteY0" fmla="*/ 1111323 h 1112823"/>
                <a:gd name="connsiteX1" fmla="*/ 211991 w 1132569"/>
                <a:gd name="connsiteY1" fmla="*/ 1111323 h 1112823"/>
                <a:gd name="connsiteX2" fmla="*/ 211991 w 1132569"/>
                <a:gd name="connsiteY2" fmla="*/ 469336 h 1112823"/>
                <a:gd name="connsiteX3" fmla="*/ 445568 w 1132569"/>
                <a:gd name="connsiteY3" fmla="*/ 853529 h 1112823"/>
                <a:gd name="connsiteX4" fmla="*/ 587484 w 1132569"/>
                <a:gd name="connsiteY4" fmla="*/ 978092 h 1112823"/>
                <a:gd name="connsiteX5" fmla="*/ 679482 w 1132569"/>
                <a:gd name="connsiteY5" fmla="*/ 864155 h 1112823"/>
                <a:gd name="connsiteX6" fmla="*/ 756741 w 1132569"/>
                <a:gd name="connsiteY6" fmla="*/ 735496 h 1112823"/>
                <a:gd name="connsiteX7" fmla="*/ 914543 w 1132569"/>
                <a:gd name="connsiteY7" fmla="*/ 475408 h 1112823"/>
                <a:gd name="connsiteX8" fmla="*/ 914490 w 1132569"/>
                <a:gd name="connsiteY8" fmla="*/ 1044778 h 1112823"/>
                <a:gd name="connsiteX9" fmla="*/ 1114407 w 1132569"/>
                <a:gd name="connsiteY9" fmla="*/ 1111358 h 1112823"/>
                <a:gd name="connsiteX10" fmla="*/ 1132570 w 1132569"/>
                <a:gd name="connsiteY10" fmla="*/ 1093195 h 1112823"/>
                <a:gd name="connsiteX11" fmla="*/ 1132570 w 1132569"/>
                <a:gd name="connsiteY11" fmla="*/ 21175 h 1112823"/>
                <a:gd name="connsiteX12" fmla="*/ 1114407 w 1132569"/>
                <a:gd name="connsiteY12" fmla="*/ 3012 h 1112823"/>
                <a:gd name="connsiteX13" fmla="*/ 909618 w 1132569"/>
                <a:gd name="connsiteY13" fmla="*/ 76829 h 1112823"/>
                <a:gd name="connsiteX14" fmla="*/ 589408 w 1132569"/>
                <a:gd name="connsiteY14" fmla="*/ 616651 h 1112823"/>
                <a:gd name="connsiteX15" fmla="*/ 578076 w 1132569"/>
                <a:gd name="connsiteY15" fmla="*/ 635591 h 1112823"/>
                <a:gd name="connsiteX16" fmla="*/ 563267 w 1132569"/>
                <a:gd name="connsiteY16" fmla="*/ 657108 h 1112823"/>
                <a:gd name="connsiteX17" fmla="*/ 542491 w 1132569"/>
                <a:gd name="connsiteY17" fmla="*/ 617322 h 1112823"/>
                <a:gd name="connsiteX18" fmla="*/ 272305 w 1132569"/>
                <a:gd name="connsiteY18" fmla="*/ 160707 h 1112823"/>
                <a:gd name="connsiteX19" fmla="*/ 0 w 1132569"/>
                <a:gd name="connsiteY19" fmla="*/ 2994 h 1112823"/>
                <a:gd name="connsiteX20" fmla="*/ 0 w 1132569"/>
                <a:gd name="connsiteY20" fmla="*/ 1111340 h 11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2569" h="1112823">
                  <a:moveTo>
                    <a:pt x="18" y="1111323"/>
                  </a:moveTo>
                  <a:lnTo>
                    <a:pt x="211991" y="1111323"/>
                  </a:lnTo>
                  <a:lnTo>
                    <a:pt x="211991" y="469336"/>
                  </a:lnTo>
                  <a:cubicBezTo>
                    <a:pt x="226447" y="479926"/>
                    <a:pt x="425817" y="820663"/>
                    <a:pt x="445568" y="853529"/>
                  </a:cubicBezTo>
                  <a:cubicBezTo>
                    <a:pt x="532395" y="997897"/>
                    <a:pt x="500781" y="978092"/>
                    <a:pt x="587484" y="978092"/>
                  </a:cubicBezTo>
                  <a:cubicBezTo>
                    <a:pt x="624392" y="978092"/>
                    <a:pt x="647674" y="916861"/>
                    <a:pt x="679482" y="864155"/>
                  </a:cubicBezTo>
                  <a:cubicBezTo>
                    <a:pt x="706047" y="820151"/>
                    <a:pt x="731217" y="778141"/>
                    <a:pt x="756741" y="735496"/>
                  </a:cubicBezTo>
                  <a:lnTo>
                    <a:pt x="914543" y="475408"/>
                  </a:lnTo>
                  <a:lnTo>
                    <a:pt x="914490" y="1044778"/>
                  </a:lnTo>
                  <a:cubicBezTo>
                    <a:pt x="913695" y="1128603"/>
                    <a:pt x="883882" y="1111358"/>
                    <a:pt x="1114407" y="1111358"/>
                  </a:cubicBezTo>
                  <a:cubicBezTo>
                    <a:pt x="1128369" y="1111358"/>
                    <a:pt x="1132570" y="1107139"/>
                    <a:pt x="1132570" y="1093195"/>
                  </a:cubicBezTo>
                  <a:lnTo>
                    <a:pt x="1132570" y="21175"/>
                  </a:lnTo>
                  <a:cubicBezTo>
                    <a:pt x="1132570" y="7213"/>
                    <a:pt x="1128351" y="3012"/>
                    <a:pt x="1114407" y="3012"/>
                  </a:cubicBezTo>
                  <a:cubicBezTo>
                    <a:pt x="913730" y="3012"/>
                    <a:pt x="967178" y="-18469"/>
                    <a:pt x="909618" y="76829"/>
                  </a:cubicBezTo>
                  <a:lnTo>
                    <a:pt x="589408" y="616651"/>
                  </a:lnTo>
                  <a:cubicBezTo>
                    <a:pt x="583689" y="626289"/>
                    <a:pt x="583936" y="626183"/>
                    <a:pt x="578076" y="635591"/>
                  </a:cubicBezTo>
                  <a:lnTo>
                    <a:pt x="563267" y="657108"/>
                  </a:lnTo>
                  <a:cubicBezTo>
                    <a:pt x="559295" y="642245"/>
                    <a:pt x="551281" y="631637"/>
                    <a:pt x="542491" y="617322"/>
                  </a:cubicBezTo>
                  <a:lnTo>
                    <a:pt x="272305" y="160707"/>
                  </a:lnTo>
                  <a:cubicBezTo>
                    <a:pt x="159461" y="-35132"/>
                    <a:pt x="204418" y="2994"/>
                    <a:pt x="0" y="2994"/>
                  </a:cubicBezTo>
                  <a:lnTo>
                    <a:pt x="0" y="1111340"/>
                  </a:ln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3" name="Freeform: Shape 52">
              <a:extLst>
                <a:ext uri="{FF2B5EF4-FFF2-40B4-BE49-F238E27FC236}">
                  <a16:creationId xmlns:a16="http://schemas.microsoft.com/office/drawing/2014/main" id="{21F25E22-A8BF-7B9D-486C-338EB2C853F5}"/>
                </a:ext>
              </a:extLst>
            </p:cNvPr>
            <p:cNvSpPr/>
            <p:nvPr/>
          </p:nvSpPr>
          <p:spPr>
            <a:xfrm>
              <a:off x="10745839" y="3585281"/>
              <a:ext cx="896361" cy="1112734"/>
            </a:xfrm>
            <a:custGeom>
              <a:avLst/>
              <a:gdLst>
                <a:gd name="connsiteX0" fmla="*/ 0 w 896361"/>
                <a:gd name="connsiteY0" fmla="*/ 20075 h 1112734"/>
                <a:gd name="connsiteX1" fmla="*/ 0 w 896361"/>
                <a:gd name="connsiteY1" fmla="*/ 1092095 h 1112734"/>
                <a:gd name="connsiteX2" fmla="*/ 18163 w 896361"/>
                <a:gd name="connsiteY2" fmla="*/ 1110258 h 1112734"/>
                <a:gd name="connsiteX3" fmla="*/ 218080 w 896361"/>
                <a:gd name="connsiteY3" fmla="*/ 1043678 h 1112734"/>
                <a:gd name="connsiteX4" fmla="*/ 218027 w 896361"/>
                <a:gd name="connsiteY4" fmla="*/ 425855 h 1112734"/>
                <a:gd name="connsiteX5" fmla="*/ 281024 w 896361"/>
                <a:gd name="connsiteY5" fmla="*/ 508215 h 1112734"/>
                <a:gd name="connsiteX6" fmla="*/ 657594 w 896361"/>
                <a:gd name="connsiteY6" fmla="*/ 1034076 h 1112734"/>
                <a:gd name="connsiteX7" fmla="*/ 687760 w 896361"/>
                <a:gd name="connsiteY7" fmla="*/ 1076579 h 1112734"/>
                <a:gd name="connsiteX8" fmla="*/ 878199 w 896361"/>
                <a:gd name="connsiteY8" fmla="*/ 1110240 h 1112734"/>
                <a:gd name="connsiteX9" fmla="*/ 896362 w 896361"/>
                <a:gd name="connsiteY9" fmla="*/ 1092077 h 1112734"/>
                <a:gd name="connsiteX10" fmla="*/ 896362 w 896361"/>
                <a:gd name="connsiteY10" fmla="*/ 20057 h 1112734"/>
                <a:gd name="connsiteX11" fmla="*/ 878199 w 896361"/>
                <a:gd name="connsiteY11" fmla="*/ 1894 h 1112734"/>
                <a:gd name="connsiteX12" fmla="*/ 678281 w 896361"/>
                <a:gd name="connsiteY12" fmla="*/ 68474 h 1112734"/>
                <a:gd name="connsiteX13" fmla="*/ 678334 w 896361"/>
                <a:gd name="connsiteY13" fmla="*/ 692351 h 1112734"/>
                <a:gd name="connsiteX14" fmla="*/ 303741 w 896361"/>
                <a:gd name="connsiteY14" fmla="*/ 170568 h 1112734"/>
                <a:gd name="connsiteX15" fmla="*/ 18163 w 896361"/>
                <a:gd name="connsiteY15" fmla="*/ 1912 h 1112734"/>
                <a:gd name="connsiteX16" fmla="*/ 0 w 896361"/>
                <a:gd name="connsiteY16" fmla="*/ 20075 h 111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6361" h="1112734">
                  <a:moveTo>
                    <a:pt x="0" y="20075"/>
                  </a:moveTo>
                  <a:lnTo>
                    <a:pt x="0" y="1092095"/>
                  </a:lnTo>
                  <a:cubicBezTo>
                    <a:pt x="0" y="1106057"/>
                    <a:pt x="4219" y="1110258"/>
                    <a:pt x="18163" y="1110258"/>
                  </a:cubicBezTo>
                  <a:cubicBezTo>
                    <a:pt x="248687" y="1110258"/>
                    <a:pt x="218874" y="1127503"/>
                    <a:pt x="218080" y="1043678"/>
                  </a:cubicBezTo>
                  <a:lnTo>
                    <a:pt x="218027" y="425855"/>
                  </a:lnTo>
                  <a:cubicBezTo>
                    <a:pt x="231954" y="436057"/>
                    <a:pt x="267680" y="488887"/>
                    <a:pt x="281024" y="508215"/>
                  </a:cubicBezTo>
                  <a:lnTo>
                    <a:pt x="657594" y="1034076"/>
                  </a:lnTo>
                  <a:cubicBezTo>
                    <a:pt x="669315" y="1050279"/>
                    <a:pt x="676410" y="1060411"/>
                    <a:pt x="687760" y="1076579"/>
                  </a:cubicBezTo>
                  <a:cubicBezTo>
                    <a:pt x="722710" y="1126373"/>
                    <a:pt x="730494" y="1110240"/>
                    <a:pt x="878199" y="1110240"/>
                  </a:cubicBezTo>
                  <a:cubicBezTo>
                    <a:pt x="892161" y="1110240"/>
                    <a:pt x="896362" y="1106021"/>
                    <a:pt x="896362" y="1092077"/>
                  </a:cubicBezTo>
                  <a:lnTo>
                    <a:pt x="896362" y="20057"/>
                  </a:lnTo>
                  <a:cubicBezTo>
                    <a:pt x="896362" y="6095"/>
                    <a:pt x="892143" y="1894"/>
                    <a:pt x="878199" y="1894"/>
                  </a:cubicBezTo>
                  <a:cubicBezTo>
                    <a:pt x="647674" y="1894"/>
                    <a:pt x="677487" y="-15351"/>
                    <a:pt x="678281" y="68474"/>
                  </a:cubicBezTo>
                  <a:lnTo>
                    <a:pt x="678334" y="692351"/>
                  </a:lnTo>
                  <a:cubicBezTo>
                    <a:pt x="628629" y="635179"/>
                    <a:pt x="366032" y="254869"/>
                    <a:pt x="303741" y="170568"/>
                  </a:cubicBezTo>
                  <a:cubicBezTo>
                    <a:pt x="155242" y="-30390"/>
                    <a:pt x="230877" y="1912"/>
                    <a:pt x="18163" y="1912"/>
                  </a:cubicBezTo>
                  <a:cubicBezTo>
                    <a:pt x="4201" y="1912"/>
                    <a:pt x="0" y="6130"/>
                    <a:pt x="0" y="20075"/>
                  </a:cubicBez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4" name="Freeform: Shape 53">
              <a:extLst>
                <a:ext uri="{FF2B5EF4-FFF2-40B4-BE49-F238E27FC236}">
                  <a16:creationId xmlns:a16="http://schemas.microsoft.com/office/drawing/2014/main" id="{7B4E1416-CB68-7B5E-F542-44A665F79216}"/>
                </a:ext>
              </a:extLst>
            </p:cNvPr>
            <p:cNvSpPr/>
            <p:nvPr/>
          </p:nvSpPr>
          <p:spPr>
            <a:xfrm>
              <a:off x="9516329" y="3272245"/>
              <a:ext cx="290732" cy="1798802"/>
            </a:xfrm>
            <a:custGeom>
              <a:avLst/>
              <a:gdLst>
                <a:gd name="connsiteX0" fmla="*/ 18 w 290732"/>
                <a:gd name="connsiteY0" fmla="*/ 308876 h 1798802"/>
                <a:gd name="connsiteX1" fmla="*/ 18 w 290732"/>
                <a:gd name="connsiteY1" fmla="*/ 1495964 h 1798802"/>
                <a:gd name="connsiteX2" fmla="*/ 210473 w 290732"/>
                <a:gd name="connsiteY2" fmla="*/ 1727634 h 1798802"/>
                <a:gd name="connsiteX3" fmla="*/ 290732 w 290732"/>
                <a:gd name="connsiteY3" fmla="*/ 1798803 h 1798802"/>
                <a:gd name="connsiteX4" fmla="*/ 290732 w 290732"/>
                <a:gd name="connsiteY4" fmla="*/ 0 h 1798802"/>
                <a:gd name="connsiteX5" fmla="*/ 213385 w 290732"/>
                <a:gd name="connsiteY5" fmla="*/ 68010 h 1798802"/>
                <a:gd name="connsiteX6" fmla="*/ 140821 w 290732"/>
                <a:gd name="connsiteY6" fmla="*/ 146857 h 1798802"/>
                <a:gd name="connsiteX7" fmla="*/ 0 w 290732"/>
                <a:gd name="connsiteY7" fmla="*/ 308876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732" h="1798802">
                  <a:moveTo>
                    <a:pt x="18" y="308876"/>
                  </a:moveTo>
                  <a:lnTo>
                    <a:pt x="18" y="1495964"/>
                  </a:lnTo>
                  <a:cubicBezTo>
                    <a:pt x="18" y="1512661"/>
                    <a:pt x="190968" y="1708235"/>
                    <a:pt x="210473" y="1727634"/>
                  </a:cubicBezTo>
                  <a:cubicBezTo>
                    <a:pt x="231477" y="1748515"/>
                    <a:pt x="262543" y="1791266"/>
                    <a:pt x="290732" y="1798803"/>
                  </a:cubicBezTo>
                  <a:lnTo>
                    <a:pt x="290732" y="0"/>
                  </a:lnTo>
                  <a:cubicBezTo>
                    <a:pt x="263638" y="7237"/>
                    <a:pt x="233331" y="47870"/>
                    <a:pt x="213385" y="68010"/>
                  </a:cubicBezTo>
                  <a:lnTo>
                    <a:pt x="140821" y="146857"/>
                  </a:lnTo>
                  <a:cubicBezTo>
                    <a:pt x="120858" y="166750"/>
                    <a:pt x="0" y="291313"/>
                    <a:pt x="0" y="308876"/>
                  </a:cubicBez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5" name="Freeform: Shape 54">
              <a:extLst>
                <a:ext uri="{FF2B5EF4-FFF2-40B4-BE49-F238E27FC236}">
                  <a16:creationId xmlns:a16="http://schemas.microsoft.com/office/drawing/2014/main" id="{8D864971-9FCA-FAE8-99C6-D25C43FDB3E8}"/>
                </a:ext>
              </a:extLst>
            </p:cNvPr>
            <p:cNvSpPr/>
            <p:nvPr/>
          </p:nvSpPr>
          <p:spPr>
            <a:xfrm>
              <a:off x="8177842" y="3272245"/>
              <a:ext cx="278606" cy="1798802"/>
            </a:xfrm>
            <a:custGeom>
              <a:avLst/>
              <a:gdLst>
                <a:gd name="connsiteX0" fmla="*/ 0 w 278606"/>
                <a:gd name="connsiteY0" fmla="*/ 1798803 h 1798802"/>
                <a:gd name="connsiteX1" fmla="*/ 140821 w 278606"/>
                <a:gd name="connsiteY1" fmla="*/ 1654964 h 1798802"/>
                <a:gd name="connsiteX2" fmla="*/ 278606 w 278606"/>
                <a:gd name="connsiteY2" fmla="*/ 1502036 h 1798802"/>
                <a:gd name="connsiteX3" fmla="*/ 278606 w 278606"/>
                <a:gd name="connsiteY3" fmla="*/ 302839 h 1798802"/>
                <a:gd name="connsiteX4" fmla="*/ 177430 w 278606"/>
                <a:gd name="connsiteY4" fmla="*/ 185972 h 1798802"/>
                <a:gd name="connsiteX5" fmla="*/ 143892 w 278606"/>
                <a:gd name="connsiteY5" fmla="*/ 146822 h 1798802"/>
                <a:gd name="connsiteX6" fmla="*/ 0 w 278606"/>
                <a:gd name="connsiteY6" fmla="*/ 0 h 1798802"/>
                <a:gd name="connsiteX7" fmla="*/ 0 w 278606"/>
                <a:gd name="connsiteY7" fmla="*/ 1798803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606" h="1798802">
                  <a:moveTo>
                    <a:pt x="0" y="1798803"/>
                  </a:moveTo>
                  <a:cubicBezTo>
                    <a:pt x="42751" y="1770173"/>
                    <a:pt x="100329" y="1695421"/>
                    <a:pt x="140821" y="1654964"/>
                  </a:cubicBezTo>
                  <a:cubicBezTo>
                    <a:pt x="154307" y="1641479"/>
                    <a:pt x="278606" y="1519457"/>
                    <a:pt x="278606" y="1502036"/>
                  </a:cubicBezTo>
                  <a:lnTo>
                    <a:pt x="278606" y="302839"/>
                  </a:lnTo>
                  <a:cubicBezTo>
                    <a:pt x="278606" y="277210"/>
                    <a:pt x="200252" y="213278"/>
                    <a:pt x="177430" y="185972"/>
                  </a:cubicBezTo>
                  <a:cubicBezTo>
                    <a:pt x="163114" y="168850"/>
                    <a:pt x="160431" y="163167"/>
                    <a:pt x="143892" y="146822"/>
                  </a:cubicBezTo>
                  <a:cubicBezTo>
                    <a:pt x="103895" y="107283"/>
                    <a:pt x="32549" y="21799"/>
                    <a:pt x="0" y="0"/>
                  </a:cubicBezTo>
                  <a:lnTo>
                    <a:pt x="0" y="1798803"/>
                  </a:ln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6" name="Freeform: Shape 55">
              <a:extLst>
                <a:ext uri="{FF2B5EF4-FFF2-40B4-BE49-F238E27FC236}">
                  <a16:creationId xmlns:a16="http://schemas.microsoft.com/office/drawing/2014/main" id="{8BB11815-5467-FBC8-E262-236A238189D1}"/>
                </a:ext>
              </a:extLst>
            </p:cNvPr>
            <p:cNvSpPr/>
            <p:nvPr/>
          </p:nvSpPr>
          <p:spPr>
            <a:xfrm>
              <a:off x="14979401" y="3944538"/>
              <a:ext cx="654099" cy="763126"/>
            </a:xfrm>
            <a:custGeom>
              <a:avLst/>
              <a:gdLst>
                <a:gd name="connsiteX0" fmla="*/ 0 w 654099"/>
                <a:gd name="connsiteY0" fmla="*/ 393672 h 763126"/>
                <a:gd name="connsiteX1" fmla="*/ 302823 w 654099"/>
                <a:gd name="connsiteY1" fmla="*/ 763126 h 763126"/>
                <a:gd name="connsiteX2" fmla="*/ 496633 w 654099"/>
                <a:gd name="connsiteY2" fmla="*/ 666222 h 763126"/>
                <a:gd name="connsiteX3" fmla="*/ 539032 w 654099"/>
                <a:gd name="connsiteY3" fmla="*/ 751018 h 763126"/>
                <a:gd name="connsiteX4" fmla="*/ 654099 w 654099"/>
                <a:gd name="connsiteY4" fmla="*/ 751018 h 763126"/>
                <a:gd name="connsiteX5" fmla="*/ 654099 w 654099"/>
                <a:gd name="connsiteY5" fmla="*/ 0 h 763126"/>
                <a:gd name="connsiteX6" fmla="*/ 454235 w 654099"/>
                <a:gd name="connsiteY6" fmla="*/ 0 h 763126"/>
                <a:gd name="connsiteX7" fmla="*/ 454235 w 654099"/>
                <a:gd name="connsiteY7" fmla="*/ 442124 h 763126"/>
                <a:gd name="connsiteX8" fmla="*/ 351276 w 654099"/>
                <a:gd name="connsiteY8" fmla="*/ 563263 h 763126"/>
                <a:gd name="connsiteX9" fmla="*/ 232430 w 654099"/>
                <a:gd name="connsiteY9" fmla="*/ 524643 h 763126"/>
                <a:gd name="connsiteX10" fmla="*/ 205918 w 654099"/>
                <a:gd name="connsiteY10" fmla="*/ 436087 h 763126"/>
                <a:gd name="connsiteX11" fmla="*/ 205918 w 654099"/>
                <a:gd name="connsiteY11" fmla="*/ 18 h 763126"/>
                <a:gd name="connsiteX12" fmla="*/ 0 w 654099"/>
                <a:gd name="connsiteY12" fmla="*/ 18 h 763126"/>
                <a:gd name="connsiteX13" fmla="*/ 0 w 654099"/>
                <a:gd name="connsiteY13" fmla="*/ 393689 h 76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4099" h="763126">
                  <a:moveTo>
                    <a:pt x="0" y="393672"/>
                  </a:moveTo>
                  <a:cubicBezTo>
                    <a:pt x="0" y="608203"/>
                    <a:pt x="71663" y="763126"/>
                    <a:pt x="302823" y="763126"/>
                  </a:cubicBezTo>
                  <a:cubicBezTo>
                    <a:pt x="409260" y="763126"/>
                    <a:pt x="466556" y="686362"/>
                    <a:pt x="496633" y="666222"/>
                  </a:cubicBezTo>
                  <a:cubicBezTo>
                    <a:pt x="498451" y="688074"/>
                    <a:pt x="515802" y="751018"/>
                    <a:pt x="539032" y="751018"/>
                  </a:cubicBezTo>
                  <a:lnTo>
                    <a:pt x="654099" y="751018"/>
                  </a:lnTo>
                  <a:lnTo>
                    <a:pt x="654099" y="0"/>
                  </a:lnTo>
                  <a:lnTo>
                    <a:pt x="454235" y="0"/>
                  </a:lnTo>
                  <a:lnTo>
                    <a:pt x="454235" y="442124"/>
                  </a:lnTo>
                  <a:cubicBezTo>
                    <a:pt x="454235" y="498325"/>
                    <a:pt x="404053" y="563263"/>
                    <a:pt x="351276" y="563263"/>
                  </a:cubicBezTo>
                  <a:cubicBezTo>
                    <a:pt x="312567" y="563263"/>
                    <a:pt x="262243" y="568064"/>
                    <a:pt x="232430" y="524643"/>
                  </a:cubicBezTo>
                  <a:cubicBezTo>
                    <a:pt x="217445" y="502808"/>
                    <a:pt x="205918" y="470577"/>
                    <a:pt x="205918" y="436087"/>
                  </a:cubicBezTo>
                  <a:lnTo>
                    <a:pt x="205918" y="18"/>
                  </a:lnTo>
                  <a:lnTo>
                    <a:pt x="0" y="18"/>
                  </a:lnTo>
                  <a:lnTo>
                    <a:pt x="0" y="393689"/>
                  </a:ln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7" name="Freeform: Shape 56">
              <a:extLst>
                <a:ext uri="{FF2B5EF4-FFF2-40B4-BE49-F238E27FC236}">
                  <a16:creationId xmlns:a16="http://schemas.microsoft.com/office/drawing/2014/main" id="{777A5D75-3E12-255B-BED0-ECF676908256}"/>
                </a:ext>
              </a:extLst>
            </p:cNvPr>
            <p:cNvSpPr/>
            <p:nvPr/>
          </p:nvSpPr>
          <p:spPr>
            <a:xfrm>
              <a:off x="11866317" y="3944156"/>
              <a:ext cx="690569" cy="764471"/>
            </a:xfrm>
            <a:custGeom>
              <a:avLst/>
              <a:gdLst>
                <a:gd name="connsiteX0" fmla="*/ 345222 w 690569"/>
                <a:gd name="connsiteY0" fmla="*/ 157848 h 764471"/>
                <a:gd name="connsiteX1" fmla="*/ 490579 w 690569"/>
                <a:gd name="connsiteY1" fmla="*/ 309259 h 764471"/>
                <a:gd name="connsiteX2" fmla="*/ 199864 w 690569"/>
                <a:gd name="connsiteY2" fmla="*/ 309259 h 764471"/>
                <a:gd name="connsiteX3" fmla="*/ 345222 w 690569"/>
                <a:gd name="connsiteY3" fmla="*/ 157848 h 764471"/>
                <a:gd name="connsiteX4" fmla="*/ 0 w 690569"/>
                <a:gd name="connsiteY4" fmla="*/ 345603 h 764471"/>
                <a:gd name="connsiteX5" fmla="*/ 101336 w 690569"/>
                <a:gd name="connsiteY5" fmla="*/ 656120 h 764471"/>
                <a:gd name="connsiteX6" fmla="*/ 559330 w 690569"/>
                <a:gd name="connsiteY6" fmla="*/ 717175 h 764471"/>
                <a:gd name="connsiteX7" fmla="*/ 672280 w 690569"/>
                <a:gd name="connsiteY7" fmla="*/ 612098 h 764471"/>
                <a:gd name="connsiteX8" fmla="*/ 604818 w 690569"/>
                <a:gd name="connsiteY8" fmla="*/ 564476 h 764471"/>
                <a:gd name="connsiteX9" fmla="*/ 539032 w 690569"/>
                <a:gd name="connsiteY9" fmla="*/ 515194 h 764471"/>
                <a:gd name="connsiteX10" fmla="*/ 478329 w 690569"/>
                <a:gd name="connsiteY10" fmla="*/ 563523 h 764471"/>
                <a:gd name="connsiteX11" fmla="*/ 345222 w 690569"/>
                <a:gd name="connsiteY11" fmla="*/ 587881 h 764471"/>
                <a:gd name="connsiteX12" fmla="*/ 199864 w 690569"/>
                <a:gd name="connsiteY12" fmla="*/ 436470 h 764471"/>
                <a:gd name="connsiteX13" fmla="*/ 690443 w 690569"/>
                <a:gd name="connsiteY13" fmla="*/ 436470 h 764471"/>
                <a:gd name="connsiteX14" fmla="*/ 597192 w 690569"/>
                <a:gd name="connsiteY14" fmla="*/ 105777 h 764471"/>
                <a:gd name="connsiteX15" fmla="*/ 193722 w 690569"/>
                <a:gd name="connsiteY15" fmla="*/ 30601 h 764471"/>
                <a:gd name="connsiteX16" fmla="*/ 0 w 690569"/>
                <a:gd name="connsiteY16" fmla="*/ 345638 h 764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0569" h="764471">
                  <a:moveTo>
                    <a:pt x="345222" y="157848"/>
                  </a:moveTo>
                  <a:cubicBezTo>
                    <a:pt x="435031" y="157848"/>
                    <a:pt x="490579" y="231718"/>
                    <a:pt x="490579" y="309259"/>
                  </a:cubicBezTo>
                  <a:lnTo>
                    <a:pt x="199864" y="309259"/>
                  </a:lnTo>
                  <a:cubicBezTo>
                    <a:pt x="217321" y="234330"/>
                    <a:pt x="242774" y="157848"/>
                    <a:pt x="345222" y="157848"/>
                  </a:cubicBezTo>
                  <a:close/>
                  <a:moveTo>
                    <a:pt x="0" y="345603"/>
                  </a:moveTo>
                  <a:cubicBezTo>
                    <a:pt x="0" y="467660"/>
                    <a:pt x="13027" y="567512"/>
                    <a:pt x="101336" y="656120"/>
                  </a:cubicBezTo>
                  <a:cubicBezTo>
                    <a:pt x="223535" y="778725"/>
                    <a:pt x="406400" y="794663"/>
                    <a:pt x="559330" y="717175"/>
                  </a:cubicBezTo>
                  <a:cubicBezTo>
                    <a:pt x="593415" y="699895"/>
                    <a:pt x="661690" y="651778"/>
                    <a:pt x="672280" y="612098"/>
                  </a:cubicBezTo>
                  <a:cubicBezTo>
                    <a:pt x="650869" y="606379"/>
                    <a:pt x="623422" y="578350"/>
                    <a:pt x="604818" y="564476"/>
                  </a:cubicBezTo>
                  <a:cubicBezTo>
                    <a:pt x="581112" y="546807"/>
                    <a:pt x="563231" y="531398"/>
                    <a:pt x="539032" y="515194"/>
                  </a:cubicBezTo>
                  <a:cubicBezTo>
                    <a:pt x="515944" y="530656"/>
                    <a:pt x="506730" y="547001"/>
                    <a:pt x="478329" y="563523"/>
                  </a:cubicBezTo>
                  <a:cubicBezTo>
                    <a:pt x="429100" y="592170"/>
                    <a:pt x="401988" y="587881"/>
                    <a:pt x="345222" y="587881"/>
                  </a:cubicBezTo>
                  <a:cubicBezTo>
                    <a:pt x="269922" y="587881"/>
                    <a:pt x="201541" y="511505"/>
                    <a:pt x="199864" y="436470"/>
                  </a:cubicBezTo>
                  <a:lnTo>
                    <a:pt x="690443" y="436470"/>
                  </a:lnTo>
                  <a:cubicBezTo>
                    <a:pt x="690443" y="284847"/>
                    <a:pt x="697945" y="233271"/>
                    <a:pt x="597192" y="105777"/>
                  </a:cubicBezTo>
                  <a:cubicBezTo>
                    <a:pt x="511637" y="-2494"/>
                    <a:pt x="319574" y="-27824"/>
                    <a:pt x="193722" y="30601"/>
                  </a:cubicBezTo>
                  <a:cubicBezTo>
                    <a:pt x="79625" y="83572"/>
                    <a:pt x="0" y="224128"/>
                    <a:pt x="0" y="345638"/>
                  </a:cubicBez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8" name="Freeform: Shape 57">
              <a:extLst>
                <a:ext uri="{FF2B5EF4-FFF2-40B4-BE49-F238E27FC236}">
                  <a16:creationId xmlns:a16="http://schemas.microsoft.com/office/drawing/2014/main" id="{D0BB9038-76D9-D0EB-2E1C-E28FD17845B9}"/>
                </a:ext>
              </a:extLst>
            </p:cNvPr>
            <p:cNvSpPr/>
            <p:nvPr/>
          </p:nvSpPr>
          <p:spPr>
            <a:xfrm>
              <a:off x="12665757" y="3944503"/>
              <a:ext cx="744985" cy="751035"/>
            </a:xfrm>
            <a:custGeom>
              <a:avLst/>
              <a:gdLst>
                <a:gd name="connsiteX0" fmla="*/ 35 w 744985"/>
                <a:gd name="connsiteY0" fmla="*/ 751035 h 751035"/>
                <a:gd name="connsiteX1" fmla="*/ 224134 w 744985"/>
                <a:gd name="connsiteY1" fmla="*/ 751035 h 751035"/>
                <a:gd name="connsiteX2" fmla="*/ 260814 w 744985"/>
                <a:gd name="connsiteY2" fmla="*/ 690810 h 751035"/>
                <a:gd name="connsiteX3" fmla="*/ 367285 w 744985"/>
                <a:gd name="connsiteY3" fmla="*/ 518694 h 751035"/>
                <a:gd name="connsiteX4" fmla="*/ 375529 w 744985"/>
                <a:gd name="connsiteY4" fmla="*/ 508774 h 751035"/>
                <a:gd name="connsiteX5" fmla="*/ 520886 w 744985"/>
                <a:gd name="connsiteY5" fmla="*/ 751035 h 751035"/>
                <a:gd name="connsiteX6" fmla="*/ 744985 w 744985"/>
                <a:gd name="connsiteY6" fmla="*/ 751035 h 751035"/>
                <a:gd name="connsiteX7" fmla="*/ 621427 w 744985"/>
                <a:gd name="connsiteY7" fmla="*/ 553591 h 751035"/>
                <a:gd name="connsiteX8" fmla="*/ 496668 w 744985"/>
                <a:gd name="connsiteY8" fmla="*/ 357346 h 751035"/>
                <a:gd name="connsiteX9" fmla="*/ 720768 w 744985"/>
                <a:gd name="connsiteY9" fmla="*/ 0 h 751035"/>
                <a:gd name="connsiteX10" fmla="*/ 496668 w 744985"/>
                <a:gd name="connsiteY10" fmla="*/ 0 h 751035"/>
                <a:gd name="connsiteX11" fmla="*/ 436407 w 744985"/>
                <a:gd name="connsiteY11" fmla="*/ 103276 h 751035"/>
                <a:gd name="connsiteX12" fmla="*/ 375529 w 744985"/>
                <a:gd name="connsiteY12" fmla="*/ 211972 h 751035"/>
                <a:gd name="connsiteX13" fmla="*/ 310819 w 744985"/>
                <a:gd name="connsiteY13" fmla="*/ 107107 h 751035"/>
                <a:gd name="connsiteX14" fmla="*/ 248334 w 744985"/>
                <a:gd name="connsiteY14" fmla="*/ 0 h 751035"/>
                <a:gd name="connsiteX15" fmla="*/ 24235 w 744985"/>
                <a:gd name="connsiteY15" fmla="*/ 0 h 751035"/>
                <a:gd name="connsiteX16" fmla="*/ 81301 w 744985"/>
                <a:gd name="connsiteY16" fmla="*/ 94345 h 751035"/>
                <a:gd name="connsiteX17" fmla="*/ 230365 w 744985"/>
                <a:gd name="connsiteY17" fmla="*/ 326933 h 751035"/>
                <a:gd name="connsiteX18" fmla="*/ 239438 w 744985"/>
                <a:gd name="connsiteY18" fmla="*/ 378033 h 751035"/>
                <a:gd name="connsiteX19" fmla="*/ 210120 w 744985"/>
                <a:gd name="connsiteY19" fmla="*/ 422072 h 751035"/>
                <a:gd name="connsiteX20" fmla="*/ 179106 w 744985"/>
                <a:gd name="connsiteY20" fmla="*/ 469801 h 751035"/>
                <a:gd name="connsiteX21" fmla="*/ 0 w 744985"/>
                <a:gd name="connsiteY21" fmla="*/ 751000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4985" h="751035">
                  <a:moveTo>
                    <a:pt x="35" y="751035"/>
                  </a:moveTo>
                  <a:lnTo>
                    <a:pt x="224134" y="751035"/>
                  </a:lnTo>
                  <a:cubicBezTo>
                    <a:pt x="235731" y="729113"/>
                    <a:pt x="247964" y="712450"/>
                    <a:pt x="260814" y="690810"/>
                  </a:cubicBezTo>
                  <a:lnTo>
                    <a:pt x="367285" y="518694"/>
                  </a:lnTo>
                  <a:cubicBezTo>
                    <a:pt x="375458" y="508104"/>
                    <a:pt x="370728" y="514317"/>
                    <a:pt x="375529" y="508774"/>
                  </a:cubicBezTo>
                  <a:lnTo>
                    <a:pt x="520886" y="751035"/>
                  </a:lnTo>
                  <a:lnTo>
                    <a:pt x="744985" y="751035"/>
                  </a:lnTo>
                  <a:cubicBezTo>
                    <a:pt x="740131" y="730189"/>
                    <a:pt x="640790" y="582609"/>
                    <a:pt x="621427" y="553591"/>
                  </a:cubicBezTo>
                  <a:cubicBezTo>
                    <a:pt x="613166" y="541235"/>
                    <a:pt x="495521" y="367478"/>
                    <a:pt x="496668" y="357346"/>
                  </a:cubicBezTo>
                  <a:cubicBezTo>
                    <a:pt x="498010" y="345555"/>
                    <a:pt x="713319" y="27871"/>
                    <a:pt x="720768" y="0"/>
                  </a:cubicBezTo>
                  <a:lnTo>
                    <a:pt x="496668" y="0"/>
                  </a:lnTo>
                  <a:cubicBezTo>
                    <a:pt x="478647" y="34067"/>
                    <a:pt x="455665" y="69845"/>
                    <a:pt x="436407" y="103276"/>
                  </a:cubicBezTo>
                  <a:cubicBezTo>
                    <a:pt x="414943" y="140573"/>
                    <a:pt x="395774" y="173704"/>
                    <a:pt x="375529" y="211972"/>
                  </a:cubicBezTo>
                  <a:cubicBezTo>
                    <a:pt x="357118" y="198486"/>
                    <a:pt x="326299" y="132877"/>
                    <a:pt x="310819" y="107107"/>
                  </a:cubicBezTo>
                  <a:cubicBezTo>
                    <a:pt x="288932" y="70693"/>
                    <a:pt x="270557" y="33184"/>
                    <a:pt x="248334" y="0"/>
                  </a:cubicBezTo>
                  <a:lnTo>
                    <a:pt x="24235" y="0"/>
                  </a:lnTo>
                  <a:cubicBezTo>
                    <a:pt x="41639" y="32884"/>
                    <a:pt x="60914" y="60914"/>
                    <a:pt x="81301" y="94345"/>
                  </a:cubicBezTo>
                  <a:lnTo>
                    <a:pt x="230365" y="326933"/>
                  </a:lnTo>
                  <a:cubicBezTo>
                    <a:pt x="244839" y="347638"/>
                    <a:pt x="255077" y="352227"/>
                    <a:pt x="239438" y="378033"/>
                  </a:cubicBezTo>
                  <a:cubicBezTo>
                    <a:pt x="229095" y="395119"/>
                    <a:pt x="221081" y="403945"/>
                    <a:pt x="210120" y="422072"/>
                  </a:cubicBezTo>
                  <a:cubicBezTo>
                    <a:pt x="198152" y="441877"/>
                    <a:pt x="191815" y="448902"/>
                    <a:pt x="179106" y="469801"/>
                  </a:cubicBezTo>
                  <a:cubicBezTo>
                    <a:pt x="153618" y="511722"/>
                    <a:pt x="6725" y="722123"/>
                    <a:pt x="0" y="751000"/>
                  </a:cubicBez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9" name="Freeform: Shape 58">
              <a:extLst>
                <a:ext uri="{FF2B5EF4-FFF2-40B4-BE49-F238E27FC236}">
                  <a16:creationId xmlns:a16="http://schemas.microsoft.com/office/drawing/2014/main" id="{6015F2C2-3C91-3C41-D1EE-320513DE8406}"/>
                </a:ext>
              </a:extLst>
            </p:cNvPr>
            <p:cNvSpPr/>
            <p:nvPr/>
          </p:nvSpPr>
          <p:spPr>
            <a:xfrm>
              <a:off x="15784965" y="3944521"/>
              <a:ext cx="726768" cy="751035"/>
            </a:xfrm>
            <a:custGeom>
              <a:avLst/>
              <a:gdLst>
                <a:gd name="connsiteX0" fmla="*/ 290679 w 726768"/>
                <a:gd name="connsiteY0" fmla="*/ 751018 h 751035"/>
                <a:gd name="connsiteX1" fmla="*/ 436036 w 726768"/>
                <a:gd name="connsiteY1" fmla="*/ 751018 h 751035"/>
                <a:gd name="connsiteX2" fmla="*/ 471480 w 726768"/>
                <a:gd name="connsiteY2" fmla="*/ 659267 h 751035"/>
                <a:gd name="connsiteX3" fmla="*/ 726769 w 726768"/>
                <a:gd name="connsiteY3" fmla="*/ 0 h 751035"/>
                <a:gd name="connsiteX4" fmla="*/ 520850 w 726768"/>
                <a:gd name="connsiteY4" fmla="*/ 0 h 751035"/>
                <a:gd name="connsiteX5" fmla="*/ 442991 w 726768"/>
                <a:gd name="connsiteY5" fmla="*/ 212854 h 751035"/>
                <a:gd name="connsiteX6" fmla="*/ 405006 w 726768"/>
                <a:gd name="connsiteY6" fmla="*/ 320226 h 751035"/>
                <a:gd name="connsiteX7" fmla="*/ 369439 w 726768"/>
                <a:gd name="connsiteY7" fmla="*/ 430015 h 751035"/>
                <a:gd name="connsiteX8" fmla="*/ 326176 w 726768"/>
                <a:gd name="connsiteY8" fmla="*/ 327922 h 751035"/>
                <a:gd name="connsiteX9" fmla="*/ 211973 w 726768"/>
                <a:gd name="connsiteY9" fmla="*/ 0 h 751035"/>
                <a:gd name="connsiteX10" fmla="*/ 0 w 726768"/>
                <a:gd name="connsiteY10" fmla="*/ 0 h 751035"/>
                <a:gd name="connsiteX11" fmla="*/ 143610 w 726768"/>
                <a:gd name="connsiteY11" fmla="*/ 377256 h 751035"/>
                <a:gd name="connsiteX12" fmla="*/ 179424 w 726768"/>
                <a:gd name="connsiteY12" fmla="*/ 468636 h 751035"/>
                <a:gd name="connsiteX13" fmla="*/ 290714 w 726768"/>
                <a:gd name="connsiteY13" fmla="*/ 751035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6768" h="751035">
                  <a:moveTo>
                    <a:pt x="290679" y="751018"/>
                  </a:moveTo>
                  <a:lnTo>
                    <a:pt x="436036" y="751018"/>
                  </a:lnTo>
                  <a:cubicBezTo>
                    <a:pt x="442356" y="723870"/>
                    <a:pt x="461913" y="685126"/>
                    <a:pt x="471480" y="659267"/>
                  </a:cubicBezTo>
                  <a:cubicBezTo>
                    <a:pt x="495097" y="595318"/>
                    <a:pt x="723856" y="34914"/>
                    <a:pt x="726769" y="0"/>
                  </a:cubicBezTo>
                  <a:lnTo>
                    <a:pt x="520850" y="0"/>
                  </a:lnTo>
                  <a:lnTo>
                    <a:pt x="442991" y="212854"/>
                  </a:lnTo>
                  <a:cubicBezTo>
                    <a:pt x="429347" y="249251"/>
                    <a:pt x="417927" y="284482"/>
                    <a:pt x="405006" y="320226"/>
                  </a:cubicBezTo>
                  <a:lnTo>
                    <a:pt x="369439" y="430015"/>
                  </a:lnTo>
                  <a:cubicBezTo>
                    <a:pt x="346121" y="412929"/>
                    <a:pt x="337825" y="359040"/>
                    <a:pt x="326176" y="327922"/>
                  </a:cubicBezTo>
                  <a:lnTo>
                    <a:pt x="211973" y="0"/>
                  </a:lnTo>
                  <a:lnTo>
                    <a:pt x="0" y="0"/>
                  </a:lnTo>
                  <a:cubicBezTo>
                    <a:pt x="2700" y="32443"/>
                    <a:pt x="126876" y="335423"/>
                    <a:pt x="143610" y="377256"/>
                  </a:cubicBezTo>
                  <a:cubicBezTo>
                    <a:pt x="156707" y="409999"/>
                    <a:pt x="167368" y="434640"/>
                    <a:pt x="179424" y="468636"/>
                  </a:cubicBezTo>
                  <a:lnTo>
                    <a:pt x="290714" y="751035"/>
                  </a:ln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60" name="Freeform: Shape 59">
              <a:extLst>
                <a:ext uri="{FF2B5EF4-FFF2-40B4-BE49-F238E27FC236}">
                  <a16:creationId xmlns:a16="http://schemas.microsoft.com/office/drawing/2014/main" id="{C7F52FD0-86C1-3AF2-BC01-F198AD67B624}"/>
                </a:ext>
              </a:extLst>
            </p:cNvPr>
            <p:cNvSpPr/>
            <p:nvPr/>
          </p:nvSpPr>
          <p:spPr>
            <a:xfrm>
              <a:off x="9068166" y="3696206"/>
              <a:ext cx="284660" cy="950880"/>
            </a:xfrm>
            <a:custGeom>
              <a:avLst/>
              <a:gdLst>
                <a:gd name="connsiteX0" fmla="*/ 0 w 284660"/>
                <a:gd name="connsiteY0" fmla="*/ 296767 h 950880"/>
                <a:gd name="connsiteX1" fmla="*/ 0 w 284660"/>
                <a:gd name="connsiteY1" fmla="*/ 654113 h 950880"/>
                <a:gd name="connsiteX2" fmla="*/ 207419 w 284660"/>
                <a:gd name="connsiteY2" fmla="*/ 882765 h 950880"/>
                <a:gd name="connsiteX3" fmla="*/ 284660 w 284660"/>
                <a:gd name="connsiteY3" fmla="*/ 950881 h 950880"/>
                <a:gd name="connsiteX4" fmla="*/ 284660 w 284660"/>
                <a:gd name="connsiteY4" fmla="*/ 0 h 950880"/>
                <a:gd name="connsiteX5" fmla="*/ 243763 w 284660"/>
                <a:gd name="connsiteY5" fmla="*/ 31772 h 950880"/>
                <a:gd name="connsiteX6" fmla="*/ 207719 w 284660"/>
                <a:gd name="connsiteY6" fmla="*/ 68398 h 950880"/>
                <a:gd name="connsiteX7" fmla="*/ 174182 w 284660"/>
                <a:gd name="connsiteY7" fmla="*/ 107548 h 950880"/>
                <a:gd name="connsiteX8" fmla="*/ 137785 w 284660"/>
                <a:gd name="connsiteY8" fmla="*/ 143839 h 950880"/>
                <a:gd name="connsiteX9" fmla="*/ 0 w 284660"/>
                <a:gd name="connsiteY9" fmla="*/ 296767 h 95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50880">
                  <a:moveTo>
                    <a:pt x="0" y="296767"/>
                  </a:moveTo>
                  <a:lnTo>
                    <a:pt x="0" y="654113"/>
                  </a:lnTo>
                  <a:cubicBezTo>
                    <a:pt x="0" y="670582"/>
                    <a:pt x="188673" y="864179"/>
                    <a:pt x="207419" y="882765"/>
                  </a:cubicBezTo>
                  <a:cubicBezTo>
                    <a:pt x="227947" y="903117"/>
                    <a:pt x="256966" y="943503"/>
                    <a:pt x="284660" y="950881"/>
                  </a:cubicBezTo>
                  <a:lnTo>
                    <a:pt x="284660" y="0"/>
                  </a:lnTo>
                  <a:cubicBezTo>
                    <a:pt x="264467" y="5384"/>
                    <a:pt x="258201" y="17069"/>
                    <a:pt x="243763" y="31772"/>
                  </a:cubicBezTo>
                  <a:cubicBezTo>
                    <a:pt x="230966" y="44781"/>
                    <a:pt x="219280" y="54577"/>
                    <a:pt x="207719" y="68398"/>
                  </a:cubicBezTo>
                  <a:cubicBezTo>
                    <a:pt x="193404" y="85519"/>
                    <a:pt x="190703" y="91203"/>
                    <a:pt x="174182" y="107548"/>
                  </a:cubicBezTo>
                  <a:cubicBezTo>
                    <a:pt x="160555" y="121016"/>
                    <a:pt x="151376" y="130265"/>
                    <a:pt x="137785" y="143839"/>
                  </a:cubicBezTo>
                  <a:cubicBezTo>
                    <a:pt x="115386" y="166185"/>
                    <a:pt x="0" y="284606"/>
                    <a:pt x="0" y="296767"/>
                  </a:cubicBez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61" name="Freeform: Shape 60">
              <a:extLst>
                <a:ext uri="{FF2B5EF4-FFF2-40B4-BE49-F238E27FC236}">
                  <a16:creationId xmlns:a16="http://schemas.microsoft.com/office/drawing/2014/main" id="{C7404CDA-E453-4F5B-5319-72F266A4C8B7}"/>
                </a:ext>
              </a:extLst>
            </p:cNvPr>
            <p:cNvSpPr/>
            <p:nvPr/>
          </p:nvSpPr>
          <p:spPr>
            <a:xfrm>
              <a:off x="8613914" y="3690169"/>
              <a:ext cx="284660" cy="962989"/>
            </a:xfrm>
            <a:custGeom>
              <a:avLst/>
              <a:gdLst>
                <a:gd name="connsiteX0" fmla="*/ 0 w 284660"/>
                <a:gd name="connsiteY0" fmla="*/ 962972 h 962989"/>
                <a:gd name="connsiteX1" fmla="*/ 72670 w 284660"/>
                <a:gd name="connsiteY1" fmla="*/ 890302 h 962989"/>
                <a:gd name="connsiteX2" fmla="*/ 180254 w 284660"/>
                <a:gd name="connsiteY2" fmla="*/ 779842 h 962989"/>
                <a:gd name="connsiteX3" fmla="*/ 213367 w 284660"/>
                <a:gd name="connsiteY3" fmla="*/ 740286 h 962989"/>
                <a:gd name="connsiteX4" fmla="*/ 284660 w 284660"/>
                <a:gd name="connsiteY4" fmla="*/ 660150 h 962989"/>
                <a:gd name="connsiteX5" fmla="*/ 284660 w 284660"/>
                <a:gd name="connsiteY5" fmla="*/ 308876 h 962989"/>
                <a:gd name="connsiteX6" fmla="*/ 219581 w 284660"/>
                <a:gd name="connsiteY6" fmla="*/ 228599 h 962989"/>
                <a:gd name="connsiteX7" fmla="*/ 74117 w 284660"/>
                <a:gd name="connsiteY7" fmla="*/ 77294 h 962989"/>
                <a:gd name="connsiteX8" fmla="*/ 0 w 284660"/>
                <a:gd name="connsiteY8" fmla="*/ 0 h 962989"/>
                <a:gd name="connsiteX9" fmla="*/ 0 w 284660"/>
                <a:gd name="connsiteY9" fmla="*/ 962989 h 962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62989">
                  <a:moveTo>
                    <a:pt x="0" y="962972"/>
                  </a:moveTo>
                  <a:cubicBezTo>
                    <a:pt x="24359" y="946662"/>
                    <a:pt x="54824" y="913690"/>
                    <a:pt x="72670" y="890302"/>
                  </a:cubicBezTo>
                  <a:cubicBezTo>
                    <a:pt x="100488" y="853853"/>
                    <a:pt x="147934" y="814791"/>
                    <a:pt x="180254" y="779842"/>
                  </a:cubicBezTo>
                  <a:cubicBezTo>
                    <a:pt x="194586" y="764344"/>
                    <a:pt x="197781" y="756048"/>
                    <a:pt x="213367" y="740286"/>
                  </a:cubicBezTo>
                  <a:cubicBezTo>
                    <a:pt x="228194" y="725300"/>
                    <a:pt x="284660" y="679831"/>
                    <a:pt x="284660" y="660150"/>
                  </a:cubicBezTo>
                  <a:lnTo>
                    <a:pt x="284660" y="308876"/>
                  </a:lnTo>
                  <a:cubicBezTo>
                    <a:pt x="284660" y="296132"/>
                    <a:pt x="231672" y="240549"/>
                    <a:pt x="219581" y="228599"/>
                  </a:cubicBezTo>
                  <a:lnTo>
                    <a:pt x="74117" y="77294"/>
                  </a:lnTo>
                  <a:cubicBezTo>
                    <a:pt x="53571" y="55089"/>
                    <a:pt x="32019" y="21446"/>
                    <a:pt x="0" y="0"/>
                  </a:cubicBezTo>
                  <a:lnTo>
                    <a:pt x="0" y="962989"/>
                  </a:ln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grpSp>
      <p:sp>
        <p:nvSpPr>
          <p:cNvPr id="62" name="Foliennummer">
            <a:extLst>
              <a:ext uri="{FF2B5EF4-FFF2-40B4-BE49-F238E27FC236}">
                <a16:creationId xmlns:a16="http://schemas.microsoft.com/office/drawing/2014/main" id="{56EE31FF-8252-EE20-F4EB-E8A61D050F95}"/>
              </a:ext>
            </a:extLst>
          </p:cNvPr>
          <p:cNvSpPr txBox="1">
            <a:spLocks/>
          </p:cNvSpPr>
          <p:nvPr/>
        </p:nvSpPr>
        <p:spPr>
          <a:xfrm>
            <a:off x="23623411" y="12982484"/>
            <a:ext cx="1001083" cy="590545"/>
          </a:xfrm>
          <a:prstGeom prst="rect">
            <a:avLst/>
          </a:prstGeom>
          <a:ln w="12700">
            <a:miter lim="400000"/>
          </a:ln>
        </p:spPr>
        <p:txBody>
          <a:bodyPr wrap="square" lIns="71437" tIns="71437" rIns="71437" bIns="71437">
            <a:spAutoFit/>
          </a:bodyPr>
          <a:lstStyle>
            <a:defPPr>
              <a:defRPr lang="en-US"/>
            </a:defPPr>
            <a:lvl1pPr marL="0" algn="l" defTabSz="457200" rtl="0" eaLnBrk="1" latinLnBrk="0" hangingPunct="1">
              <a:lnSpc>
                <a:spcPct val="100000"/>
              </a:lnSpc>
              <a:defRPr sz="2900" kern="1200">
                <a:solidFill>
                  <a:srgbClr val="393939"/>
                </a:solidFill>
                <a:latin typeface="+mj-lt"/>
                <a:ea typeface="Helvetica Neue Light"/>
                <a:cs typeface="Helvetica Neue Light"/>
                <a:sym typeface="Helvetica Neu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id-ID" smtClean="0">
                <a:solidFill>
                  <a:sysClr val="windowText" lastClr="000000"/>
                </a:solidFill>
                <a:latin typeface="Poppins" panose="00000500000000000000" pitchFamily="2" charset="0"/>
              </a:rPr>
              <a:pPr/>
              <a:t>12</a:t>
            </a:fld>
            <a:endParaRPr lang="id-ID" dirty="0">
              <a:solidFill>
                <a:sysClr val="windowText" lastClr="000000"/>
              </a:solidFill>
              <a:latin typeface="Poppins" panose="00000500000000000000" pitchFamily="2" charset="0"/>
            </a:endParaRPr>
          </a:p>
        </p:txBody>
      </p:sp>
    </p:spTree>
    <p:extLst>
      <p:ext uri="{BB962C8B-B14F-4D97-AF65-F5344CB8AC3E}">
        <p14:creationId xmlns:p14="http://schemas.microsoft.com/office/powerpoint/2010/main" val="3996833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39DCF0C-E10B-807C-870D-2503DF4D146A}"/>
              </a:ext>
            </a:extLst>
          </p:cNvPr>
          <p:cNvSpPr/>
          <p:nvPr/>
        </p:nvSpPr>
        <p:spPr>
          <a:xfrm rot="5400000">
            <a:off x="14568902" y="8332228"/>
            <a:ext cx="914400" cy="914400"/>
          </a:xfrm>
          <a:prstGeom prst="rect">
            <a:avLst/>
          </a:prstGeom>
          <a:pattFill prst="pct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52A024A-03CE-95A5-1C6A-828F4BD2F122}"/>
              </a:ext>
            </a:extLst>
          </p:cNvPr>
          <p:cNvSpPr/>
          <p:nvPr/>
        </p:nvSpPr>
        <p:spPr>
          <a:xfrm rot="5400000">
            <a:off x="14728291" y="6445196"/>
            <a:ext cx="914400" cy="914400"/>
          </a:xfrm>
          <a:prstGeom prst="rect">
            <a:avLst/>
          </a:prstGeom>
          <a:pattFill prst="pct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94D0F6B-E0E0-4142-45E9-B7AED3998A4C}"/>
              </a:ext>
            </a:extLst>
          </p:cNvPr>
          <p:cNvSpPr/>
          <p:nvPr/>
        </p:nvSpPr>
        <p:spPr>
          <a:xfrm rot="5400000">
            <a:off x="14402392" y="4385210"/>
            <a:ext cx="914400" cy="914400"/>
          </a:xfrm>
          <a:prstGeom prst="rect">
            <a:avLst/>
          </a:prstGeom>
          <a:pattFill prst="pct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Top Corners Rounded 2">
            <a:extLst>
              <a:ext uri="{FF2B5EF4-FFF2-40B4-BE49-F238E27FC236}">
                <a16:creationId xmlns:a16="http://schemas.microsoft.com/office/drawing/2014/main" id="{BB5B9A5D-138C-70B6-6190-E56E215AA2D8}"/>
              </a:ext>
            </a:extLst>
          </p:cNvPr>
          <p:cNvSpPr/>
          <p:nvPr/>
        </p:nvSpPr>
        <p:spPr>
          <a:xfrm rot="5400000">
            <a:off x="3028950" y="685800"/>
            <a:ext cx="6286500" cy="12344400"/>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2">
            <a:extLst>
              <a:ext uri="{FF2B5EF4-FFF2-40B4-BE49-F238E27FC236}">
                <a16:creationId xmlns:a16="http://schemas.microsoft.com/office/drawing/2014/main" id="{C14CC49E-F8AF-6BEB-4087-D0ED16997CB3}"/>
              </a:ext>
            </a:extLst>
          </p:cNvPr>
          <p:cNvSpPr txBox="1">
            <a:spLocks/>
          </p:cNvSpPr>
          <p:nvPr/>
        </p:nvSpPr>
        <p:spPr>
          <a:xfrm>
            <a:off x="3029223" y="6672703"/>
            <a:ext cx="6780887"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b="1" dirty="0">
                <a:latin typeface="Poppins" panose="00000500000000000000" pitchFamily="2" charset="0"/>
              </a:rPr>
              <a:t>Thank You</a:t>
            </a:r>
          </a:p>
        </p:txBody>
      </p:sp>
      <p:cxnSp>
        <p:nvCxnSpPr>
          <p:cNvPr id="5" name="Straight Connector 4">
            <a:extLst>
              <a:ext uri="{FF2B5EF4-FFF2-40B4-BE49-F238E27FC236}">
                <a16:creationId xmlns:a16="http://schemas.microsoft.com/office/drawing/2014/main" id="{0B35F05B-DCB2-9425-2A00-EA82D7D5A0BE}"/>
              </a:ext>
            </a:extLst>
          </p:cNvPr>
          <p:cNvCxnSpPr>
            <a:cxnSpLocks/>
          </p:cNvCxnSpPr>
          <p:nvPr/>
        </p:nvCxnSpPr>
        <p:spPr>
          <a:xfrm>
            <a:off x="3200781" y="6248670"/>
            <a:ext cx="1828800" cy="0"/>
          </a:xfrm>
          <a:prstGeom prst="line">
            <a:avLst/>
          </a:prstGeom>
          <a:ln w="85725" cap="rnd">
            <a:solidFill>
              <a:srgbClr val="2B71E5"/>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68E1F85-485E-092E-C106-F04A23880A63}"/>
              </a:ext>
            </a:extLst>
          </p:cNvPr>
          <p:cNvSpPr/>
          <p:nvPr/>
        </p:nvSpPr>
        <p:spPr>
          <a:xfrm>
            <a:off x="16011776" y="4231099"/>
            <a:ext cx="6607592" cy="1499898"/>
          </a:xfrm>
          <a:prstGeom prst="rect">
            <a:avLst/>
          </a:prstGeom>
        </p:spPr>
        <p:txBody>
          <a:bodyPr wrap="square" anchor="ctr">
            <a:spAutoFit/>
          </a:bodyPr>
          <a:lstStyle/>
          <a:p>
            <a:pPr>
              <a:lnSpc>
                <a:spcPct val="150000"/>
              </a:lnSpc>
              <a:defRPr/>
            </a:pPr>
            <a:r>
              <a:rPr lang="en-US" sz="3200" kern="0" dirty="0">
                <a:solidFill>
                  <a:schemeClr val="tx2">
                    <a:lumMod val="75000"/>
                  </a:schemeClr>
                </a:solidFill>
                <a:latin typeface="Poppins" panose="00000500000000000000" pitchFamily="2" charset="0"/>
                <a:cs typeface="Poppins" panose="00000500000000000000" pitchFamily="2" charset="0"/>
              </a:rPr>
              <a:t>211 N. Robinson Ave., #840NB</a:t>
            </a:r>
          </a:p>
          <a:p>
            <a:pPr>
              <a:lnSpc>
                <a:spcPct val="150000"/>
              </a:lnSpc>
              <a:defRPr/>
            </a:pPr>
            <a:r>
              <a:rPr lang="en-US" sz="3200" kern="0" dirty="0">
                <a:solidFill>
                  <a:schemeClr val="tx2">
                    <a:lumMod val="75000"/>
                  </a:schemeClr>
                </a:solidFill>
                <a:latin typeface="Poppins" panose="00000500000000000000" pitchFamily="2" charset="0"/>
                <a:cs typeface="Poppins" panose="00000500000000000000" pitchFamily="2" charset="0"/>
              </a:rPr>
              <a:t>Oklahoma City, OK 73102 </a:t>
            </a:r>
          </a:p>
        </p:txBody>
      </p:sp>
      <p:grpSp>
        <p:nvGrpSpPr>
          <p:cNvPr id="7" name="Group 6">
            <a:extLst>
              <a:ext uri="{FF2B5EF4-FFF2-40B4-BE49-F238E27FC236}">
                <a16:creationId xmlns:a16="http://schemas.microsoft.com/office/drawing/2014/main" id="{9CCE9091-F175-129A-9801-5B5F72497E94}"/>
              </a:ext>
            </a:extLst>
          </p:cNvPr>
          <p:cNvGrpSpPr/>
          <p:nvPr/>
        </p:nvGrpSpPr>
        <p:grpSpPr>
          <a:xfrm>
            <a:off x="14707811" y="4551517"/>
            <a:ext cx="606086" cy="859052"/>
            <a:chOff x="-2689225" y="1136650"/>
            <a:chExt cx="3708401" cy="5256212"/>
          </a:xfrm>
          <a:solidFill>
            <a:schemeClr val="bg2">
              <a:lumMod val="25000"/>
            </a:schemeClr>
          </a:solidFill>
        </p:grpSpPr>
        <p:sp>
          <p:nvSpPr>
            <p:cNvPr id="8" name="Freeform 5">
              <a:extLst>
                <a:ext uri="{FF2B5EF4-FFF2-40B4-BE49-F238E27FC236}">
                  <a16:creationId xmlns:a16="http://schemas.microsoft.com/office/drawing/2014/main" id="{E8A3B55C-B281-1EA9-E9D8-13DA671C30EE}"/>
                </a:ext>
              </a:extLst>
            </p:cNvPr>
            <p:cNvSpPr>
              <a:spLocks noEditPoints="1"/>
            </p:cNvSpPr>
            <p:nvPr/>
          </p:nvSpPr>
          <p:spPr bwMode="auto">
            <a:xfrm>
              <a:off x="-2689225" y="1136650"/>
              <a:ext cx="3708401" cy="5256212"/>
            </a:xfrm>
            <a:custGeom>
              <a:avLst/>
              <a:gdLst>
                <a:gd name="T0" fmla="*/ 861 w 1722"/>
                <a:gd name="T1" fmla="*/ 0 h 2448"/>
                <a:gd name="T2" fmla="*/ 0 w 1722"/>
                <a:gd name="T3" fmla="*/ 861 h 2448"/>
                <a:gd name="T4" fmla="*/ 129 w 1722"/>
                <a:gd name="T5" fmla="*/ 1313 h 2448"/>
                <a:gd name="T6" fmla="*/ 812 w 1722"/>
                <a:gd name="T7" fmla="*/ 2414 h 2448"/>
                <a:gd name="T8" fmla="*/ 873 w 1722"/>
                <a:gd name="T9" fmla="*/ 2448 h 2448"/>
                <a:gd name="T10" fmla="*/ 874 w 1722"/>
                <a:gd name="T11" fmla="*/ 2448 h 2448"/>
                <a:gd name="T12" fmla="*/ 934 w 1722"/>
                <a:gd name="T13" fmla="*/ 2413 h 2448"/>
                <a:gd name="T14" fmla="*/ 1600 w 1722"/>
                <a:gd name="T15" fmla="*/ 1302 h 2448"/>
                <a:gd name="T16" fmla="*/ 1722 w 1722"/>
                <a:gd name="T17" fmla="*/ 861 h 2448"/>
                <a:gd name="T18" fmla="*/ 861 w 1722"/>
                <a:gd name="T19" fmla="*/ 0 h 2448"/>
                <a:gd name="T20" fmla="*/ 1477 w 1722"/>
                <a:gd name="T21" fmla="*/ 1228 h 2448"/>
                <a:gd name="T22" fmla="*/ 872 w 1722"/>
                <a:gd name="T23" fmla="*/ 2239 h 2448"/>
                <a:gd name="T24" fmla="*/ 251 w 1722"/>
                <a:gd name="T25" fmla="*/ 1238 h 2448"/>
                <a:gd name="T26" fmla="*/ 143 w 1722"/>
                <a:gd name="T27" fmla="*/ 861 h 2448"/>
                <a:gd name="T28" fmla="*/ 861 w 1722"/>
                <a:gd name="T29" fmla="*/ 142 h 2448"/>
                <a:gd name="T30" fmla="*/ 1579 w 1722"/>
                <a:gd name="T31" fmla="*/ 861 h 2448"/>
                <a:gd name="T32" fmla="*/ 1477 w 1722"/>
                <a:gd name="T33" fmla="*/ 1228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22" h="2448">
                  <a:moveTo>
                    <a:pt x="861" y="0"/>
                  </a:moveTo>
                  <a:cubicBezTo>
                    <a:pt x="386" y="0"/>
                    <a:pt x="0" y="386"/>
                    <a:pt x="0" y="861"/>
                  </a:cubicBezTo>
                  <a:cubicBezTo>
                    <a:pt x="0" y="1021"/>
                    <a:pt x="45" y="1177"/>
                    <a:pt x="129" y="1313"/>
                  </a:cubicBezTo>
                  <a:cubicBezTo>
                    <a:pt x="812" y="2414"/>
                    <a:pt x="812" y="2414"/>
                    <a:pt x="812" y="2414"/>
                  </a:cubicBezTo>
                  <a:cubicBezTo>
                    <a:pt x="825" y="2435"/>
                    <a:pt x="848" y="2448"/>
                    <a:pt x="873" y="2448"/>
                  </a:cubicBezTo>
                  <a:cubicBezTo>
                    <a:pt x="873" y="2448"/>
                    <a:pt x="873" y="2448"/>
                    <a:pt x="874" y="2448"/>
                  </a:cubicBezTo>
                  <a:cubicBezTo>
                    <a:pt x="899" y="2448"/>
                    <a:pt x="922" y="2435"/>
                    <a:pt x="934" y="2413"/>
                  </a:cubicBezTo>
                  <a:cubicBezTo>
                    <a:pt x="1600" y="1302"/>
                    <a:pt x="1600" y="1302"/>
                    <a:pt x="1600" y="1302"/>
                  </a:cubicBezTo>
                  <a:cubicBezTo>
                    <a:pt x="1680" y="1169"/>
                    <a:pt x="1722" y="1016"/>
                    <a:pt x="1722" y="861"/>
                  </a:cubicBezTo>
                  <a:cubicBezTo>
                    <a:pt x="1722" y="386"/>
                    <a:pt x="1336" y="0"/>
                    <a:pt x="861" y="0"/>
                  </a:cubicBezTo>
                  <a:close/>
                  <a:moveTo>
                    <a:pt x="1477" y="1228"/>
                  </a:moveTo>
                  <a:cubicBezTo>
                    <a:pt x="872" y="2239"/>
                    <a:pt x="872" y="2239"/>
                    <a:pt x="872" y="2239"/>
                  </a:cubicBezTo>
                  <a:cubicBezTo>
                    <a:pt x="251" y="1238"/>
                    <a:pt x="251" y="1238"/>
                    <a:pt x="251" y="1238"/>
                  </a:cubicBezTo>
                  <a:cubicBezTo>
                    <a:pt x="181" y="1125"/>
                    <a:pt x="143" y="994"/>
                    <a:pt x="143" y="861"/>
                  </a:cubicBezTo>
                  <a:cubicBezTo>
                    <a:pt x="143" y="465"/>
                    <a:pt x="466" y="142"/>
                    <a:pt x="861" y="142"/>
                  </a:cubicBezTo>
                  <a:cubicBezTo>
                    <a:pt x="1256" y="142"/>
                    <a:pt x="1579" y="465"/>
                    <a:pt x="1579" y="861"/>
                  </a:cubicBezTo>
                  <a:cubicBezTo>
                    <a:pt x="1579" y="990"/>
                    <a:pt x="1543" y="1117"/>
                    <a:pt x="1477" y="1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4000">
                <a:solidFill>
                  <a:schemeClr val="tx2">
                    <a:lumMod val="75000"/>
                  </a:schemeClr>
                </a:solidFill>
                <a:latin typeface="Poppins" panose="00000500000000000000" pitchFamily="2" charset="0"/>
                <a:cs typeface="Poppins" panose="00000500000000000000" pitchFamily="2" charset="0"/>
              </a:endParaRPr>
            </a:p>
          </p:txBody>
        </p:sp>
        <p:sp>
          <p:nvSpPr>
            <p:cNvPr id="9" name="Freeform 6">
              <a:extLst>
                <a:ext uri="{FF2B5EF4-FFF2-40B4-BE49-F238E27FC236}">
                  <a16:creationId xmlns:a16="http://schemas.microsoft.com/office/drawing/2014/main" id="{88955E3F-CC1A-D9D4-13E0-5C63EF1DCD52}"/>
                </a:ext>
              </a:extLst>
            </p:cNvPr>
            <p:cNvSpPr>
              <a:spLocks noEditPoints="1"/>
            </p:cNvSpPr>
            <p:nvPr/>
          </p:nvSpPr>
          <p:spPr bwMode="auto">
            <a:xfrm>
              <a:off x="-1760538" y="2060575"/>
              <a:ext cx="1852613" cy="1849437"/>
            </a:xfrm>
            <a:custGeom>
              <a:avLst/>
              <a:gdLst>
                <a:gd name="T0" fmla="*/ 430 w 860"/>
                <a:gd name="T1" fmla="*/ 0 h 861"/>
                <a:gd name="T2" fmla="*/ 0 w 860"/>
                <a:gd name="T3" fmla="*/ 431 h 861"/>
                <a:gd name="T4" fmla="*/ 430 w 860"/>
                <a:gd name="T5" fmla="*/ 861 h 861"/>
                <a:gd name="T6" fmla="*/ 860 w 860"/>
                <a:gd name="T7" fmla="*/ 431 h 861"/>
                <a:gd name="T8" fmla="*/ 430 w 860"/>
                <a:gd name="T9" fmla="*/ 0 h 861"/>
                <a:gd name="T10" fmla="*/ 430 w 860"/>
                <a:gd name="T11" fmla="*/ 718 h 861"/>
                <a:gd name="T12" fmla="*/ 142 w 860"/>
                <a:gd name="T13" fmla="*/ 431 h 861"/>
                <a:gd name="T14" fmla="*/ 430 w 860"/>
                <a:gd name="T15" fmla="*/ 143 h 861"/>
                <a:gd name="T16" fmla="*/ 717 w 860"/>
                <a:gd name="T17" fmla="*/ 431 h 861"/>
                <a:gd name="T18" fmla="*/ 430 w 860"/>
                <a:gd name="T19" fmla="*/ 718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0" h="861">
                  <a:moveTo>
                    <a:pt x="430" y="0"/>
                  </a:moveTo>
                  <a:cubicBezTo>
                    <a:pt x="193" y="0"/>
                    <a:pt x="0" y="193"/>
                    <a:pt x="0" y="431"/>
                  </a:cubicBezTo>
                  <a:cubicBezTo>
                    <a:pt x="0" y="666"/>
                    <a:pt x="190" y="861"/>
                    <a:pt x="430" y="861"/>
                  </a:cubicBezTo>
                  <a:cubicBezTo>
                    <a:pt x="673" y="861"/>
                    <a:pt x="860" y="664"/>
                    <a:pt x="860" y="431"/>
                  </a:cubicBezTo>
                  <a:cubicBezTo>
                    <a:pt x="860" y="193"/>
                    <a:pt x="667" y="0"/>
                    <a:pt x="430" y="0"/>
                  </a:cubicBezTo>
                  <a:close/>
                  <a:moveTo>
                    <a:pt x="430" y="718"/>
                  </a:moveTo>
                  <a:cubicBezTo>
                    <a:pt x="271" y="718"/>
                    <a:pt x="142" y="589"/>
                    <a:pt x="142" y="431"/>
                  </a:cubicBezTo>
                  <a:cubicBezTo>
                    <a:pt x="142" y="272"/>
                    <a:pt x="272" y="143"/>
                    <a:pt x="430" y="143"/>
                  </a:cubicBezTo>
                  <a:cubicBezTo>
                    <a:pt x="588" y="143"/>
                    <a:pt x="717" y="272"/>
                    <a:pt x="717" y="431"/>
                  </a:cubicBezTo>
                  <a:cubicBezTo>
                    <a:pt x="717" y="587"/>
                    <a:pt x="592" y="718"/>
                    <a:pt x="430" y="7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4000">
                <a:solidFill>
                  <a:schemeClr val="tx2">
                    <a:lumMod val="75000"/>
                  </a:schemeClr>
                </a:solidFill>
                <a:latin typeface="Poppins" panose="00000500000000000000" pitchFamily="2" charset="0"/>
                <a:cs typeface="Poppins" panose="00000500000000000000" pitchFamily="2" charset="0"/>
              </a:endParaRPr>
            </a:p>
          </p:txBody>
        </p:sp>
      </p:grpSp>
      <p:sp>
        <p:nvSpPr>
          <p:cNvPr id="10" name="Rectangle 9">
            <a:extLst>
              <a:ext uri="{FF2B5EF4-FFF2-40B4-BE49-F238E27FC236}">
                <a16:creationId xmlns:a16="http://schemas.microsoft.com/office/drawing/2014/main" id="{304210A0-8766-DC79-9E15-4F8893365780}"/>
              </a:ext>
            </a:extLst>
          </p:cNvPr>
          <p:cNvSpPr/>
          <p:nvPr/>
        </p:nvSpPr>
        <p:spPr>
          <a:xfrm>
            <a:off x="15964668" y="6360994"/>
            <a:ext cx="5248513" cy="928459"/>
          </a:xfrm>
          <a:prstGeom prst="rect">
            <a:avLst/>
          </a:prstGeom>
        </p:spPr>
        <p:txBody>
          <a:bodyPr wrap="square" anchor="ctr">
            <a:spAutoFit/>
          </a:bodyPr>
          <a:lstStyle/>
          <a:p>
            <a:pPr>
              <a:lnSpc>
                <a:spcPct val="150000"/>
              </a:lnSpc>
              <a:defRPr/>
            </a:pPr>
            <a:r>
              <a:rPr lang="en-US" sz="4000" kern="0" dirty="0">
                <a:solidFill>
                  <a:schemeClr val="tx2">
                    <a:lumMod val="75000"/>
                  </a:schemeClr>
                </a:solidFill>
                <a:latin typeface="Poppins" panose="00000500000000000000" pitchFamily="2" charset="0"/>
                <a:cs typeface="Poppins" panose="00000500000000000000" pitchFamily="2" charset="0"/>
              </a:rPr>
              <a:t>(800) 338-3803</a:t>
            </a:r>
          </a:p>
        </p:txBody>
      </p:sp>
      <p:grpSp>
        <p:nvGrpSpPr>
          <p:cNvPr id="11" name="Group 10">
            <a:extLst>
              <a:ext uri="{FF2B5EF4-FFF2-40B4-BE49-F238E27FC236}">
                <a16:creationId xmlns:a16="http://schemas.microsoft.com/office/drawing/2014/main" id="{50BE283C-BDBE-1F92-07D0-919699EB0D98}"/>
              </a:ext>
            </a:extLst>
          </p:cNvPr>
          <p:cNvGrpSpPr/>
          <p:nvPr/>
        </p:nvGrpSpPr>
        <p:grpSpPr>
          <a:xfrm>
            <a:off x="14685016" y="6537416"/>
            <a:ext cx="749702" cy="745878"/>
            <a:chOff x="-4170363" y="1123951"/>
            <a:chExt cx="5295900" cy="5268911"/>
          </a:xfrm>
          <a:solidFill>
            <a:schemeClr val="bg2">
              <a:lumMod val="25000"/>
            </a:schemeClr>
          </a:solidFill>
        </p:grpSpPr>
        <p:sp>
          <p:nvSpPr>
            <p:cNvPr id="12" name="Freeform 10">
              <a:extLst>
                <a:ext uri="{FF2B5EF4-FFF2-40B4-BE49-F238E27FC236}">
                  <a16:creationId xmlns:a16="http://schemas.microsoft.com/office/drawing/2014/main" id="{818139ED-CDAD-EC77-48F5-85D7861AB5D5}"/>
                </a:ext>
              </a:extLst>
            </p:cNvPr>
            <p:cNvSpPr>
              <a:spLocks noEditPoints="1"/>
            </p:cNvSpPr>
            <p:nvPr/>
          </p:nvSpPr>
          <p:spPr bwMode="auto">
            <a:xfrm>
              <a:off x="-4170363" y="1441450"/>
              <a:ext cx="4964113" cy="4951412"/>
            </a:xfrm>
            <a:custGeom>
              <a:avLst/>
              <a:gdLst>
                <a:gd name="T0" fmla="*/ 1768 w 2306"/>
                <a:gd name="T1" fmla="*/ 1294 h 2306"/>
                <a:gd name="T2" fmla="*/ 1428 w 2306"/>
                <a:gd name="T3" fmla="*/ 1537 h 2306"/>
                <a:gd name="T4" fmla="*/ 1337 w 2306"/>
                <a:gd name="T5" fmla="*/ 1489 h 2306"/>
                <a:gd name="T6" fmla="*/ 772 w 2306"/>
                <a:gd name="T7" fmla="*/ 881 h 2306"/>
                <a:gd name="T8" fmla="*/ 936 w 2306"/>
                <a:gd name="T9" fmla="*/ 719 h 2306"/>
                <a:gd name="T10" fmla="*/ 795 w 2306"/>
                <a:gd name="T11" fmla="*/ 221 h 2306"/>
                <a:gd name="T12" fmla="*/ 649 w 2306"/>
                <a:gd name="T13" fmla="*/ 76 h 2306"/>
                <a:gd name="T14" fmla="*/ 301 w 2306"/>
                <a:gd name="T15" fmla="*/ 76 h 2306"/>
                <a:gd name="T16" fmla="*/ 124 w 2306"/>
                <a:gd name="T17" fmla="*/ 254 h 2306"/>
                <a:gd name="T18" fmla="*/ 78 w 2306"/>
                <a:gd name="T19" fmla="*/ 877 h 2306"/>
                <a:gd name="T20" fmla="*/ 1283 w 2306"/>
                <a:gd name="T21" fmla="*/ 2171 h 2306"/>
                <a:gd name="T22" fmla="*/ 1770 w 2306"/>
                <a:gd name="T23" fmla="*/ 2306 h 2306"/>
                <a:gd name="T24" fmla="*/ 2070 w 2306"/>
                <a:gd name="T25" fmla="*/ 2175 h 2306"/>
                <a:gd name="T26" fmla="*/ 2228 w 2306"/>
                <a:gd name="T27" fmla="*/ 2015 h 2306"/>
                <a:gd name="T28" fmla="*/ 2226 w 2306"/>
                <a:gd name="T29" fmla="*/ 1659 h 2306"/>
                <a:gd name="T30" fmla="*/ 2128 w 2306"/>
                <a:gd name="T31" fmla="*/ 1918 h 2306"/>
                <a:gd name="T32" fmla="*/ 2065 w 2306"/>
                <a:gd name="T33" fmla="*/ 1982 h 2306"/>
                <a:gd name="T34" fmla="*/ 1771 w 2306"/>
                <a:gd name="T35" fmla="*/ 2167 h 2306"/>
                <a:gd name="T36" fmla="*/ 1344 w 2306"/>
                <a:gd name="T37" fmla="*/ 2046 h 2306"/>
                <a:gd name="T38" fmla="*/ 209 w 2306"/>
                <a:gd name="T39" fmla="*/ 829 h 2306"/>
                <a:gd name="T40" fmla="*/ 223 w 2306"/>
                <a:gd name="T41" fmla="*/ 352 h 2306"/>
                <a:gd name="T42" fmla="*/ 477 w 2306"/>
                <a:gd name="T43" fmla="*/ 139 h 2306"/>
                <a:gd name="T44" fmla="*/ 554 w 2306"/>
                <a:gd name="T45" fmla="*/ 177 h 2306"/>
                <a:gd name="T46" fmla="*/ 696 w 2306"/>
                <a:gd name="T47" fmla="*/ 319 h 2306"/>
                <a:gd name="T48" fmla="*/ 838 w 2306"/>
                <a:gd name="T49" fmla="*/ 621 h 2306"/>
                <a:gd name="T50" fmla="*/ 663 w 2306"/>
                <a:gd name="T51" fmla="*/ 791 h 2306"/>
                <a:gd name="T52" fmla="*/ 634 w 2306"/>
                <a:gd name="T53" fmla="*/ 911 h 2306"/>
                <a:gd name="T54" fmla="*/ 802 w 2306"/>
                <a:gd name="T55" fmla="*/ 1188 h 2306"/>
                <a:gd name="T56" fmla="*/ 1262 w 2306"/>
                <a:gd name="T57" fmla="*/ 1606 h 2306"/>
                <a:gd name="T58" fmla="*/ 1376 w 2306"/>
                <a:gd name="T59" fmla="*/ 1668 h 2306"/>
                <a:gd name="T60" fmla="*/ 1434 w 2306"/>
                <a:gd name="T61" fmla="*/ 1684 h 2306"/>
                <a:gd name="T62" fmla="*/ 1689 w 2306"/>
                <a:gd name="T63" fmla="*/ 1472 h 2306"/>
                <a:gd name="T64" fmla="*/ 1841 w 2306"/>
                <a:gd name="T65" fmla="*/ 1471 h 2306"/>
                <a:gd name="T66" fmla="*/ 2127 w 2306"/>
                <a:gd name="T67" fmla="*/ 1757 h 2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06" h="2306">
                  <a:moveTo>
                    <a:pt x="1943" y="1374"/>
                  </a:moveTo>
                  <a:cubicBezTo>
                    <a:pt x="1893" y="1322"/>
                    <a:pt x="1832" y="1294"/>
                    <a:pt x="1768" y="1294"/>
                  </a:cubicBezTo>
                  <a:cubicBezTo>
                    <a:pt x="1705" y="1294"/>
                    <a:pt x="1644" y="1322"/>
                    <a:pt x="1591" y="1374"/>
                  </a:cubicBezTo>
                  <a:cubicBezTo>
                    <a:pt x="1428" y="1537"/>
                    <a:pt x="1428" y="1537"/>
                    <a:pt x="1428" y="1537"/>
                  </a:cubicBezTo>
                  <a:cubicBezTo>
                    <a:pt x="1415" y="1529"/>
                    <a:pt x="1401" y="1523"/>
                    <a:pt x="1388" y="1516"/>
                  </a:cubicBezTo>
                  <a:cubicBezTo>
                    <a:pt x="1370" y="1507"/>
                    <a:pt x="1352" y="1498"/>
                    <a:pt x="1337" y="1489"/>
                  </a:cubicBezTo>
                  <a:cubicBezTo>
                    <a:pt x="1184" y="1391"/>
                    <a:pt x="1045" y="1265"/>
                    <a:pt x="912" y="1101"/>
                  </a:cubicBezTo>
                  <a:cubicBezTo>
                    <a:pt x="847" y="1019"/>
                    <a:pt x="804" y="951"/>
                    <a:pt x="772" y="881"/>
                  </a:cubicBezTo>
                  <a:cubicBezTo>
                    <a:pt x="815" y="842"/>
                    <a:pt x="854" y="802"/>
                    <a:pt x="892" y="763"/>
                  </a:cubicBezTo>
                  <a:cubicBezTo>
                    <a:pt x="907" y="749"/>
                    <a:pt x="921" y="734"/>
                    <a:pt x="936" y="719"/>
                  </a:cubicBezTo>
                  <a:cubicBezTo>
                    <a:pt x="1044" y="611"/>
                    <a:pt x="1044" y="470"/>
                    <a:pt x="936" y="362"/>
                  </a:cubicBezTo>
                  <a:cubicBezTo>
                    <a:pt x="795" y="221"/>
                    <a:pt x="795" y="221"/>
                    <a:pt x="795" y="221"/>
                  </a:cubicBezTo>
                  <a:cubicBezTo>
                    <a:pt x="779" y="205"/>
                    <a:pt x="762" y="188"/>
                    <a:pt x="747" y="172"/>
                  </a:cubicBezTo>
                  <a:cubicBezTo>
                    <a:pt x="716" y="140"/>
                    <a:pt x="683" y="107"/>
                    <a:pt x="649" y="76"/>
                  </a:cubicBezTo>
                  <a:cubicBezTo>
                    <a:pt x="599" y="26"/>
                    <a:pt x="539" y="0"/>
                    <a:pt x="476" y="0"/>
                  </a:cubicBezTo>
                  <a:cubicBezTo>
                    <a:pt x="413" y="0"/>
                    <a:pt x="352" y="26"/>
                    <a:pt x="301" y="76"/>
                  </a:cubicBezTo>
                  <a:cubicBezTo>
                    <a:pt x="300" y="76"/>
                    <a:pt x="300" y="76"/>
                    <a:pt x="300" y="77"/>
                  </a:cubicBezTo>
                  <a:cubicBezTo>
                    <a:pt x="124" y="254"/>
                    <a:pt x="124" y="254"/>
                    <a:pt x="124" y="254"/>
                  </a:cubicBezTo>
                  <a:cubicBezTo>
                    <a:pt x="58" y="320"/>
                    <a:pt x="20" y="401"/>
                    <a:pt x="12" y="494"/>
                  </a:cubicBezTo>
                  <a:cubicBezTo>
                    <a:pt x="0" y="645"/>
                    <a:pt x="44" y="785"/>
                    <a:pt x="78" y="877"/>
                  </a:cubicBezTo>
                  <a:cubicBezTo>
                    <a:pt x="162" y="1103"/>
                    <a:pt x="287" y="1312"/>
                    <a:pt x="473" y="1537"/>
                  </a:cubicBezTo>
                  <a:cubicBezTo>
                    <a:pt x="700" y="1807"/>
                    <a:pt x="972" y="2020"/>
                    <a:pt x="1283" y="2171"/>
                  </a:cubicBezTo>
                  <a:cubicBezTo>
                    <a:pt x="1402" y="2227"/>
                    <a:pt x="1560" y="2294"/>
                    <a:pt x="1738" y="2305"/>
                  </a:cubicBezTo>
                  <a:cubicBezTo>
                    <a:pt x="1748" y="2305"/>
                    <a:pt x="1760" y="2306"/>
                    <a:pt x="1770" y="2306"/>
                  </a:cubicBezTo>
                  <a:cubicBezTo>
                    <a:pt x="1889" y="2306"/>
                    <a:pt x="1990" y="2263"/>
                    <a:pt x="2068" y="2178"/>
                  </a:cubicBezTo>
                  <a:cubicBezTo>
                    <a:pt x="2069" y="2177"/>
                    <a:pt x="2070" y="2176"/>
                    <a:pt x="2070" y="2175"/>
                  </a:cubicBezTo>
                  <a:cubicBezTo>
                    <a:pt x="2097" y="2143"/>
                    <a:pt x="2128" y="2113"/>
                    <a:pt x="2161" y="2082"/>
                  </a:cubicBezTo>
                  <a:cubicBezTo>
                    <a:pt x="2183" y="2061"/>
                    <a:pt x="2206" y="2038"/>
                    <a:pt x="2228" y="2015"/>
                  </a:cubicBezTo>
                  <a:cubicBezTo>
                    <a:pt x="2279" y="1962"/>
                    <a:pt x="2306" y="1900"/>
                    <a:pt x="2306" y="1836"/>
                  </a:cubicBezTo>
                  <a:cubicBezTo>
                    <a:pt x="2306" y="1772"/>
                    <a:pt x="2279" y="1711"/>
                    <a:pt x="2226" y="1659"/>
                  </a:cubicBezTo>
                  <a:lnTo>
                    <a:pt x="1943" y="1374"/>
                  </a:lnTo>
                  <a:close/>
                  <a:moveTo>
                    <a:pt x="2128" y="1918"/>
                  </a:moveTo>
                  <a:cubicBezTo>
                    <a:pt x="2127" y="1918"/>
                    <a:pt x="2127" y="1919"/>
                    <a:pt x="2128" y="1918"/>
                  </a:cubicBezTo>
                  <a:cubicBezTo>
                    <a:pt x="2108" y="1940"/>
                    <a:pt x="2087" y="1960"/>
                    <a:pt x="2065" y="1982"/>
                  </a:cubicBezTo>
                  <a:cubicBezTo>
                    <a:pt x="2031" y="2014"/>
                    <a:pt x="1997" y="2047"/>
                    <a:pt x="1965" y="2085"/>
                  </a:cubicBezTo>
                  <a:cubicBezTo>
                    <a:pt x="1913" y="2141"/>
                    <a:pt x="1851" y="2167"/>
                    <a:pt x="1771" y="2167"/>
                  </a:cubicBezTo>
                  <a:cubicBezTo>
                    <a:pt x="1763" y="2167"/>
                    <a:pt x="1755" y="2167"/>
                    <a:pt x="1747" y="2166"/>
                  </a:cubicBezTo>
                  <a:cubicBezTo>
                    <a:pt x="1593" y="2157"/>
                    <a:pt x="1451" y="2097"/>
                    <a:pt x="1344" y="2046"/>
                  </a:cubicBezTo>
                  <a:cubicBezTo>
                    <a:pt x="1051" y="1904"/>
                    <a:pt x="795" y="1703"/>
                    <a:pt x="581" y="1448"/>
                  </a:cubicBezTo>
                  <a:cubicBezTo>
                    <a:pt x="405" y="1236"/>
                    <a:pt x="287" y="1040"/>
                    <a:pt x="209" y="829"/>
                  </a:cubicBezTo>
                  <a:cubicBezTo>
                    <a:pt x="161" y="700"/>
                    <a:pt x="144" y="600"/>
                    <a:pt x="151" y="505"/>
                  </a:cubicBezTo>
                  <a:cubicBezTo>
                    <a:pt x="157" y="445"/>
                    <a:pt x="180" y="395"/>
                    <a:pt x="223" y="352"/>
                  </a:cubicBezTo>
                  <a:cubicBezTo>
                    <a:pt x="399" y="176"/>
                    <a:pt x="399" y="176"/>
                    <a:pt x="399" y="176"/>
                  </a:cubicBezTo>
                  <a:cubicBezTo>
                    <a:pt x="424" y="152"/>
                    <a:pt x="451" y="139"/>
                    <a:pt x="477" y="139"/>
                  </a:cubicBezTo>
                  <a:cubicBezTo>
                    <a:pt x="510" y="139"/>
                    <a:pt x="536" y="159"/>
                    <a:pt x="553" y="175"/>
                  </a:cubicBezTo>
                  <a:cubicBezTo>
                    <a:pt x="553" y="176"/>
                    <a:pt x="554" y="176"/>
                    <a:pt x="554" y="177"/>
                  </a:cubicBezTo>
                  <a:cubicBezTo>
                    <a:pt x="586" y="206"/>
                    <a:pt x="616" y="237"/>
                    <a:pt x="647" y="269"/>
                  </a:cubicBezTo>
                  <a:cubicBezTo>
                    <a:pt x="663" y="286"/>
                    <a:pt x="680" y="302"/>
                    <a:pt x="696" y="319"/>
                  </a:cubicBezTo>
                  <a:cubicBezTo>
                    <a:pt x="838" y="460"/>
                    <a:pt x="838" y="460"/>
                    <a:pt x="838" y="460"/>
                  </a:cubicBezTo>
                  <a:cubicBezTo>
                    <a:pt x="892" y="515"/>
                    <a:pt x="892" y="566"/>
                    <a:pt x="838" y="621"/>
                  </a:cubicBezTo>
                  <a:cubicBezTo>
                    <a:pt x="823" y="636"/>
                    <a:pt x="808" y="651"/>
                    <a:pt x="793" y="665"/>
                  </a:cubicBezTo>
                  <a:cubicBezTo>
                    <a:pt x="750" y="709"/>
                    <a:pt x="708" y="751"/>
                    <a:pt x="663" y="791"/>
                  </a:cubicBezTo>
                  <a:cubicBezTo>
                    <a:pt x="662" y="792"/>
                    <a:pt x="661" y="793"/>
                    <a:pt x="661" y="794"/>
                  </a:cubicBezTo>
                  <a:cubicBezTo>
                    <a:pt x="616" y="838"/>
                    <a:pt x="625" y="882"/>
                    <a:pt x="634" y="911"/>
                  </a:cubicBezTo>
                  <a:cubicBezTo>
                    <a:pt x="634" y="913"/>
                    <a:pt x="635" y="914"/>
                    <a:pt x="636" y="916"/>
                  </a:cubicBezTo>
                  <a:cubicBezTo>
                    <a:pt x="672" y="1005"/>
                    <a:pt x="724" y="1088"/>
                    <a:pt x="802" y="1188"/>
                  </a:cubicBezTo>
                  <a:cubicBezTo>
                    <a:pt x="803" y="1188"/>
                    <a:pt x="803" y="1188"/>
                    <a:pt x="803" y="1188"/>
                  </a:cubicBezTo>
                  <a:cubicBezTo>
                    <a:pt x="946" y="1364"/>
                    <a:pt x="1096" y="1501"/>
                    <a:pt x="1262" y="1606"/>
                  </a:cubicBezTo>
                  <a:cubicBezTo>
                    <a:pt x="1283" y="1619"/>
                    <a:pt x="1305" y="1630"/>
                    <a:pt x="1325" y="1641"/>
                  </a:cubicBezTo>
                  <a:cubicBezTo>
                    <a:pt x="1344" y="1650"/>
                    <a:pt x="1361" y="1659"/>
                    <a:pt x="1376" y="1668"/>
                  </a:cubicBezTo>
                  <a:cubicBezTo>
                    <a:pt x="1378" y="1669"/>
                    <a:pt x="1381" y="1670"/>
                    <a:pt x="1383" y="1672"/>
                  </a:cubicBezTo>
                  <a:cubicBezTo>
                    <a:pt x="1400" y="1680"/>
                    <a:pt x="1417" y="1684"/>
                    <a:pt x="1434" y="1684"/>
                  </a:cubicBezTo>
                  <a:cubicBezTo>
                    <a:pt x="1477" y="1684"/>
                    <a:pt x="1504" y="1658"/>
                    <a:pt x="1512" y="1649"/>
                  </a:cubicBezTo>
                  <a:cubicBezTo>
                    <a:pt x="1689" y="1472"/>
                    <a:pt x="1689" y="1472"/>
                    <a:pt x="1689" y="1472"/>
                  </a:cubicBezTo>
                  <a:cubicBezTo>
                    <a:pt x="1707" y="1455"/>
                    <a:pt x="1734" y="1433"/>
                    <a:pt x="1767" y="1433"/>
                  </a:cubicBezTo>
                  <a:cubicBezTo>
                    <a:pt x="1799" y="1433"/>
                    <a:pt x="1825" y="1453"/>
                    <a:pt x="1841" y="1471"/>
                  </a:cubicBezTo>
                  <a:cubicBezTo>
                    <a:pt x="1842" y="1472"/>
                    <a:pt x="1842" y="1472"/>
                    <a:pt x="1842" y="1472"/>
                  </a:cubicBezTo>
                  <a:cubicBezTo>
                    <a:pt x="2127" y="1757"/>
                    <a:pt x="2127" y="1757"/>
                    <a:pt x="2127" y="1757"/>
                  </a:cubicBezTo>
                  <a:cubicBezTo>
                    <a:pt x="2180" y="1809"/>
                    <a:pt x="2180" y="1864"/>
                    <a:pt x="2128" y="19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4000">
                <a:solidFill>
                  <a:schemeClr val="tx2">
                    <a:lumMod val="75000"/>
                  </a:schemeClr>
                </a:solidFill>
                <a:latin typeface="Poppins" panose="00000500000000000000" pitchFamily="2" charset="0"/>
                <a:cs typeface="Poppins" panose="00000500000000000000" pitchFamily="2" charset="0"/>
              </a:endParaRPr>
            </a:p>
          </p:txBody>
        </p:sp>
        <p:sp>
          <p:nvSpPr>
            <p:cNvPr id="13" name="Freeform 11">
              <a:extLst>
                <a:ext uri="{FF2B5EF4-FFF2-40B4-BE49-F238E27FC236}">
                  <a16:creationId xmlns:a16="http://schemas.microsoft.com/office/drawing/2014/main" id="{C3FDAC03-4495-7362-2DE3-545916D8B3DE}"/>
                </a:ext>
              </a:extLst>
            </p:cNvPr>
            <p:cNvSpPr>
              <a:spLocks/>
            </p:cNvSpPr>
            <p:nvPr/>
          </p:nvSpPr>
          <p:spPr bwMode="auto">
            <a:xfrm>
              <a:off x="-1441450" y="2079625"/>
              <a:ext cx="1612900" cy="1595437"/>
            </a:xfrm>
            <a:custGeom>
              <a:avLst/>
              <a:gdLst>
                <a:gd name="T0" fmla="*/ 63 w 749"/>
                <a:gd name="T1" fmla="*/ 143 h 743"/>
                <a:gd name="T2" fmla="*/ 419 w 749"/>
                <a:gd name="T3" fmla="*/ 328 h 743"/>
                <a:gd name="T4" fmla="*/ 604 w 749"/>
                <a:gd name="T5" fmla="*/ 685 h 743"/>
                <a:gd name="T6" fmla="*/ 673 w 749"/>
                <a:gd name="T7" fmla="*/ 743 h 743"/>
                <a:gd name="T8" fmla="*/ 685 w 749"/>
                <a:gd name="T9" fmla="*/ 742 h 743"/>
                <a:gd name="T10" fmla="*/ 742 w 749"/>
                <a:gd name="T11" fmla="*/ 661 h 743"/>
                <a:gd name="T12" fmla="*/ 519 w 749"/>
                <a:gd name="T13" fmla="*/ 230 h 743"/>
                <a:gd name="T14" fmla="*/ 87 w 749"/>
                <a:gd name="T15" fmla="*/ 6 h 743"/>
                <a:gd name="T16" fmla="*/ 7 w 749"/>
                <a:gd name="T17" fmla="*/ 63 h 743"/>
                <a:gd name="T18" fmla="*/ 63 w 749"/>
                <a:gd name="T19" fmla="*/ 143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9" h="743">
                  <a:moveTo>
                    <a:pt x="63" y="143"/>
                  </a:moveTo>
                  <a:cubicBezTo>
                    <a:pt x="198" y="166"/>
                    <a:pt x="321" y="230"/>
                    <a:pt x="419" y="328"/>
                  </a:cubicBezTo>
                  <a:cubicBezTo>
                    <a:pt x="518" y="426"/>
                    <a:pt x="581" y="549"/>
                    <a:pt x="604" y="685"/>
                  </a:cubicBezTo>
                  <a:cubicBezTo>
                    <a:pt x="610" y="719"/>
                    <a:pt x="640" y="743"/>
                    <a:pt x="673" y="743"/>
                  </a:cubicBezTo>
                  <a:cubicBezTo>
                    <a:pt x="677" y="743"/>
                    <a:pt x="681" y="742"/>
                    <a:pt x="685" y="742"/>
                  </a:cubicBezTo>
                  <a:cubicBezTo>
                    <a:pt x="723" y="735"/>
                    <a:pt x="749" y="699"/>
                    <a:pt x="742" y="661"/>
                  </a:cubicBezTo>
                  <a:cubicBezTo>
                    <a:pt x="714" y="497"/>
                    <a:pt x="637" y="348"/>
                    <a:pt x="519" y="230"/>
                  </a:cubicBezTo>
                  <a:cubicBezTo>
                    <a:pt x="400" y="111"/>
                    <a:pt x="251" y="34"/>
                    <a:pt x="87" y="6"/>
                  </a:cubicBezTo>
                  <a:cubicBezTo>
                    <a:pt x="49" y="0"/>
                    <a:pt x="13" y="25"/>
                    <a:pt x="7" y="63"/>
                  </a:cubicBezTo>
                  <a:cubicBezTo>
                    <a:pt x="0" y="100"/>
                    <a:pt x="25" y="137"/>
                    <a:pt x="63"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4000">
                <a:solidFill>
                  <a:schemeClr val="tx2">
                    <a:lumMod val="75000"/>
                  </a:schemeClr>
                </a:solidFill>
                <a:latin typeface="Poppins" panose="00000500000000000000" pitchFamily="2" charset="0"/>
                <a:cs typeface="Poppins" panose="00000500000000000000" pitchFamily="2" charset="0"/>
              </a:endParaRPr>
            </a:p>
          </p:txBody>
        </p:sp>
        <p:sp>
          <p:nvSpPr>
            <p:cNvPr id="14" name="Freeform 12">
              <a:extLst>
                <a:ext uri="{FF2B5EF4-FFF2-40B4-BE49-F238E27FC236}">
                  <a16:creationId xmlns:a16="http://schemas.microsoft.com/office/drawing/2014/main" id="{0A6EA1C8-9D43-B013-F306-4FAED1EF9A18}"/>
                </a:ext>
              </a:extLst>
            </p:cNvPr>
            <p:cNvSpPr>
              <a:spLocks/>
            </p:cNvSpPr>
            <p:nvPr/>
          </p:nvSpPr>
          <p:spPr bwMode="auto">
            <a:xfrm>
              <a:off x="-1398588" y="1123951"/>
              <a:ext cx="2524125" cy="2503487"/>
            </a:xfrm>
            <a:custGeom>
              <a:avLst/>
              <a:gdLst>
                <a:gd name="T0" fmla="*/ 1165 w 1172"/>
                <a:gd name="T1" fmla="*/ 1086 h 1166"/>
                <a:gd name="T2" fmla="*/ 797 w 1172"/>
                <a:gd name="T3" fmla="*/ 375 h 1166"/>
                <a:gd name="T4" fmla="*/ 86 w 1172"/>
                <a:gd name="T5" fmla="*/ 7 h 1166"/>
                <a:gd name="T6" fmla="*/ 6 w 1172"/>
                <a:gd name="T7" fmla="*/ 64 h 1166"/>
                <a:gd name="T8" fmla="*/ 64 w 1172"/>
                <a:gd name="T9" fmla="*/ 144 h 1166"/>
                <a:gd name="T10" fmla="*/ 699 w 1172"/>
                <a:gd name="T11" fmla="*/ 474 h 1166"/>
                <a:gd name="T12" fmla="*/ 1028 w 1172"/>
                <a:gd name="T13" fmla="*/ 1109 h 1166"/>
                <a:gd name="T14" fmla="*/ 1096 w 1172"/>
                <a:gd name="T15" fmla="*/ 1166 h 1166"/>
                <a:gd name="T16" fmla="*/ 1108 w 1172"/>
                <a:gd name="T17" fmla="*/ 1165 h 1166"/>
                <a:gd name="T18" fmla="*/ 1165 w 1172"/>
                <a:gd name="T19" fmla="*/ 1086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1166">
                  <a:moveTo>
                    <a:pt x="1165" y="1086"/>
                  </a:moveTo>
                  <a:cubicBezTo>
                    <a:pt x="1119" y="816"/>
                    <a:pt x="992" y="571"/>
                    <a:pt x="797" y="375"/>
                  </a:cubicBezTo>
                  <a:cubicBezTo>
                    <a:pt x="601" y="180"/>
                    <a:pt x="356" y="53"/>
                    <a:pt x="86" y="7"/>
                  </a:cubicBezTo>
                  <a:cubicBezTo>
                    <a:pt x="49" y="0"/>
                    <a:pt x="13" y="26"/>
                    <a:pt x="6" y="64"/>
                  </a:cubicBezTo>
                  <a:cubicBezTo>
                    <a:pt x="0" y="102"/>
                    <a:pt x="25" y="138"/>
                    <a:pt x="64" y="144"/>
                  </a:cubicBezTo>
                  <a:cubicBezTo>
                    <a:pt x="304" y="185"/>
                    <a:pt x="524" y="299"/>
                    <a:pt x="699" y="474"/>
                  </a:cubicBezTo>
                  <a:cubicBezTo>
                    <a:pt x="873" y="648"/>
                    <a:pt x="987" y="868"/>
                    <a:pt x="1028" y="1109"/>
                  </a:cubicBezTo>
                  <a:cubicBezTo>
                    <a:pt x="1033" y="1143"/>
                    <a:pt x="1063" y="1166"/>
                    <a:pt x="1096" y="1166"/>
                  </a:cubicBezTo>
                  <a:cubicBezTo>
                    <a:pt x="1101" y="1166"/>
                    <a:pt x="1104" y="1166"/>
                    <a:pt x="1108" y="1165"/>
                  </a:cubicBezTo>
                  <a:cubicBezTo>
                    <a:pt x="1146" y="1160"/>
                    <a:pt x="1172" y="1124"/>
                    <a:pt x="1165" y="10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4000">
                <a:solidFill>
                  <a:schemeClr val="tx2">
                    <a:lumMod val="75000"/>
                  </a:schemeClr>
                </a:solidFill>
                <a:latin typeface="Poppins" panose="00000500000000000000" pitchFamily="2" charset="0"/>
                <a:cs typeface="Poppins" panose="00000500000000000000" pitchFamily="2" charset="0"/>
              </a:endParaRPr>
            </a:p>
          </p:txBody>
        </p:sp>
      </p:grpSp>
      <p:sp>
        <p:nvSpPr>
          <p:cNvPr id="15" name="Rectangle 14">
            <a:extLst>
              <a:ext uri="{FF2B5EF4-FFF2-40B4-BE49-F238E27FC236}">
                <a16:creationId xmlns:a16="http://schemas.microsoft.com/office/drawing/2014/main" id="{3B233589-E132-3204-9285-5BBFC34DB6F9}"/>
              </a:ext>
            </a:extLst>
          </p:cNvPr>
          <p:cNvSpPr/>
          <p:nvPr/>
        </p:nvSpPr>
        <p:spPr>
          <a:xfrm>
            <a:off x="15964668" y="7989481"/>
            <a:ext cx="5570017" cy="1490920"/>
          </a:xfrm>
          <a:prstGeom prst="rect">
            <a:avLst/>
          </a:prstGeom>
        </p:spPr>
        <p:txBody>
          <a:bodyPr wrap="square" anchor="ctr">
            <a:spAutoFit/>
          </a:bodyPr>
          <a:lstStyle/>
          <a:p>
            <a:pPr>
              <a:lnSpc>
                <a:spcPct val="150000"/>
              </a:lnSpc>
              <a:defRPr/>
            </a:pPr>
            <a:r>
              <a:rPr lang="en-US" sz="3200" b="1" kern="0" dirty="0">
                <a:solidFill>
                  <a:srgbClr val="2B71E5"/>
                </a:solidFill>
                <a:latin typeface="Poppins" panose="00000500000000000000" pitchFamily="2" charset="0"/>
                <a:cs typeface="Poppins" panose="00000500000000000000" pitchFamily="2" charset="0"/>
              </a:rPr>
              <a:t>nexmuv.com</a:t>
            </a:r>
          </a:p>
          <a:p>
            <a:pPr>
              <a:lnSpc>
                <a:spcPct val="150000"/>
              </a:lnSpc>
              <a:defRPr/>
            </a:pPr>
            <a:r>
              <a:rPr lang="en-US" sz="3200" kern="0" dirty="0">
                <a:solidFill>
                  <a:schemeClr val="tx2">
                    <a:lumMod val="75000"/>
                  </a:schemeClr>
                </a:solidFill>
                <a:latin typeface="Poppins" panose="00000500000000000000" pitchFamily="2" charset="0"/>
                <a:cs typeface="Poppins" panose="00000500000000000000" pitchFamily="2" charset="0"/>
              </a:rPr>
              <a:t>support@nexmuv.com</a:t>
            </a:r>
          </a:p>
        </p:txBody>
      </p:sp>
      <p:sp>
        <p:nvSpPr>
          <p:cNvPr id="16" name="Freeform 16">
            <a:extLst>
              <a:ext uri="{FF2B5EF4-FFF2-40B4-BE49-F238E27FC236}">
                <a16:creationId xmlns:a16="http://schemas.microsoft.com/office/drawing/2014/main" id="{D739F749-BDDE-B75D-07AB-3B16CED6FF77}"/>
              </a:ext>
            </a:extLst>
          </p:cNvPr>
          <p:cNvSpPr>
            <a:spLocks noEditPoints="1"/>
          </p:cNvSpPr>
          <p:nvPr/>
        </p:nvSpPr>
        <p:spPr bwMode="auto">
          <a:xfrm>
            <a:off x="14675850" y="8332228"/>
            <a:ext cx="807452" cy="805418"/>
          </a:xfrm>
          <a:custGeom>
            <a:avLst/>
            <a:gdLst>
              <a:gd name="T0" fmla="*/ 1171 w 2342"/>
              <a:gd name="T1" fmla="*/ 0 h 2342"/>
              <a:gd name="T2" fmla="*/ 0 w 2342"/>
              <a:gd name="T3" fmla="*/ 1171 h 2342"/>
              <a:gd name="T4" fmla="*/ 1171 w 2342"/>
              <a:gd name="T5" fmla="*/ 2342 h 2342"/>
              <a:gd name="T6" fmla="*/ 2342 w 2342"/>
              <a:gd name="T7" fmla="*/ 1171 h 2342"/>
              <a:gd name="T8" fmla="*/ 2236 w 2342"/>
              <a:gd name="T9" fmla="*/ 1118 h 2342"/>
              <a:gd name="T10" fmla="*/ 1708 w 2342"/>
              <a:gd name="T11" fmla="*/ 609 h 2342"/>
              <a:gd name="T12" fmla="*/ 2236 w 2342"/>
              <a:gd name="T13" fmla="*/ 1118 h 2342"/>
              <a:gd name="T14" fmla="*/ 1677 w 2342"/>
              <a:gd name="T15" fmla="*/ 1224 h 2342"/>
              <a:gd name="T16" fmla="*/ 1224 w 2342"/>
              <a:gd name="T17" fmla="*/ 1608 h 2342"/>
              <a:gd name="T18" fmla="*/ 1874 w 2342"/>
              <a:gd name="T19" fmla="*/ 370 h 2342"/>
              <a:gd name="T20" fmla="*/ 1613 w 2342"/>
              <a:gd name="T21" fmla="*/ 364 h 2342"/>
              <a:gd name="T22" fmla="*/ 1874 w 2342"/>
              <a:gd name="T23" fmla="*/ 370 h 2342"/>
              <a:gd name="T24" fmla="*/ 1520 w 2342"/>
              <a:gd name="T25" fmla="*/ 411 h 2342"/>
              <a:gd name="T26" fmla="*/ 1224 w 2342"/>
              <a:gd name="T27" fmla="*/ 633 h 2342"/>
              <a:gd name="T28" fmla="*/ 1611 w 2342"/>
              <a:gd name="T29" fmla="*/ 654 h 2342"/>
              <a:gd name="T30" fmla="*/ 1224 w 2342"/>
              <a:gd name="T31" fmla="*/ 1119 h 2342"/>
              <a:gd name="T32" fmla="*/ 1611 w 2342"/>
              <a:gd name="T33" fmla="*/ 654 h 2342"/>
              <a:gd name="T34" fmla="*/ 665 w 2342"/>
              <a:gd name="T35" fmla="*/ 1118 h 2342"/>
              <a:gd name="T36" fmla="*/ 1118 w 2342"/>
              <a:gd name="T37" fmla="*/ 737 h 2342"/>
              <a:gd name="T38" fmla="*/ 1119 w 2342"/>
              <a:gd name="T39" fmla="*/ 121 h 2342"/>
              <a:gd name="T40" fmla="*/ 763 w 2342"/>
              <a:gd name="T41" fmla="*/ 553 h 2342"/>
              <a:gd name="T42" fmla="*/ 1119 w 2342"/>
              <a:gd name="T43" fmla="*/ 121 h 2342"/>
              <a:gd name="T44" fmla="*/ 729 w 2342"/>
              <a:gd name="T45" fmla="*/ 364 h 2342"/>
              <a:gd name="T46" fmla="*/ 469 w 2342"/>
              <a:gd name="T47" fmla="*/ 370 h 2342"/>
              <a:gd name="T48" fmla="*/ 393 w 2342"/>
              <a:gd name="T49" fmla="*/ 443 h 2342"/>
              <a:gd name="T50" fmla="*/ 560 w 2342"/>
              <a:gd name="T51" fmla="*/ 1118 h 2342"/>
              <a:gd name="T52" fmla="*/ 393 w 2342"/>
              <a:gd name="T53" fmla="*/ 443 h 2342"/>
              <a:gd name="T54" fmla="*/ 560 w 2342"/>
              <a:gd name="T55" fmla="*/ 1224 h 2342"/>
              <a:gd name="T56" fmla="*/ 395 w 2342"/>
              <a:gd name="T57" fmla="*/ 1901 h 2342"/>
              <a:gd name="T58" fmla="*/ 471 w 2342"/>
              <a:gd name="T59" fmla="*/ 1974 h 2342"/>
              <a:gd name="T60" fmla="*/ 729 w 2342"/>
              <a:gd name="T61" fmla="*/ 1978 h 2342"/>
              <a:gd name="T62" fmla="*/ 471 w 2342"/>
              <a:gd name="T63" fmla="*/ 1974 h 2342"/>
              <a:gd name="T64" fmla="*/ 823 w 2342"/>
              <a:gd name="T65" fmla="*/ 1931 h 2342"/>
              <a:gd name="T66" fmla="*/ 1119 w 2342"/>
              <a:gd name="T67" fmla="*/ 1713 h 2342"/>
              <a:gd name="T68" fmla="*/ 732 w 2342"/>
              <a:gd name="T69" fmla="*/ 1692 h 2342"/>
              <a:gd name="T70" fmla="*/ 1119 w 2342"/>
              <a:gd name="T71" fmla="*/ 1224 h 2342"/>
              <a:gd name="T72" fmla="*/ 732 w 2342"/>
              <a:gd name="T73" fmla="*/ 1692 h 2342"/>
              <a:gd name="T74" fmla="*/ 1224 w 2342"/>
              <a:gd name="T75" fmla="*/ 1713 h 2342"/>
              <a:gd name="T76" fmla="*/ 1520 w 2342"/>
              <a:gd name="T77" fmla="*/ 1931 h 2342"/>
              <a:gd name="T78" fmla="*/ 1460 w 2342"/>
              <a:gd name="T79" fmla="*/ 2198 h 2342"/>
              <a:gd name="T80" fmla="*/ 1674 w 2342"/>
              <a:gd name="T81" fmla="*/ 1837 h 2342"/>
              <a:gd name="T82" fmla="*/ 1460 w 2342"/>
              <a:gd name="T83" fmla="*/ 2198 h 2342"/>
              <a:gd name="T84" fmla="*/ 1708 w 2342"/>
              <a:gd name="T85" fmla="*/ 1736 h 2342"/>
              <a:gd name="T86" fmla="*/ 2237 w 2342"/>
              <a:gd name="T87" fmla="*/ 1224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42" h="2342">
                <a:moveTo>
                  <a:pt x="1999" y="343"/>
                </a:moveTo>
                <a:cubicBezTo>
                  <a:pt x="1778" y="122"/>
                  <a:pt x="1484" y="0"/>
                  <a:pt x="1171" y="0"/>
                </a:cubicBezTo>
                <a:cubicBezTo>
                  <a:pt x="858" y="0"/>
                  <a:pt x="564" y="122"/>
                  <a:pt x="343" y="343"/>
                </a:cubicBezTo>
                <a:cubicBezTo>
                  <a:pt x="122" y="564"/>
                  <a:pt x="0" y="858"/>
                  <a:pt x="0" y="1171"/>
                </a:cubicBezTo>
                <a:cubicBezTo>
                  <a:pt x="0" y="1484"/>
                  <a:pt x="122" y="1778"/>
                  <a:pt x="343" y="1999"/>
                </a:cubicBezTo>
                <a:cubicBezTo>
                  <a:pt x="564" y="2220"/>
                  <a:pt x="858" y="2342"/>
                  <a:pt x="1171" y="2342"/>
                </a:cubicBezTo>
                <a:cubicBezTo>
                  <a:pt x="1484" y="2342"/>
                  <a:pt x="1778" y="2220"/>
                  <a:pt x="1999" y="1999"/>
                </a:cubicBezTo>
                <a:cubicBezTo>
                  <a:pt x="2220" y="1778"/>
                  <a:pt x="2342" y="1484"/>
                  <a:pt x="2342" y="1171"/>
                </a:cubicBezTo>
                <a:cubicBezTo>
                  <a:pt x="2342" y="858"/>
                  <a:pt x="2220" y="564"/>
                  <a:pt x="1999" y="343"/>
                </a:cubicBezTo>
                <a:close/>
                <a:moveTo>
                  <a:pt x="2236" y="1118"/>
                </a:moveTo>
                <a:cubicBezTo>
                  <a:pt x="1782" y="1118"/>
                  <a:pt x="1782" y="1118"/>
                  <a:pt x="1782" y="1118"/>
                </a:cubicBezTo>
                <a:cubicBezTo>
                  <a:pt x="1778" y="938"/>
                  <a:pt x="1752" y="764"/>
                  <a:pt x="1708" y="609"/>
                </a:cubicBezTo>
                <a:cubicBezTo>
                  <a:pt x="1794" y="565"/>
                  <a:pt x="1875" y="509"/>
                  <a:pt x="1949" y="443"/>
                </a:cubicBezTo>
                <a:cubicBezTo>
                  <a:pt x="2117" y="622"/>
                  <a:pt x="2223" y="858"/>
                  <a:pt x="2236" y="1118"/>
                </a:cubicBezTo>
                <a:close/>
                <a:moveTo>
                  <a:pt x="1224" y="1224"/>
                </a:moveTo>
                <a:cubicBezTo>
                  <a:pt x="1677" y="1224"/>
                  <a:pt x="1677" y="1224"/>
                  <a:pt x="1677" y="1224"/>
                </a:cubicBezTo>
                <a:cubicBezTo>
                  <a:pt x="1674" y="1390"/>
                  <a:pt x="1651" y="1549"/>
                  <a:pt x="1611" y="1692"/>
                </a:cubicBezTo>
                <a:cubicBezTo>
                  <a:pt x="1488" y="1642"/>
                  <a:pt x="1358" y="1614"/>
                  <a:pt x="1224" y="1608"/>
                </a:cubicBezTo>
                <a:lnTo>
                  <a:pt x="1224" y="1224"/>
                </a:lnTo>
                <a:close/>
                <a:moveTo>
                  <a:pt x="1874" y="370"/>
                </a:moveTo>
                <a:cubicBezTo>
                  <a:pt x="1813" y="424"/>
                  <a:pt x="1746" y="470"/>
                  <a:pt x="1675" y="508"/>
                </a:cubicBezTo>
                <a:cubicBezTo>
                  <a:pt x="1657" y="457"/>
                  <a:pt x="1636" y="409"/>
                  <a:pt x="1613" y="364"/>
                </a:cubicBezTo>
                <a:cubicBezTo>
                  <a:pt x="1568" y="275"/>
                  <a:pt x="1516" y="201"/>
                  <a:pt x="1459" y="144"/>
                </a:cubicBezTo>
                <a:cubicBezTo>
                  <a:pt x="1615" y="188"/>
                  <a:pt x="1756" y="266"/>
                  <a:pt x="1874" y="370"/>
                </a:cubicBezTo>
                <a:close/>
                <a:moveTo>
                  <a:pt x="1224" y="121"/>
                </a:moveTo>
                <a:cubicBezTo>
                  <a:pt x="1333" y="145"/>
                  <a:pt x="1436" y="246"/>
                  <a:pt x="1520" y="411"/>
                </a:cubicBezTo>
                <a:cubicBezTo>
                  <a:pt x="1542" y="455"/>
                  <a:pt x="1562" y="503"/>
                  <a:pt x="1580" y="553"/>
                </a:cubicBezTo>
                <a:cubicBezTo>
                  <a:pt x="1467" y="599"/>
                  <a:pt x="1347" y="626"/>
                  <a:pt x="1224" y="633"/>
                </a:cubicBezTo>
                <a:lnTo>
                  <a:pt x="1224" y="121"/>
                </a:lnTo>
                <a:close/>
                <a:moveTo>
                  <a:pt x="1611" y="654"/>
                </a:moveTo>
                <a:cubicBezTo>
                  <a:pt x="1651" y="795"/>
                  <a:pt x="1673" y="953"/>
                  <a:pt x="1677" y="1119"/>
                </a:cubicBezTo>
                <a:cubicBezTo>
                  <a:pt x="1224" y="1119"/>
                  <a:pt x="1224" y="1119"/>
                  <a:pt x="1224" y="1119"/>
                </a:cubicBezTo>
                <a:cubicBezTo>
                  <a:pt x="1224" y="738"/>
                  <a:pt x="1224" y="738"/>
                  <a:pt x="1224" y="738"/>
                </a:cubicBezTo>
                <a:cubicBezTo>
                  <a:pt x="1358" y="732"/>
                  <a:pt x="1489" y="703"/>
                  <a:pt x="1611" y="654"/>
                </a:cubicBezTo>
                <a:close/>
                <a:moveTo>
                  <a:pt x="1118" y="1118"/>
                </a:moveTo>
                <a:cubicBezTo>
                  <a:pt x="665" y="1118"/>
                  <a:pt x="665" y="1118"/>
                  <a:pt x="665" y="1118"/>
                </a:cubicBezTo>
                <a:cubicBezTo>
                  <a:pt x="668" y="953"/>
                  <a:pt x="691" y="795"/>
                  <a:pt x="730" y="653"/>
                </a:cubicBezTo>
                <a:cubicBezTo>
                  <a:pt x="853" y="703"/>
                  <a:pt x="984" y="732"/>
                  <a:pt x="1118" y="737"/>
                </a:cubicBezTo>
                <a:cubicBezTo>
                  <a:pt x="1118" y="1118"/>
                  <a:pt x="1118" y="1118"/>
                  <a:pt x="1118" y="1118"/>
                </a:cubicBezTo>
                <a:close/>
                <a:moveTo>
                  <a:pt x="1119" y="121"/>
                </a:moveTo>
                <a:cubicBezTo>
                  <a:pt x="1119" y="633"/>
                  <a:pt x="1119" y="633"/>
                  <a:pt x="1119" y="633"/>
                </a:cubicBezTo>
                <a:cubicBezTo>
                  <a:pt x="995" y="626"/>
                  <a:pt x="875" y="599"/>
                  <a:pt x="763" y="553"/>
                </a:cubicBezTo>
                <a:cubicBezTo>
                  <a:pt x="780" y="503"/>
                  <a:pt x="800" y="455"/>
                  <a:pt x="823" y="411"/>
                </a:cubicBezTo>
                <a:cubicBezTo>
                  <a:pt x="906" y="246"/>
                  <a:pt x="1009" y="145"/>
                  <a:pt x="1119" y="121"/>
                </a:cubicBezTo>
                <a:close/>
                <a:moveTo>
                  <a:pt x="883" y="144"/>
                </a:moveTo>
                <a:cubicBezTo>
                  <a:pt x="826" y="201"/>
                  <a:pt x="775" y="275"/>
                  <a:pt x="729" y="364"/>
                </a:cubicBezTo>
                <a:cubicBezTo>
                  <a:pt x="707" y="409"/>
                  <a:pt x="686" y="457"/>
                  <a:pt x="668" y="508"/>
                </a:cubicBezTo>
                <a:cubicBezTo>
                  <a:pt x="597" y="470"/>
                  <a:pt x="530" y="424"/>
                  <a:pt x="469" y="370"/>
                </a:cubicBezTo>
                <a:cubicBezTo>
                  <a:pt x="587" y="266"/>
                  <a:pt x="728" y="188"/>
                  <a:pt x="883" y="144"/>
                </a:cubicBezTo>
                <a:close/>
                <a:moveTo>
                  <a:pt x="393" y="443"/>
                </a:moveTo>
                <a:cubicBezTo>
                  <a:pt x="467" y="509"/>
                  <a:pt x="548" y="564"/>
                  <a:pt x="635" y="609"/>
                </a:cubicBezTo>
                <a:cubicBezTo>
                  <a:pt x="590" y="764"/>
                  <a:pt x="564" y="938"/>
                  <a:pt x="560" y="1118"/>
                </a:cubicBezTo>
                <a:cubicBezTo>
                  <a:pt x="106" y="1118"/>
                  <a:pt x="106" y="1118"/>
                  <a:pt x="106" y="1118"/>
                </a:cubicBezTo>
                <a:cubicBezTo>
                  <a:pt x="119" y="858"/>
                  <a:pt x="226" y="622"/>
                  <a:pt x="393" y="443"/>
                </a:cubicBezTo>
                <a:close/>
                <a:moveTo>
                  <a:pt x="106" y="1224"/>
                </a:moveTo>
                <a:cubicBezTo>
                  <a:pt x="560" y="1224"/>
                  <a:pt x="560" y="1224"/>
                  <a:pt x="560" y="1224"/>
                </a:cubicBezTo>
                <a:cubicBezTo>
                  <a:pt x="565" y="1406"/>
                  <a:pt x="591" y="1580"/>
                  <a:pt x="636" y="1736"/>
                </a:cubicBezTo>
                <a:cubicBezTo>
                  <a:pt x="549" y="1780"/>
                  <a:pt x="469" y="1835"/>
                  <a:pt x="395" y="1901"/>
                </a:cubicBezTo>
                <a:cubicBezTo>
                  <a:pt x="226" y="1722"/>
                  <a:pt x="119" y="1485"/>
                  <a:pt x="106" y="1224"/>
                </a:cubicBezTo>
                <a:close/>
                <a:moveTo>
                  <a:pt x="471" y="1974"/>
                </a:moveTo>
                <a:cubicBezTo>
                  <a:pt x="532" y="1921"/>
                  <a:pt x="598" y="1875"/>
                  <a:pt x="668" y="1837"/>
                </a:cubicBezTo>
                <a:cubicBezTo>
                  <a:pt x="687" y="1886"/>
                  <a:pt x="707" y="1934"/>
                  <a:pt x="729" y="1978"/>
                </a:cubicBezTo>
                <a:cubicBezTo>
                  <a:pt x="775" y="2067"/>
                  <a:pt x="826" y="2141"/>
                  <a:pt x="883" y="2198"/>
                </a:cubicBezTo>
                <a:cubicBezTo>
                  <a:pt x="729" y="2154"/>
                  <a:pt x="588" y="2077"/>
                  <a:pt x="471" y="1974"/>
                </a:cubicBezTo>
                <a:close/>
                <a:moveTo>
                  <a:pt x="1119" y="2221"/>
                </a:moveTo>
                <a:cubicBezTo>
                  <a:pt x="1009" y="2197"/>
                  <a:pt x="906" y="2096"/>
                  <a:pt x="823" y="1931"/>
                </a:cubicBezTo>
                <a:cubicBezTo>
                  <a:pt x="801" y="1888"/>
                  <a:pt x="781" y="1841"/>
                  <a:pt x="764" y="1792"/>
                </a:cubicBezTo>
                <a:cubicBezTo>
                  <a:pt x="876" y="1746"/>
                  <a:pt x="996" y="1718"/>
                  <a:pt x="1119" y="1713"/>
                </a:cubicBezTo>
                <a:cubicBezTo>
                  <a:pt x="1119" y="2221"/>
                  <a:pt x="1119" y="2221"/>
                  <a:pt x="1119" y="2221"/>
                </a:cubicBezTo>
                <a:close/>
                <a:moveTo>
                  <a:pt x="732" y="1692"/>
                </a:moveTo>
                <a:cubicBezTo>
                  <a:pt x="692" y="1549"/>
                  <a:pt x="669" y="1390"/>
                  <a:pt x="665" y="1224"/>
                </a:cubicBezTo>
                <a:cubicBezTo>
                  <a:pt x="1119" y="1224"/>
                  <a:pt x="1119" y="1224"/>
                  <a:pt x="1119" y="1224"/>
                </a:cubicBezTo>
                <a:cubicBezTo>
                  <a:pt x="1119" y="1608"/>
                  <a:pt x="1119" y="1608"/>
                  <a:pt x="1119" y="1608"/>
                </a:cubicBezTo>
                <a:cubicBezTo>
                  <a:pt x="985" y="1613"/>
                  <a:pt x="854" y="1642"/>
                  <a:pt x="732" y="1692"/>
                </a:cubicBezTo>
                <a:close/>
                <a:moveTo>
                  <a:pt x="1224" y="2221"/>
                </a:moveTo>
                <a:cubicBezTo>
                  <a:pt x="1224" y="1713"/>
                  <a:pt x="1224" y="1713"/>
                  <a:pt x="1224" y="1713"/>
                </a:cubicBezTo>
                <a:cubicBezTo>
                  <a:pt x="1347" y="1719"/>
                  <a:pt x="1467" y="1746"/>
                  <a:pt x="1579" y="1792"/>
                </a:cubicBezTo>
                <a:cubicBezTo>
                  <a:pt x="1562" y="1841"/>
                  <a:pt x="1542" y="1888"/>
                  <a:pt x="1520" y="1931"/>
                </a:cubicBezTo>
                <a:cubicBezTo>
                  <a:pt x="1437" y="2096"/>
                  <a:pt x="1334" y="2197"/>
                  <a:pt x="1224" y="2221"/>
                </a:cubicBezTo>
                <a:close/>
                <a:moveTo>
                  <a:pt x="1460" y="2198"/>
                </a:moveTo>
                <a:cubicBezTo>
                  <a:pt x="1517" y="2141"/>
                  <a:pt x="1568" y="2067"/>
                  <a:pt x="1614" y="1977"/>
                </a:cubicBezTo>
                <a:cubicBezTo>
                  <a:pt x="1636" y="1933"/>
                  <a:pt x="1656" y="1886"/>
                  <a:pt x="1674" y="1837"/>
                </a:cubicBezTo>
                <a:cubicBezTo>
                  <a:pt x="1745" y="1874"/>
                  <a:pt x="1811" y="1920"/>
                  <a:pt x="1872" y="1974"/>
                </a:cubicBezTo>
                <a:cubicBezTo>
                  <a:pt x="1755" y="2077"/>
                  <a:pt x="1614" y="2154"/>
                  <a:pt x="1460" y="2198"/>
                </a:cubicBezTo>
                <a:close/>
                <a:moveTo>
                  <a:pt x="1948" y="1901"/>
                </a:moveTo>
                <a:cubicBezTo>
                  <a:pt x="1875" y="1836"/>
                  <a:pt x="1794" y="1780"/>
                  <a:pt x="1708" y="1736"/>
                </a:cubicBezTo>
                <a:cubicBezTo>
                  <a:pt x="1753" y="1580"/>
                  <a:pt x="1779" y="1405"/>
                  <a:pt x="1783" y="1224"/>
                </a:cubicBezTo>
                <a:cubicBezTo>
                  <a:pt x="2237" y="1224"/>
                  <a:pt x="2237" y="1224"/>
                  <a:pt x="2237" y="1224"/>
                </a:cubicBezTo>
                <a:cubicBezTo>
                  <a:pt x="2224" y="1485"/>
                  <a:pt x="2117" y="1722"/>
                  <a:pt x="1948" y="1901"/>
                </a:cubicBezTo>
                <a:close/>
              </a:path>
            </a:pathLst>
          </a:custGeom>
          <a:solidFill>
            <a:schemeClr val="bg2">
              <a:lumMod val="25000"/>
            </a:schemeClr>
          </a:solidFill>
          <a:ln>
            <a:noFill/>
          </a:ln>
        </p:spPr>
        <p:txBody>
          <a:bodyPr vert="horz" wrap="square" lIns="91440" tIns="45720" rIns="91440" bIns="45720" numCol="1" anchor="t" anchorCtr="0" compatLnSpc="1">
            <a:prstTxWarp prst="textNoShape">
              <a:avLst/>
            </a:prstTxWarp>
          </a:bodyPr>
          <a:lstStyle/>
          <a:p>
            <a:endParaRPr lang="en-IN" sz="4000">
              <a:solidFill>
                <a:schemeClr val="tx2">
                  <a:lumMod val="75000"/>
                </a:schemeClr>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618262839"/>
      </p:ext>
    </p:extLst>
  </p:cSld>
  <p:clrMapOvr>
    <a:masterClrMapping/>
  </p:clrMapOvr>
</p:sld>
</file>

<file path=ppt/theme/theme1.xml><?xml version="1.0" encoding="utf-8"?>
<a:theme xmlns:a="http://schemas.openxmlformats.org/drawingml/2006/main" name="Office Theme">
  <a:themeElements>
    <a:clrScheme name="NexMuv">
      <a:dk1>
        <a:sysClr val="windowText" lastClr="000000"/>
      </a:dk1>
      <a:lt1>
        <a:sysClr val="window" lastClr="FFFFFF"/>
      </a:lt1>
      <a:dk2>
        <a:srgbClr val="1F497D"/>
      </a:dk2>
      <a:lt2>
        <a:srgbClr val="F0F4F6"/>
      </a:lt2>
      <a:accent1>
        <a:srgbClr val="FFD166"/>
      </a:accent1>
      <a:accent2>
        <a:srgbClr val="2B71E5"/>
      </a:accent2>
      <a:accent3>
        <a:srgbClr val="68B5AD"/>
      </a:accent3>
      <a:accent4>
        <a:srgbClr val="5FB7A2"/>
      </a:accent4>
      <a:accent5>
        <a:srgbClr val="3081AC"/>
      </a:accent5>
      <a:accent6>
        <a:srgbClr val="A5A5A5"/>
      </a:accent6>
      <a:hlink>
        <a:srgbClr val="0000FF"/>
      </a:hlink>
      <a:folHlink>
        <a:srgbClr val="800080"/>
      </a:folHlink>
    </a:clrScheme>
    <a:fontScheme name="humanlyai">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626">
      <a:dk1>
        <a:sysClr val="windowText" lastClr="000000"/>
      </a:dk1>
      <a:lt1>
        <a:sysClr val="window" lastClr="FFFFFF"/>
      </a:lt1>
      <a:dk2>
        <a:srgbClr val="1F497D"/>
      </a:dk2>
      <a:lt2>
        <a:srgbClr val="EEECE1"/>
      </a:lt2>
      <a:accent1>
        <a:srgbClr val="FF9F15"/>
      </a:accent1>
      <a:accent2>
        <a:srgbClr val="FF7143"/>
      </a:accent2>
      <a:accent3>
        <a:srgbClr val="ED4A35"/>
      </a:accent3>
      <a:accent4>
        <a:srgbClr val="3F4399"/>
      </a:accent4>
      <a:accent5>
        <a:srgbClr val="303262"/>
      </a:accent5>
      <a:accent6>
        <a:srgbClr val="A5A5A5"/>
      </a:accent6>
      <a:hlink>
        <a:srgbClr val="0000FF"/>
      </a:hlink>
      <a:folHlink>
        <a:srgbClr val="800080"/>
      </a:folHlink>
    </a:clrScheme>
    <a:fontScheme name="Custom 2">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12171</TotalTime>
  <Words>1056</Words>
  <Application>Microsoft Office PowerPoint</Application>
  <PresentationFormat>Custom</PresentationFormat>
  <Paragraphs>135</Paragraphs>
  <Slides>13</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13</vt:i4>
      </vt:variant>
    </vt:vector>
  </HeadingPairs>
  <TitlesOfParts>
    <vt:vector size="24" baseType="lpstr">
      <vt:lpstr>Arial</vt:lpstr>
      <vt:lpstr>Calibri</vt:lpstr>
      <vt:lpstr>Celias</vt:lpstr>
      <vt:lpstr>Open Sans Light</vt:lpstr>
      <vt:lpstr>Poppins</vt:lpstr>
      <vt:lpstr>Poppins Light</vt:lpstr>
      <vt:lpstr>Poppins Medium</vt:lpstr>
      <vt:lpstr>Roboto Light</vt:lpstr>
      <vt:lpstr>Segoe UI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Awang Bayu</dc:creator>
  <cp:lastModifiedBy>Wes Struebing</cp:lastModifiedBy>
  <cp:revision>250</cp:revision>
  <dcterms:created xsi:type="dcterms:W3CDTF">2022-07-07T04:39:26Z</dcterms:created>
  <dcterms:modified xsi:type="dcterms:W3CDTF">2024-03-18T23:00:01Z</dcterms:modified>
</cp:coreProperties>
</file>