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AEB"/>
    <a:srgbClr val="3E6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0A3DAD-C1F1-4947-873D-1E4B99D75ED7}" v="7" dt="2024-10-15T14:15:55.1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88" d="100"/>
          <a:sy n="88" d="100"/>
        </p:scale>
        <p:origin x="255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in Schärer" userId="85e4a35034c7826c" providerId="LiveId" clId="{F70A3DAD-C1F1-4947-873D-1E4B99D75ED7}"/>
    <pc:docChg chg="undo custSel addSld modSld">
      <pc:chgData name="Malin Schärer" userId="85e4a35034c7826c" providerId="LiveId" clId="{F70A3DAD-C1F1-4947-873D-1E4B99D75ED7}" dt="2024-10-15T14:16:33.663" v="547" actId="1036"/>
      <pc:docMkLst>
        <pc:docMk/>
      </pc:docMkLst>
      <pc:sldChg chg="addSp delSp modSp mod">
        <pc:chgData name="Malin Schärer" userId="85e4a35034c7826c" providerId="LiveId" clId="{F70A3DAD-C1F1-4947-873D-1E4B99D75ED7}" dt="2024-10-15T14:02:17.620" v="509" actId="113"/>
        <pc:sldMkLst>
          <pc:docMk/>
          <pc:sldMk cId="3194814261" sldId="256"/>
        </pc:sldMkLst>
        <pc:spChg chg="add mod">
          <ac:chgData name="Malin Schärer" userId="85e4a35034c7826c" providerId="LiveId" clId="{F70A3DAD-C1F1-4947-873D-1E4B99D75ED7}" dt="2024-10-15T14:01:10.555" v="496" actId="113"/>
          <ac:spMkLst>
            <pc:docMk/>
            <pc:sldMk cId="3194814261" sldId="256"/>
            <ac:spMk id="22" creationId="{38A0DA63-B659-07A7-D708-EAFBB094D79A}"/>
          </ac:spMkLst>
        </pc:spChg>
        <pc:spChg chg="add mod">
          <ac:chgData name="Malin Schärer" userId="85e4a35034c7826c" providerId="LiveId" clId="{F70A3DAD-C1F1-4947-873D-1E4B99D75ED7}" dt="2024-10-15T14:01:54.114" v="506" actId="1037"/>
          <ac:spMkLst>
            <pc:docMk/>
            <pc:sldMk cId="3194814261" sldId="256"/>
            <ac:spMk id="23" creationId="{612ED531-6100-C38B-B8FC-0E22A0825B87}"/>
          </ac:spMkLst>
        </pc:spChg>
        <pc:spChg chg="add mod">
          <ac:chgData name="Malin Schärer" userId="85e4a35034c7826c" providerId="LiveId" clId="{F70A3DAD-C1F1-4947-873D-1E4B99D75ED7}" dt="2024-10-15T14:02:17.620" v="509" actId="113"/>
          <ac:spMkLst>
            <pc:docMk/>
            <pc:sldMk cId="3194814261" sldId="256"/>
            <ac:spMk id="24" creationId="{F03A119D-FED0-378E-4CEE-6A01C9BC84D1}"/>
          </ac:spMkLst>
        </pc:spChg>
        <pc:spChg chg="add del">
          <ac:chgData name="Malin Schärer" userId="85e4a35034c7826c" providerId="LiveId" clId="{F70A3DAD-C1F1-4947-873D-1E4B99D75ED7}" dt="2024-10-15T13:34:06.786" v="117" actId="22"/>
          <ac:spMkLst>
            <pc:docMk/>
            <pc:sldMk cId="3194814261" sldId="256"/>
            <ac:spMk id="26" creationId="{0F147499-8504-DCC8-0264-50AACEF3F4E3}"/>
          </ac:spMkLst>
        </pc:spChg>
        <pc:spChg chg="add mod">
          <ac:chgData name="Malin Schärer" userId="85e4a35034c7826c" providerId="LiveId" clId="{F70A3DAD-C1F1-4947-873D-1E4B99D75ED7}" dt="2024-10-15T13:59:47.909" v="483" actId="20577"/>
          <ac:spMkLst>
            <pc:docMk/>
            <pc:sldMk cId="3194814261" sldId="256"/>
            <ac:spMk id="27" creationId="{C75486D0-7B78-85DA-ABFE-29B6DCB279F9}"/>
          </ac:spMkLst>
        </pc:spChg>
        <pc:spChg chg="add mod">
          <ac:chgData name="Malin Schärer" userId="85e4a35034c7826c" providerId="LiveId" clId="{F70A3DAD-C1F1-4947-873D-1E4B99D75ED7}" dt="2024-10-15T14:00:12.585" v="495" actId="1037"/>
          <ac:spMkLst>
            <pc:docMk/>
            <pc:sldMk cId="3194814261" sldId="256"/>
            <ac:spMk id="28" creationId="{47F35EDC-60D1-DB48-9D61-178655013BC5}"/>
          </ac:spMkLst>
        </pc:spChg>
        <pc:picChg chg="ord">
          <ac:chgData name="Malin Schärer" userId="85e4a35034c7826c" providerId="LiveId" clId="{F70A3DAD-C1F1-4947-873D-1E4B99D75ED7}" dt="2024-10-15T13:51:12.935" v="374" actId="166"/>
          <ac:picMkLst>
            <pc:docMk/>
            <pc:sldMk cId="3194814261" sldId="256"/>
            <ac:picMk id="6" creationId="{4F503723-BECD-7E20-2A93-E187BD7CB7AE}"/>
          </ac:picMkLst>
        </pc:picChg>
        <pc:picChg chg="ord">
          <ac:chgData name="Malin Schärer" userId="85e4a35034c7826c" providerId="LiveId" clId="{F70A3DAD-C1F1-4947-873D-1E4B99D75ED7}" dt="2024-10-15T13:51:26.731" v="394" actId="166"/>
          <ac:picMkLst>
            <pc:docMk/>
            <pc:sldMk cId="3194814261" sldId="256"/>
            <ac:picMk id="13" creationId="{11A006E8-4CC1-0B9E-31A6-4A1DBAB69A31}"/>
          </ac:picMkLst>
        </pc:picChg>
        <pc:cxnChg chg="add del mod ord">
          <ac:chgData name="Malin Schärer" userId="85e4a35034c7826c" providerId="LiveId" clId="{F70A3DAD-C1F1-4947-873D-1E4B99D75ED7}" dt="2024-10-15T13:51:39.848" v="396" actId="478"/>
          <ac:cxnSpMkLst>
            <pc:docMk/>
            <pc:sldMk cId="3194814261" sldId="256"/>
            <ac:cxnSpMk id="30" creationId="{58ED3839-DE95-0A4F-D13A-29648AA2FF59}"/>
          </ac:cxnSpMkLst>
        </pc:cxnChg>
        <pc:cxnChg chg="add del">
          <ac:chgData name="Malin Schärer" userId="85e4a35034c7826c" providerId="LiveId" clId="{F70A3DAD-C1F1-4947-873D-1E4B99D75ED7}" dt="2024-10-15T13:51:53.749" v="398" actId="11529"/>
          <ac:cxnSpMkLst>
            <pc:docMk/>
            <pc:sldMk cId="3194814261" sldId="256"/>
            <ac:cxnSpMk id="33" creationId="{D0BB310B-E36A-53D1-C605-F49A70DE96EB}"/>
          </ac:cxnSpMkLst>
        </pc:cxnChg>
      </pc:sldChg>
      <pc:sldChg chg="addSp delSp modSp new mod">
        <pc:chgData name="Malin Schärer" userId="85e4a35034c7826c" providerId="LiveId" clId="{F70A3DAD-C1F1-4947-873D-1E4B99D75ED7}" dt="2024-10-15T14:16:33.663" v="547" actId="1036"/>
        <pc:sldMkLst>
          <pc:docMk/>
          <pc:sldMk cId="1874030644" sldId="257"/>
        </pc:sldMkLst>
        <pc:spChg chg="del">
          <ac:chgData name="Malin Schärer" userId="85e4a35034c7826c" providerId="LiveId" clId="{F70A3DAD-C1F1-4947-873D-1E4B99D75ED7}" dt="2024-10-15T14:15:54.779" v="512" actId="478"/>
          <ac:spMkLst>
            <pc:docMk/>
            <pc:sldMk cId="1874030644" sldId="257"/>
            <ac:spMk id="2" creationId="{ED6A93F7-83F2-60CC-EEE7-1C5E1BCB6D2C}"/>
          </ac:spMkLst>
        </pc:spChg>
        <pc:spChg chg="del">
          <ac:chgData name="Malin Schärer" userId="85e4a35034c7826c" providerId="LiveId" clId="{F70A3DAD-C1F1-4947-873D-1E4B99D75ED7}" dt="2024-10-15T14:15:52.996" v="511" actId="478"/>
          <ac:spMkLst>
            <pc:docMk/>
            <pc:sldMk cId="1874030644" sldId="257"/>
            <ac:spMk id="3" creationId="{9620D5B8-3F6E-9C68-2A0A-5AB18871B466}"/>
          </ac:spMkLst>
        </pc:spChg>
        <pc:spChg chg="add mod ord">
          <ac:chgData name="Malin Schärer" userId="85e4a35034c7826c" providerId="LiveId" clId="{F70A3DAD-C1F1-4947-873D-1E4B99D75ED7}" dt="2024-10-15T14:16:12.646" v="518" actId="167"/>
          <ac:spMkLst>
            <pc:docMk/>
            <pc:sldMk cId="1874030644" sldId="257"/>
            <ac:spMk id="5" creationId="{87991B94-A233-FAB7-E182-BFF0C7D08593}"/>
          </ac:spMkLst>
        </pc:spChg>
        <pc:picChg chg="add mod modCrop">
          <ac:chgData name="Malin Schärer" userId="85e4a35034c7826c" providerId="LiveId" clId="{F70A3DAD-C1F1-4947-873D-1E4B99D75ED7}" dt="2024-10-15T14:16:33.663" v="547" actId="1036"/>
          <ac:picMkLst>
            <pc:docMk/>
            <pc:sldMk cId="1874030644" sldId="257"/>
            <ac:picMk id="4" creationId="{A30D422F-E56A-2857-284A-88948DE7EBB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B35D21-5A2E-FA8E-6C18-8DC73775E0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D441F06-2B7B-4365-70EE-0549E0BBB8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781FDF-8AB8-0EE9-F86D-88D7D887F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AD006-EF3D-40F3-878C-2590F5DA67F8}" type="datetimeFigureOut">
              <a:rPr lang="de-CH" smtClean="0"/>
              <a:t>15.10.2024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E290F9-A300-7570-F112-21947AD54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5F457DA-E514-E129-5791-133200EED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B467B-827E-480B-A845-AA6842A54BB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6341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FB8F93-5604-7EB3-AD3A-45853D96D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6A6DF4E-DFE0-61CA-289A-5C1648B08E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83DA72C-8611-17EE-6E68-C37F711ED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AD006-EF3D-40F3-878C-2590F5DA67F8}" type="datetimeFigureOut">
              <a:rPr lang="de-CH" smtClean="0"/>
              <a:t>15.10.2024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EA579F1-CD43-0687-EC7D-9CECCBE42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1273AC-ADC3-7FB0-973C-FE6F1ECA9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B467B-827E-480B-A845-AA6842A54BB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5216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60966D3-B93C-1ACC-FE49-FC1C03F649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19B6A65-379E-830F-DA75-F66DB01E39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D8FB8AB-086C-83CB-5832-1B926A759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AD006-EF3D-40F3-878C-2590F5DA67F8}" type="datetimeFigureOut">
              <a:rPr lang="de-CH" smtClean="0"/>
              <a:t>15.10.2024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F2E1DEF-13B5-181D-8540-C7787FDA4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30F8D7B-BA12-0984-BFCC-D5E40DF51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B467B-827E-480B-A845-AA6842A54BB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55816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0060A7-492A-61B8-3689-2AFEDAF50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3E040F-A715-11D9-36F8-0339CCEDD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1944FE-1138-66D4-0AEB-5513F7DF8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AD006-EF3D-40F3-878C-2590F5DA67F8}" type="datetimeFigureOut">
              <a:rPr lang="de-CH" smtClean="0"/>
              <a:t>15.10.2024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E5DD56-FA54-BBB3-6F08-1BEACB743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E47EDF4-02E4-129D-CC1D-B8DD592E1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B467B-827E-480B-A845-AA6842A54BB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63498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5283DE-1AA0-3612-AE71-DB3C57299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667F4C9-2B80-917D-AE4D-D7453748B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04A9E0-4767-5586-1328-CF915B0FA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AD006-EF3D-40F3-878C-2590F5DA67F8}" type="datetimeFigureOut">
              <a:rPr lang="de-CH" smtClean="0"/>
              <a:t>15.10.2024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1BFA9E-A2F0-F71D-A55F-0A6BDD813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C5A14C-EB3D-01B7-C931-F0316F548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B467B-827E-480B-A845-AA6842A54BB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46336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3C6EB2-AA0D-B3DC-926B-B83CC2B39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6FA2B9-4A15-AF38-CC4C-7ACEDB98A7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CFF0CC1-4228-926C-7F15-0527DF6B8D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8F0D3C1-3A11-2C2B-5A82-FDC5DBBDF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AD006-EF3D-40F3-878C-2590F5DA67F8}" type="datetimeFigureOut">
              <a:rPr lang="de-CH" smtClean="0"/>
              <a:t>15.10.2024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9C5923A-9964-BFC4-F8FF-EC79F93B6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A199DD4-DF02-AAD9-3631-FF0960B7B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B467B-827E-480B-A845-AA6842A54BB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63774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2E9CBD-4B56-8FC6-92C5-02F39324A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0FD5032-00C1-0A10-8A12-9A12B8610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E221D0F-23B3-F7B5-AF06-1CE787681E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5FDF15C-C484-BD5C-05EB-1C1E96D442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33180C5-52A8-DFFC-33AC-EFADDEB365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A9E506F-8FB4-82B3-9F13-C1C3A96B5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AD006-EF3D-40F3-878C-2590F5DA67F8}" type="datetimeFigureOut">
              <a:rPr lang="de-CH" smtClean="0"/>
              <a:t>15.10.2024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B013C95-7A3D-CE51-74A7-A45E112BB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DA953D9-AF34-2168-CB55-F46137EDB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B467B-827E-480B-A845-AA6842A54BB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18087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49151A-2894-63A1-1D1D-8BAC65925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FADDB9B-8F98-53EF-3A8F-03E4BB7DD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AD006-EF3D-40F3-878C-2590F5DA67F8}" type="datetimeFigureOut">
              <a:rPr lang="de-CH" smtClean="0"/>
              <a:t>15.10.2024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2CD48F4-0A07-0FF6-F546-65C164F9B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20C5C26-628D-44CF-75FD-24079F66B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B467B-827E-480B-A845-AA6842A54BB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22564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08998E5-C723-5072-7FB4-B683ED803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AD006-EF3D-40F3-878C-2590F5DA67F8}" type="datetimeFigureOut">
              <a:rPr lang="de-CH" smtClean="0"/>
              <a:t>15.10.2024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E022799-7EB5-85A6-31A1-6FD9E7C4A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C781A0A-5B19-A3C8-0875-057913C11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B467B-827E-480B-A845-AA6842A54BB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99151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450D23-C488-53CA-9F1A-FC636B344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D2A50F-E4F7-333A-7982-48ABA01DA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2364878-6EA1-71F9-C589-E90781A38F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9BA760A-79EB-129E-CAA6-F1B8E297F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AD006-EF3D-40F3-878C-2590F5DA67F8}" type="datetimeFigureOut">
              <a:rPr lang="de-CH" smtClean="0"/>
              <a:t>15.10.2024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F2B7DE0-D249-95A4-1B50-04FF423F9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478503F-D908-F776-4858-4E9518CBE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B467B-827E-480B-A845-AA6842A54BB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70005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7B0880-B67B-B87A-B670-39CF2ED27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8658358-3CF6-F087-3AAA-2E4CA9FF28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FD87E89-2F77-FE5C-CD36-2517BD54D2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9BE115-3D4C-0952-BDA1-178E93A5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AD006-EF3D-40F3-878C-2590F5DA67F8}" type="datetimeFigureOut">
              <a:rPr lang="de-CH" smtClean="0"/>
              <a:t>15.10.2024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D6596A4-482D-20A4-5B2F-D9852E922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3F81EED-BF40-5F72-D066-8A55932E8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B467B-827E-480B-A845-AA6842A54BB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96021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F7C4830-39A3-1956-C0AB-1100FCB42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BAEDC5A-0311-0D5B-F514-444F84DB0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ADC2E92-E06E-3C45-DB5F-502BC00B95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1AD006-EF3D-40F3-878C-2590F5DA67F8}" type="datetimeFigureOut">
              <a:rPr lang="de-CH" smtClean="0"/>
              <a:t>15.10.2024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5616BD-3CA5-8467-EFEF-378A0B52AC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58D4DF1-57B0-F430-1B42-7928D5F32D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4B467B-827E-480B-A845-AA6842A54BB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3308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106;p31" descr="Excellent with solid fill">
            <a:extLst>
              <a:ext uri="{FF2B5EF4-FFF2-40B4-BE49-F238E27FC236}">
                <a16:creationId xmlns:a16="http://schemas.microsoft.com/office/drawing/2014/main" id="{FA365A71-3C9A-40D8-61E6-E900989562E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168433" y="142359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108;p31" descr="Open folder with solid fill">
            <a:extLst>
              <a:ext uri="{FF2B5EF4-FFF2-40B4-BE49-F238E27FC236}">
                <a16:creationId xmlns:a16="http://schemas.microsoft.com/office/drawing/2014/main" id="{C963A3FF-00D8-9049-8F87-550DB0BB343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34917" y="1441165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09;p31" descr="Hamburger Menu Icon with solid fill">
            <a:extLst>
              <a:ext uri="{FF2B5EF4-FFF2-40B4-BE49-F238E27FC236}">
                <a16:creationId xmlns:a16="http://schemas.microsoft.com/office/drawing/2014/main" id="{4F229ADB-F693-5963-F9A5-6EA413DF245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733733" y="1397595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114;p31">
            <a:extLst>
              <a:ext uri="{FF2B5EF4-FFF2-40B4-BE49-F238E27FC236}">
                <a16:creationId xmlns:a16="http://schemas.microsoft.com/office/drawing/2014/main" id="{028A086F-34F0-289D-CC08-FD52C7A5043F}"/>
              </a:ext>
            </a:extLst>
          </p:cNvPr>
          <p:cNvSpPr txBox="1"/>
          <p:nvPr/>
        </p:nvSpPr>
        <p:spPr>
          <a:xfrm>
            <a:off x="3596459" y="2206483"/>
            <a:ext cx="1188948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CH" sz="1800" b="1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“Geben”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15;p31">
            <a:extLst>
              <a:ext uri="{FF2B5EF4-FFF2-40B4-BE49-F238E27FC236}">
                <a16:creationId xmlns:a16="http://schemas.microsoft.com/office/drawing/2014/main" id="{26EFF13B-D4F8-8A68-2295-C7C252D04912}"/>
              </a:ext>
            </a:extLst>
          </p:cNvPr>
          <p:cNvSpPr txBox="1"/>
          <p:nvPr/>
        </p:nvSpPr>
        <p:spPr>
          <a:xfrm>
            <a:off x="5224126" y="2226151"/>
            <a:ext cx="1535982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CH" sz="1800" b="1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“Nehmen”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15;p31">
            <a:extLst>
              <a:ext uri="{FF2B5EF4-FFF2-40B4-BE49-F238E27FC236}">
                <a16:creationId xmlns:a16="http://schemas.microsoft.com/office/drawing/2014/main" id="{C517E2D9-0A53-93D2-A356-68A850AEEC6F}"/>
              </a:ext>
            </a:extLst>
          </p:cNvPr>
          <p:cNvSpPr txBox="1"/>
          <p:nvPr/>
        </p:nvSpPr>
        <p:spPr>
          <a:xfrm>
            <a:off x="1440550" y="2195869"/>
            <a:ext cx="1884608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CH" sz="1800" b="1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“Vereinbarung”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15;p31">
            <a:extLst>
              <a:ext uri="{FF2B5EF4-FFF2-40B4-BE49-F238E27FC236}">
                <a16:creationId xmlns:a16="http://schemas.microsoft.com/office/drawing/2014/main" id="{94DAC688-4D2C-74FF-67A8-920C4BD9550A}"/>
              </a:ext>
            </a:extLst>
          </p:cNvPr>
          <p:cNvSpPr txBox="1"/>
          <p:nvPr/>
        </p:nvSpPr>
        <p:spPr>
          <a:xfrm>
            <a:off x="7040884" y="2225605"/>
            <a:ext cx="1535982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CH" sz="1800" b="1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“Inserieren”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15;p31">
            <a:extLst>
              <a:ext uri="{FF2B5EF4-FFF2-40B4-BE49-F238E27FC236}">
                <a16:creationId xmlns:a16="http://schemas.microsoft.com/office/drawing/2014/main" id="{DE02E5F3-A386-E98E-1AC6-323789EDE376}"/>
              </a:ext>
            </a:extLst>
          </p:cNvPr>
          <p:cNvSpPr txBox="1"/>
          <p:nvPr/>
        </p:nvSpPr>
        <p:spPr>
          <a:xfrm>
            <a:off x="8474295" y="2225605"/>
            <a:ext cx="2302676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CH" sz="1800" b="1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“Produkte”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69AAB7EC-3D21-D0AB-F196-C4571B74256B}"/>
              </a:ext>
            </a:extLst>
          </p:cNvPr>
          <p:cNvSpPr/>
          <p:nvPr/>
        </p:nvSpPr>
        <p:spPr>
          <a:xfrm>
            <a:off x="1570930" y="2645152"/>
            <a:ext cx="1623848" cy="1586733"/>
          </a:xfrm>
          <a:prstGeom prst="rect">
            <a:avLst/>
          </a:prstGeom>
          <a:noFill/>
          <a:ln>
            <a:solidFill>
              <a:srgbClr val="3E67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8B8CA3A6-5B03-B55E-2E24-10462FB92E69}"/>
              </a:ext>
            </a:extLst>
          </p:cNvPr>
          <p:cNvSpPr/>
          <p:nvPr/>
        </p:nvSpPr>
        <p:spPr>
          <a:xfrm>
            <a:off x="3379009" y="2645764"/>
            <a:ext cx="1623848" cy="1566471"/>
          </a:xfrm>
          <a:prstGeom prst="rect">
            <a:avLst/>
          </a:prstGeom>
          <a:noFill/>
          <a:ln>
            <a:solidFill>
              <a:srgbClr val="3E67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13349120-191C-63D9-0253-38CF633E275A}"/>
              </a:ext>
            </a:extLst>
          </p:cNvPr>
          <p:cNvSpPr/>
          <p:nvPr/>
        </p:nvSpPr>
        <p:spPr>
          <a:xfrm>
            <a:off x="5188872" y="2655282"/>
            <a:ext cx="1623848" cy="1566471"/>
          </a:xfrm>
          <a:prstGeom prst="rect">
            <a:avLst/>
          </a:prstGeom>
          <a:noFill/>
          <a:ln>
            <a:solidFill>
              <a:srgbClr val="3E67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A0BC40F6-898F-2CA2-9FB0-8411638A4451}"/>
              </a:ext>
            </a:extLst>
          </p:cNvPr>
          <p:cNvSpPr/>
          <p:nvPr/>
        </p:nvSpPr>
        <p:spPr>
          <a:xfrm>
            <a:off x="6996951" y="2658232"/>
            <a:ext cx="1623848" cy="1566471"/>
          </a:xfrm>
          <a:prstGeom prst="rect">
            <a:avLst/>
          </a:prstGeom>
          <a:noFill/>
          <a:ln>
            <a:solidFill>
              <a:srgbClr val="3E67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A22D49A5-886F-2DAA-F24A-47E40C615A93}"/>
              </a:ext>
            </a:extLst>
          </p:cNvPr>
          <p:cNvSpPr/>
          <p:nvPr/>
        </p:nvSpPr>
        <p:spPr>
          <a:xfrm>
            <a:off x="8805030" y="2665414"/>
            <a:ext cx="1623848" cy="1566471"/>
          </a:xfrm>
          <a:prstGeom prst="rect">
            <a:avLst/>
          </a:prstGeom>
          <a:noFill/>
          <a:ln>
            <a:solidFill>
              <a:srgbClr val="3E67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38A0DA63-B659-07A7-D708-EAFBB094D79A}"/>
              </a:ext>
            </a:extLst>
          </p:cNvPr>
          <p:cNvSpPr txBox="1"/>
          <p:nvPr/>
        </p:nvSpPr>
        <p:spPr>
          <a:xfrm>
            <a:off x="1569146" y="2666998"/>
            <a:ext cx="162384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Wir schliessen eine gemeinsame Partnerschaft nach dem </a:t>
            </a:r>
            <a:r>
              <a:rPr lang="de-DE" sz="11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“Geben und Nehmen Prinzip” </a:t>
            </a:r>
            <a:r>
              <a:rPr lang="de-DE" sz="11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</a:t>
            </a:r>
            <a:r>
              <a:rPr lang="de-DE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lang="de-DE"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/>
            <a:endParaRPr lang="de-CH" dirty="0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612ED531-6100-C38B-B8FC-0E22A0825B87}"/>
              </a:ext>
            </a:extLst>
          </p:cNvPr>
          <p:cNvSpPr txBox="1"/>
          <p:nvPr/>
        </p:nvSpPr>
        <p:spPr>
          <a:xfrm>
            <a:off x="3366339" y="2666243"/>
            <a:ext cx="164715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Sie </a:t>
            </a:r>
            <a:r>
              <a:rPr lang="de-DE" sz="11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inserieren</a:t>
            </a:r>
            <a:r>
              <a:rPr lang="de-DE" sz="11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neue Projekte immer mind. </a:t>
            </a:r>
            <a:r>
              <a:rPr lang="de-DE" sz="11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 Wochen vor</a:t>
            </a:r>
            <a:r>
              <a:rPr lang="de-DE" sz="11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dem offiziellen </a:t>
            </a:r>
            <a:r>
              <a:rPr lang="de-DE" sz="11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Vermarktungsstart </a:t>
            </a:r>
            <a:r>
              <a:rPr lang="de-DE" sz="110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exklusiv und </a:t>
            </a:r>
            <a:r>
              <a:rPr lang="de-DE" sz="11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kostenlos</a:t>
            </a:r>
            <a:r>
              <a:rPr lang="de-DE" sz="110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de-DE" sz="11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auf neubauprojekte.ch und erstbezug.ch. </a:t>
            </a:r>
          </a:p>
          <a:p>
            <a:pPr algn="ctr"/>
            <a:endParaRPr lang="de-CH" sz="1600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F03A119D-FED0-378E-4CEE-6A01C9BC84D1}"/>
              </a:ext>
            </a:extLst>
          </p:cNvPr>
          <p:cNvSpPr txBox="1"/>
          <p:nvPr/>
        </p:nvSpPr>
        <p:spPr>
          <a:xfrm>
            <a:off x="5190656" y="2656015"/>
            <a:ext cx="162384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Sie erhalten </a:t>
            </a:r>
            <a:r>
              <a:rPr lang="de-DE" sz="11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kostenlos qualifizierte Anfragen </a:t>
            </a:r>
            <a:r>
              <a:rPr lang="de-DE" sz="11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von Abonnenten. </a:t>
            </a:r>
            <a:br>
              <a:rPr lang="de-DE" sz="11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1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Auf Wunsch agieren wir als Erstkontakt und </a:t>
            </a:r>
            <a:r>
              <a:rPr lang="de-DE" sz="11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sammeln</a:t>
            </a:r>
            <a:r>
              <a:rPr lang="de-DE" sz="11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die </a:t>
            </a:r>
            <a:r>
              <a:rPr lang="de-DE" sz="11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Anfragen</a:t>
            </a:r>
            <a:r>
              <a:rPr lang="de-DE" sz="11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bis zum für Sie richtigen Zeitpunkt.</a:t>
            </a:r>
            <a:endParaRPr lang="de-DE"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/>
            <a:r>
              <a:rPr lang="de-DE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lang="de-DE"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/>
            <a:endParaRPr lang="de-CH" dirty="0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C75486D0-7B78-85DA-ABFE-29B6DCB279F9}"/>
              </a:ext>
            </a:extLst>
          </p:cNvPr>
          <p:cNvSpPr txBox="1"/>
          <p:nvPr/>
        </p:nvSpPr>
        <p:spPr>
          <a:xfrm>
            <a:off x="6998735" y="2670451"/>
            <a:ext cx="16238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Vermarkten Sie ihr Projekt effizient und kostensparend dank der Partnerschaft mit der </a:t>
            </a:r>
            <a:r>
              <a:rPr lang="de-CH" sz="1100" dirty="0">
                <a:solidFill>
                  <a:schemeClr val="dk1"/>
                </a:solidFill>
                <a:latin typeface="Arial"/>
                <a:cs typeface="Arial"/>
                <a:sym typeface="Arial"/>
              </a:rPr>
              <a:t>Neubau Portal AG.</a:t>
            </a:r>
            <a:r>
              <a:rPr lang="de-DE" sz="1100" dirty="0">
                <a:solidFill>
                  <a:schemeClr val="dk1"/>
                </a:solidFill>
                <a:latin typeface="Arial"/>
                <a:cs typeface="Arial"/>
                <a:sym typeface="Arial"/>
              </a:rPr>
              <a:t> Sie erhalten ein Login &amp; ein p</a:t>
            </a:r>
            <a:r>
              <a:rPr lang="de-DE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ersonalisierter Auftritt mit Ihrem Logo</a:t>
            </a:r>
            <a:endParaRPr lang="de-CH" dirty="0"/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47F35EDC-60D1-DB48-9D61-178655013BC5}"/>
              </a:ext>
            </a:extLst>
          </p:cNvPr>
          <p:cNvSpPr txBox="1"/>
          <p:nvPr/>
        </p:nvSpPr>
        <p:spPr>
          <a:xfrm>
            <a:off x="8785292" y="2665006"/>
            <a:ext cx="16704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Sie möchten gerne weitere Werbemassnahmen ergreifen, um Ihr Projekt sichtbarer zu machen? </a:t>
            </a:r>
            <a:r>
              <a:rPr lang="de-CH" sz="11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Unsere Dienstleistungen finden Sie auf der Seite 6.</a:t>
            </a:r>
            <a:endParaRPr lang="de-CH" dirty="0"/>
          </a:p>
        </p:txBody>
      </p:sp>
      <p:pic>
        <p:nvPicPr>
          <p:cNvPr id="6" name="Google Shape;105;p31" descr="Handshake with solid fill">
            <a:extLst>
              <a:ext uri="{FF2B5EF4-FFF2-40B4-BE49-F238E27FC236}">
                <a16:creationId xmlns:a16="http://schemas.microsoft.com/office/drawing/2014/main" id="{4F503723-BECD-7E20-2A93-E187BD7CB7AE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931383" y="1397595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rafik 12" descr="Monitor mit einfarbiger Füllung">
            <a:extLst>
              <a:ext uri="{FF2B5EF4-FFF2-40B4-BE49-F238E27FC236}">
                <a16:creationId xmlns:a16="http://schemas.microsoft.com/office/drawing/2014/main" id="{11A006E8-4CC1-0B9E-31A6-4A1DBAB69A3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51675" y="14963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814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87991B94-A233-FAB7-E182-BFF0C7D08593}"/>
              </a:ext>
            </a:extLst>
          </p:cNvPr>
          <p:cNvSpPr/>
          <p:nvPr/>
        </p:nvSpPr>
        <p:spPr>
          <a:xfrm>
            <a:off x="2781300" y="1366157"/>
            <a:ext cx="6694714" cy="3869872"/>
          </a:xfrm>
          <a:prstGeom prst="rect">
            <a:avLst/>
          </a:prstGeom>
          <a:solidFill>
            <a:srgbClr val="FFFA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A30D422F-E56A-2857-284A-88948DE7EBB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0" t="6437" r="1880"/>
          <a:stretch/>
        </p:blipFill>
        <p:spPr bwMode="auto">
          <a:xfrm>
            <a:off x="4697186" y="2068285"/>
            <a:ext cx="2764972" cy="250906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74030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Office PowerPoint</Application>
  <PresentationFormat>Breitbild</PresentationFormat>
  <Paragraphs>11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Malin Schärer</dc:creator>
  <cp:lastModifiedBy>Malin Schärer</cp:lastModifiedBy>
  <cp:revision>1</cp:revision>
  <dcterms:created xsi:type="dcterms:W3CDTF">2024-10-15T13:18:14Z</dcterms:created>
  <dcterms:modified xsi:type="dcterms:W3CDTF">2024-10-15T14:16:39Z</dcterms:modified>
</cp:coreProperties>
</file>