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8" r:id="rId3"/>
    <p:sldId id="263" r:id="rId4"/>
    <p:sldId id="262" r:id="rId5"/>
    <p:sldId id="273" r:id="rId6"/>
    <p:sldId id="269" r:id="rId7"/>
    <p:sldId id="270" r:id="rId8"/>
    <p:sldId id="265" r:id="rId9"/>
    <p:sldId id="272" r:id="rId10"/>
    <p:sldId id="266" r:id="rId11"/>
    <p:sldId id="267" r:id="rId12"/>
    <p:sldId id="275" r:id="rId13"/>
    <p:sldId id="276" r:id="rId14"/>
    <p:sldId id="277" r:id="rId15"/>
  </p:sldIdLst>
  <p:sldSz cx="12192000" cy="6858000"/>
  <p:notesSz cx="7315200" cy="9601200"/>
  <p:embeddedFontLst>
    <p:embeddedFont>
      <p:font typeface="Aptos Narrow" panose="020B000402020202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Tahoma" panose="020B0604030504040204" pitchFamily="34" charset="0"/>
      <p:regular r:id="rId25"/>
      <p:bold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2">
          <p15:clr>
            <a:srgbClr val="A4A3A4"/>
          </p15:clr>
        </p15:guide>
        <p15:guide id="2" pos="3840">
          <p15:clr>
            <a:srgbClr val="A4A3A4"/>
          </p15:clr>
        </p15:guide>
        <p15:guide id="3" orient="horz" pos="182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W8C2jT9EhEVcG4/LKnLYdAONX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eo Schaerer" initials="" lastIdx="4" clrIdx="0"/>
  <p:cmAuthor id="1" name="Steve Ohli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C309"/>
    <a:srgbClr val="3E6700"/>
    <a:srgbClr val="F6D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0C479-E18C-4D76-9675-433FC60124CA}" v="1639" dt="2024-10-15T14:38:44.959"/>
  </p1510:revLst>
</p1510:revInfo>
</file>

<file path=ppt/tableStyles.xml><?xml version="1.0" encoding="utf-8"?>
<a:tblStyleLst xmlns:a="http://schemas.openxmlformats.org/drawingml/2006/main" def="{3839F1E2-63EE-4850-BAAA-8CE7A1A7135E}">
  <a:tblStyle styleId="{3839F1E2-63EE-4850-BAAA-8CE7A1A7135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9"/>
          </a:solidFill>
        </a:fill>
      </a:tcStyle>
    </a:wholeTbl>
    <a:band1H>
      <a:tcTxStyle b="off" i="off"/>
      <a:tcStyle>
        <a:tcBdr/>
        <a:fill>
          <a:solidFill>
            <a:srgbClr val="CCCDCF"/>
          </a:solidFill>
        </a:fill>
      </a:tcStyle>
    </a:band1H>
    <a:band2H>
      <a:tcTxStyle b="off" i="off"/>
      <a:tcStyle>
        <a:tcBdr/>
      </a:tcStyle>
    </a:band2H>
    <a:band1V>
      <a:tcTxStyle b="off" i="off"/>
      <a:tcStyle>
        <a:tcBdr/>
        <a:fill>
          <a:solidFill>
            <a:srgbClr val="CCCDC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19F8317-F067-4166-ADA5-068682A7002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F7F8"/>
          </a:solidFill>
        </a:fill>
      </a:tcStyle>
    </a:wholeTbl>
    <a:band1H>
      <a:tcTxStyle b="off" i="off"/>
      <a:tcStyle>
        <a:tcBdr/>
        <a:fill>
          <a:solidFill>
            <a:srgbClr val="EFF0F1"/>
          </a:solidFill>
        </a:fill>
      </a:tcStyle>
    </a:band1H>
    <a:band2H>
      <a:tcTxStyle b="off" i="off"/>
      <a:tcStyle>
        <a:tcBdr/>
      </a:tcStyle>
    </a:band2H>
    <a:band1V>
      <a:tcTxStyle b="off" i="off"/>
      <a:tcStyle>
        <a:tcBdr/>
        <a:fill>
          <a:solidFill>
            <a:srgbClr val="EFF0F1"/>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9" d="100"/>
          <a:sy n="79" d="100"/>
        </p:scale>
        <p:origin x="567" y="228"/>
      </p:cViewPr>
      <p:guideLst>
        <p:guide orient="horz" pos="3362"/>
        <p:guide pos="3840"/>
        <p:guide orient="horz" pos="18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Schärer" userId="85e4a35034c7826c" providerId="LiveId" clId="{1FF0C479-E18C-4D76-9675-433FC60124CA}"/>
    <pc:docChg chg="undo custSel delSld modSld sldOrd">
      <pc:chgData name="Malin Schärer" userId="85e4a35034c7826c" providerId="LiveId" clId="{1FF0C479-E18C-4D76-9675-433FC60124CA}" dt="2024-10-15T14:39:28" v="3074" actId="20577"/>
      <pc:docMkLst>
        <pc:docMk/>
      </pc:docMkLst>
      <pc:sldChg chg="del">
        <pc:chgData name="Malin Schärer" userId="85e4a35034c7826c" providerId="LiveId" clId="{1FF0C479-E18C-4D76-9675-433FC60124CA}" dt="2024-10-11T07:24:38.551" v="24" actId="2696"/>
        <pc:sldMkLst>
          <pc:docMk/>
          <pc:sldMk cId="0" sldId="257"/>
        </pc:sldMkLst>
      </pc:sldChg>
      <pc:sldChg chg="addSp delSp modSp mod modAnim">
        <pc:chgData name="Malin Schärer" userId="85e4a35034c7826c" providerId="LiveId" clId="{1FF0C479-E18C-4D76-9675-433FC60124CA}" dt="2024-10-15T14:30:07.148" v="2949" actId="20577"/>
        <pc:sldMkLst>
          <pc:docMk/>
          <pc:sldMk cId="0" sldId="258"/>
        </pc:sldMkLst>
        <pc:spChg chg="add mod">
          <ac:chgData name="Malin Schärer" userId="85e4a35034c7826c" providerId="LiveId" clId="{1FF0C479-E18C-4D76-9675-433FC60124CA}" dt="2024-10-11T08:39:36.221" v="341"/>
          <ac:spMkLst>
            <pc:docMk/>
            <pc:sldMk cId="0" sldId="258"/>
            <ac:spMk id="2" creationId="{121DEE19-748F-6708-D8ED-0794C18C7B32}"/>
          </ac:spMkLst>
        </pc:spChg>
        <pc:spChg chg="add mod">
          <ac:chgData name="Malin Schärer" userId="85e4a35034c7826c" providerId="LiveId" clId="{1FF0C479-E18C-4D76-9675-433FC60124CA}" dt="2024-10-11T08:40:18.129" v="354"/>
          <ac:spMkLst>
            <pc:docMk/>
            <pc:sldMk cId="0" sldId="258"/>
            <ac:spMk id="3" creationId="{ADE90419-7FD5-4873-21BA-9616C6A6F112}"/>
          </ac:spMkLst>
        </pc:spChg>
        <pc:spChg chg="add mod">
          <ac:chgData name="Malin Schärer" userId="85e4a35034c7826c" providerId="LiveId" clId="{1FF0C479-E18C-4D76-9675-433FC60124CA}" dt="2024-10-15T14:26:09.876" v="2945" actId="108"/>
          <ac:spMkLst>
            <pc:docMk/>
            <pc:sldMk cId="0" sldId="258"/>
            <ac:spMk id="5" creationId="{BADD42E5-011E-2163-C1B8-9DE2E8C2A7DC}"/>
          </ac:spMkLst>
        </pc:spChg>
        <pc:spChg chg="del">
          <ac:chgData name="Malin Schärer" userId="85e4a35034c7826c" providerId="LiveId" clId="{1FF0C479-E18C-4D76-9675-433FC60124CA}" dt="2024-10-11T08:40:17.779" v="353" actId="478"/>
          <ac:spMkLst>
            <pc:docMk/>
            <pc:sldMk cId="0" sldId="258"/>
            <ac:spMk id="49" creationId="{00000000-0000-0000-0000-000000000000}"/>
          </ac:spMkLst>
        </pc:spChg>
        <pc:spChg chg="mod">
          <ac:chgData name="Malin Schärer" userId="85e4a35034c7826c" providerId="LiveId" clId="{1FF0C479-E18C-4D76-9675-433FC60124CA}" dt="2024-10-11T10:37:16.814" v="502" actId="20577"/>
          <ac:spMkLst>
            <pc:docMk/>
            <pc:sldMk cId="0" sldId="258"/>
            <ac:spMk id="50" creationId="{00000000-0000-0000-0000-000000000000}"/>
          </ac:spMkLst>
        </pc:spChg>
        <pc:spChg chg="add mod">
          <ac:chgData name="Malin Schärer" userId="85e4a35034c7826c" providerId="LiveId" clId="{1FF0C479-E18C-4D76-9675-433FC60124CA}" dt="2024-10-15T14:29:58.960" v="2948" actId="20577"/>
          <ac:spMkLst>
            <pc:docMk/>
            <pc:sldMk cId="0" sldId="258"/>
            <ac:spMk id="186" creationId="{00000000-0000-0000-0000-000000000000}"/>
          </ac:spMkLst>
        </pc:spChg>
        <pc:grpChg chg="del">
          <ac:chgData name="Malin Schärer" userId="85e4a35034c7826c" providerId="LiveId" clId="{1FF0C479-E18C-4D76-9675-433FC60124CA}" dt="2024-10-11T07:23:49.655" v="0" actId="478"/>
          <ac:grpSpMkLst>
            <pc:docMk/>
            <pc:sldMk cId="0" sldId="258"/>
            <ac:grpSpMk id="51" creationId="{00000000-0000-0000-0000-000000000000}"/>
          </ac:grpSpMkLst>
        </pc:grpChg>
      </pc:sldChg>
      <pc:sldChg chg="del">
        <pc:chgData name="Malin Schärer" userId="85e4a35034c7826c" providerId="LiveId" clId="{1FF0C479-E18C-4D76-9675-433FC60124CA}" dt="2024-10-11T07:24:49.700" v="25" actId="2696"/>
        <pc:sldMkLst>
          <pc:docMk/>
          <pc:sldMk cId="0" sldId="260"/>
        </pc:sldMkLst>
      </pc:sldChg>
      <pc:sldChg chg="addSp delSp modSp mod">
        <pc:chgData name="Malin Schärer" userId="85e4a35034c7826c" providerId="LiveId" clId="{1FF0C479-E18C-4D76-9675-433FC60124CA}" dt="2024-10-15T14:38:23.457" v="3069" actId="13926"/>
        <pc:sldMkLst>
          <pc:docMk/>
          <pc:sldMk cId="0" sldId="262"/>
        </pc:sldMkLst>
        <pc:spChg chg="add mod">
          <ac:chgData name="Malin Schärer" userId="85e4a35034c7826c" providerId="LiveId" clId="{1FF0C479-E18C-4D76-9675-433FC60124CA}" dt="2024-10-11T08:39:39.209" v="343"/>
          <ac:spMkLst>
            <pc:docMk/>
            <pc:sldMk cId="0" sldId="262"/>
            <ac:spMk id="2" creationId="{98ABD6FE-3E40-49F6-4935-360DB2EC39BF}"/>
          </ac:spMkLst>
        </pc:spChg>
        <pc:spChg chg="add mod">
          <ac:chgData name="Malin Schärer" userId="85e4a35034c7826c" providerId="LiveId" clId="{1FF0C479-E18C-4D76-9675-433FC60124CA}" dt="2024-10-11T08:40:25.280" v="357"/>
          <ac:spMkLst>
            <pc:docMk/>
            <pc:sldMk cId="0" sldId="262"/>
            <ac:spMk id="3" creationId="{4342D0BD-A093-1E88-2D2B-1CD6DFC5DC41}"/>
          </ac:spMkLst>
        </pc:spChg>
        <pc:spChg chg="add del mod">
          <ac:chgData name="Malin Schärer" userId="85e4a35034c7826c" providerId="LiveId" clId="{1FF0C479-E18C-4D76-9675-433FC60124CA}" dt="2024-10-15T13:13:37.425" v="1532" actId="478"/>
          <ac:spMkLst>
            <pc:docMk/>
            <pc:sldMk cId="0" sldId="262"/>
            <ac:spMk id="14" creationId="{21380CCB-EF99-63C6-B09E-BA46A01FE648}"/>
          </ac:spMkLst>
        </pc:spChg>
        <pc:spChg chg="add del mod">
          <ac:chgData name="Malin Schärer" userId="85e4a35034c7826c" providerId="LiveId" clId="{1FF0C479-E18C-4D76-9675-433FC60124CA}" dt="2024-10-15T13:13:39.808" v="1533" actId="478"/>
          <ac:spMkLst>
            <pc:docMk/>
            <pc:sldMk cId="0" sldId="262"/>
            <ac:spMk id="15" creationId="{73EDD82E-C540-AB24-35BC-005434E1AB13}"/>
          </ac:spMkLst>
        </pc:spChg>
        <pc:spChg chg="add del mod">
          <ac:chgData name="Malin Schärer" userId="85e4a35034c7826c" providerId="LiveId" clId="{1FF0C479-E18C-4D76-9675-433FC60124CA}" dt="2024-10-15T13:13:41.480" v="1534" actId="478"/>
          <ac:spMkLst>
            <pc:docMk/>
            <pc:sldMk cId="0" sldId="262"/>
            <ac:spMk id="16" creationId="{3AC439EB-C296-51EA-F212-2DD9C90947AD}"/>
          </ac:spMkLst>
        </pc:spChg>
        <pc:spChg chg="add del mod">
          <ac:chgData name="Malin Schärer" userId="85e4a35034c7826c" providerId="LiveId" clId="{1FF0C479-E18C-4D76-9675-433FC60124CA}" dt="2024-10-15T13:13:47.124" v="1536" actId="478"/>
          <ac:spMkLst>
            <pc:docMk/>
            <pc:sldMk cId="0" sldId="262"/>
            <ac:spMk id="17" creationId="{4C4CC783-F784-A70A-0FA3-53A448EC4AAA}"/>
          </ac:spMkLst>
        </pc:spChg>
        <pc:spChg chg="add del mod">
          <ac:chgData name="Malin Schärer" userId="85e4a35034c7826c" providerId="LiveId" clId="{1FF0C479-E18C-4D76-9675-433FC60124CA}" dt="2024-10-15T13:53:09.860" v="1561" actId="478"/>
          <ac:spMkLst>
            <pc:docMk/>
            <pc:sldMk cId="0" sldId="262"/>
            <ac:spMk id="18" creationId="{0C3143F5-3BC7-BD30-9D6C-A54F802B020C}"/>
          </ac:spMkLst>
        </pc:spChg>
        <pc:spChg chg="add del mod">
          <ac:chgData name="Malin Schärer" userId="85e4a35034c7826c" providerId="LiveId" clId="{1FF0C479-E18C-4D76-9675-433FC60124CA}" dt="2024-10-15T13:53:09.860" v="1561" actId="478"/>
          <ac:spMkLst>
            <pc:docMk/>
            <pc:sldMk cId="0" sldId="262"/>
            <ac:spMk id="19" creationId="{40944971-5FE5-5DAC-C383-F1502CB0B37B}"/>
          </ac:spMkLst>
        </pc:spChg>
        <pc:spChg chg="add mod">
          <ac:chgData name="Malin Schärer" userId="85e4a35034c7826c" providerId="LiveId" clId="{1FF0C479-E18C-4D76-9675-433FC60124CA}" dt="2024-10-15T14:38:23.457" v="3069" actId="13926"/>
          <ac:spMkLst>
            <pc:docMk/>
            <pc:sldMk cId="0" sldId="262"/>
            <ac:spMk id="20" creationId="{01F37789-1398-1757-978D-FABDAD2C201B}"/>
          </ac:spMkLst>
        </pc:spChg>
        <pc:spChg chg="add del mod">
          <ac:chgData name="Malin Schärer" userId="85e4a35034c7826c" providerId="LiveId" clId="{1FF0C479-E18C-4D76-9675-433FC60124CA}" dt="2024-10-15T13:53:13.113" v="1563" actId="478"/>
          <ac:spMkLst>
            <pc:docMk/>
            <pc:sldMk cId="0" sldId="262"/>
            <ac:spMk id="21" creationId="{65E7CA1C-164B-7F7C-04BF-A5B4FEB2B0C5}"/>
          </ac:spMkLst>
        </pc:spChg>
        <pc:spChg chg="del">
          <ac:chgData name="Malin Schärer" userId="85e4a35034c7826c" providerId="LiveId" clId="{1FF0C479-E18C-4D76-9675-433FC60124CA}" dt="2024-10-11T08:40:25.011" v="356" actId="478"/>
          <ac:spMkLst>
            <pc:docMk/>
            <pc:sldMk cId="0" sldId="262"/>
            <ac:spMk id="94" creationId="{00000000-0000-0000-0000-000000000000}"/>
          </ac:spMkLst>
        </pc:spChg>
        <pc:spChg chg="mod">
          <ac:chgData name="Malin Schärer" userId="85e4a35034c7826c" providerId="LiveId" clId="{1FF0C479-E18C-4D76-9675-433FC60124CA}" dt="2024-10-15T13:53:06.499" v="1560" actId="1076"/>
          <ac:spMkLst>
            <pc:docMk/>
            <pc:sldMk cId="0" sldId="262"/>
            <ac:spMk id="95" creationId="{00000000-0000-0000-0000-000000000000}"/>
          </ac:spMkLst>
        </pc:spChg>
        <pc:spChg chg="del mod">
          <ac:chgData name="Malin Schärer" userId="85e4a35034c7826c" providerId="LiveId" clId="{1FF0C479-E18C-4D76-9675-433FC60124CA}" dt="2024-10-15T13:56:41.238" v="1647" actId="21"/>
          <ac:spMkLst>
            <pc:docMk/>
            <pc:sldMk cId="0" sldId="262"/>
            <ac:spMk id="97" creationId="{00000000-0000-0000-0000-000000000000}"/>
          </ac:spMkLst>
        </pc:spChg>
        <pc:spChg chg="del mod">
          <ac:chgData name="Malin Schärer" userId="85e4a35034c7826c" providerId="LiveId" clId="{1FF0C479-E18C-4D76-9675-433FC60124CA}" dt="2024-10-15T13:58:22.232" v="1708" actId="478"/>
          <ac:spMkLst>
            <pc:docMk/>
            <pc:sldMk cId="0" sldId="262"/>
            <ac:spMk id="99" creationId="{00000000-0000-0000-0000-000000000000}"/>
          </ac:spMkLst>
        </pc:spChg>
        <pc:graphicFrameChg chg="add del mod modGraphic">
          <ac:chgData name="Malin Schärer" userId="85e4a35034c7826c" providerId="LiveId" clId="{1FF0C479-E18C-4D76-9675-433FC60124CA}" dt="2024-10-11T11:21:42.677" v="558" actId="478"/>
          <ac:graphicFrameMkLst>
            <pc:docMk/>
            <pc:sldMk cId="0" sldId="262"/>
            <ac:graphicFrameMk id="4" creationId="{BE3B3807-FC1E-9BC6-BC72-B93B2E2CF3C9}"/>
          </ac:graphicFrameMkLst>
        </pc:graphicFrameChg>
        <pc:graphicFrameChg chg="add del mod modGraphic">
          <ac:chgData name="Malin Schärer" userId="85e4a35034c7826c" providerId="LiveId" clId="{1FF0C479-E18C-4D76-9675-433FC60124CA}" dt="2024-10-14T13:58:22.149" v="716" actId="478"/>
          <ac:graphicFrameMkLst>
            <pc:docMk/>
            <pc:sldMk cId="0" sldId="262"/>
            <ac:graphicFrameMk id="6" creationId="{2133C87D-0C71-86E4-B467-9AFC4E445CA7}"/>
          </ac:graphicFrameMkLst>
        </pc:graphicFrameChg>
        <pc:graphicFrameChg chg="add del mod modGraphic">
          <ac:chgData name="Malin Schärer" userId="85e4a35034c7826c" providerId="LiveId" clId="{1FF0C479-E18C-4D76-9675-433FC60124CA}" dt="2024-10-14T13:58:20.842" v="715" actId="1032"/>
          <ac:graphicFrameMkLst>
            <pc:docMk/>
            <pc:sldMk cId="0" sldId="262"/>
            <ac:graphicFrameMk id="7" creationId="{5FC2D227-A800-A7DD-F3DD-2E171E39B8F4}"/>
          </ac:graphicFrameMkLst>
        </pc:graphicFrameChg>
        <pc:graphicFrameChg chg="add del mod modGraphic">
          <ac:chgData name="Malin Schärer" userId="85e4a35034c7826c" providerId="LiveId" clId="{1FF0C479-E18C-4D76-9675-433FC60124CA}" dt="2024-10-14T15:04:15.147" v="1194" actId="21"/>
          <ac:graphicFrameMkLst>
            <pc:docMk/>
            <pc:sldMk cId="0" sldId="262"/>
            <ac:graphicFrameMk id="8" creationId="{3D1316F6-EF1A-EAA4-2F50-A7A938BAB655}"/>
          </ac:graphicFrameMkLst>
        </pc:graphicFrameChg>
        <pc:picChg chg="add del mod">
          <ac:chgData name="Malin Schärer" userId="85e4a35034c7826c" providerId="LiveId" clId="{1FF0C479-E18C-4D76-9675-433FC60124CA}" dt="2024-10-15T13:53:09.860" v="1561" actId="478"/>
          <ac:picMkLst>
            <pc:docMk/>
            <pc:sldMk cId="0" sldId="262"/>
            <ac:picMk id="10" creationId="{75E55194-10C3-C7BE-C074-72000961F025}"/>
          </ac:picMkLst>
        </pc:picChg>
        <pc:picChg chg="add del mod">
          <ac:chgData name="Malin Schärer" userId="85e4a35034c7826c" providerId="LiveId" clId="{1FF0C479-E18C-4D76-9675-433FC60124CA}" dt="2024-10-15T13:53:02.179" v="1556" actId="478"/>
          <ac:picMkLst>
            <pc:docMk/>
            <pc:sldMk cId="0" sldId="262"/>
            <ac:picMk id="11" creationId="{95EAC7D2-6362-FBF6-E933-E3C234169F08}"/>
          </ac:picMkLst>
        </pc:picChg>
        <pc:picChg chg="add del mod">
          <ac:chgData name="Malin Schärer" userId="85e4a35034c7826c" providerId="LiveId" clId="{1FF0C479-E18C-4D76-9675-433FC60124CA}" dt="2024-10-15T13:53:04.204" v="1558" actId="478"/>
          <ac:picMkLst>
            <pc:docMk/>
            <pc:sldMk cId="0" sldId="262"/>
            <ac:picMk id="12" creationId="{CE6DF126-9BD1-AC06-7350-D6FE102238B2}"/>
          </ac:picMkLst>
        </pc:picChg>
        <pc:picChg chg="add del mod">
          <ac:chgData name="Malin Schärer" userId="85e4a35034c7826c" providerId="LiveId" clId="{1FF0C479-E18C-4D76-9675-433FC60124CA}" dt="2024-10-15T13:53:03.200" v="1557" actId="478"/>
          <ac:picMkLst>
            <pc:docMk/>
            <pc:sldMk cId="0" sldId="262"/>
            <ac:picMk id="13" creationId="{E91B6BD8-36C1-1005-5202-1E3DC1305041}"/>
          </ac:picMkLst>
        </pc:picChg>
        <pc:picChg chg="add del mod">
          <ac:chgData name="Malin Schärer" userId="85e4a35034c7826c" providerId="LiveId" clId="{1FF0C479-E18C-4D76-9675-433FC60124CA}" dt="2024-10-15T13:53:09.860" v="1561" actId="478"/>
          <ac:picMkLst>
            <pc:docMk/>
            <pc:sldMk cId="0" sldId="262"/>
            <ac:picMk id="27" creationId="{05185BC2-D5CD-9F62-BC18-FB684EF1247C}"/>
          </ac:picMkLst>
        </pc:picChg>
        <pc:picChg chg="add del mod">
          <ac:chgData name="Malin Schärer" userId="85e4a35034c7826c" providerId="LiveId" clId="{1FF0C479-E18C-4D76-9675-433FC60124CA}" dt="2024-10-15T14:00:31.393" v="1709" actId="478"/>
          <ac:picMkLst>
            <pc:docMk/>
            <pc:sldMk cId="0" sldId="262"/>
            <ac:picMk id="29" creationId="{97A935A6-57E6-D848-906A-FA707793A491}"/>
          </ac:picMkLst>
        </pc:picChg>
        <pc:picChg chg="add del mod">
          <ac:chgData name="Malin Schärer" userId="85e4a35034c7826c" providerId="LiveId" clId="{1FF0C479-E18C-4D76-9675-433FC60124CA}" dt="2024-10-15T14:02:44.218" v="1717" actId="478"/>
          <ac:picMkLst>
            <pc:docMk/>
            <pc:sldMk cId="0" sldId="262"/>
            <ac:picMk id="31" creationId="{CE95C4E1-F2EF-13FD-C737-514130E9927A}"/>
          </ac:picMkLst>
        </pc:picChg>
        <pc:picChg chg="add mod">
          <ac:chgData name="Malin Schärer" userId="85e4a35034c7826c" providerId="LiveId" clId="{1FF0C479-E18C-4D76-9675-433FC60124CA}" dt="2024-10-15T14:02:57.548" v="1722" actId="1076"/>
          <ac:picMkLst>
            <pc:docMk/>
            <pc:sldMk cId="0" sldId="262"/>
            <ac:picMk id="33" creationId="{E88BF9C4-EF67-EEBE-5E2A-2ABBC790AC0C}"/>
          </ac:picMkLst>
        </pc:picChg>
        <pc:picChg chg="del mod">
          <ac:chgData name="Malin Schärer" userId="85e4a35034c7826c" providerId="LiveId" clId="{1FF0C479-E18C-4D76-9675-433FC60124CA}" dt="2024-10-15T13:12:25.840" v="1521" actId="478"/>
          <ac:picMkLst>
            <pc:docMk/>
            <pc:sldMk cId="0" sldId="262"/>
            <ac:picMk id="98" creationId="{00000000-0000-0000-0000-000000000000}"/>
          </ac:picMkLst>
        </pc:picChg>
        <pc:inkChg chg="add del mod">
          <ac:chgData name="Malin Schärer" userId="85e4a35034c7826c" providerId="LiveId" clId="{1FF0C479-E18C-4D76-9675-433FC60124CA}" dt="2024-10-15T13:16:09.410" v="1551" actId="478"/>
          <ac:inkMkLst>
            <pc:docMk/>
            <pc:sldMk cId="0" sldId="262"/>
            <ac:inkMk id="22" creationId="{CE242252-97EB-11D3-6BF5-B5D215281CAB}"/>
          </ac:inkMkLst>
        </pc:inkChg>
        <pc:cxnChg chg="add del mod">
          <ac:chgData name="Malin Schärer" userId="85e4a35034c7826c" providerId="LiveId" clId="{1FF0C479-E18C-4D76-9675-433FC60124CA}" dt="2024-10-14T13:55:57.715" v="659" actId="478"/>
          <ac:cxnSpMkLst>
            <pc:docMk/>
            <pc:sldMk cId="0" sldId="262"/>
            <ac:cxnSpMk id="5" creationId="{E9F7ACA8-E7CD-D579-41FB-F785224E04D1}"/>
          </ac:cxnSpMkLst>
        </pc:cxnChg>
        <pc:cxnChg chg="add del mod">
          <ac:chgData name="Malin Schärer" userId="85e4a35034c7826c" providerId="LiveId" clId="{1FF0C479-E18C-4D76-9675-433FC60124CA}" dt="2024-10-15T13:15:50.689" v="1547" actId="478"/>
          <ac:cxnSpMkLst>
            <pc:docMk/>
            <pc:sldMk cId="0" sldId="262"/>
            <ac:cxnSpMk id="9" creationId="{EFF5C748-CC4E-BF59-DD77-AAEBA1BA24C4}"/>
          </ac:cxnSpMkLst>
        </pc:cxnChg>
      </pc:sldChg>
      <pc:sldChg chg="addSp delSp modSp mod">
        <pc:chgData name="Malin Schärer" userId="85e4a35034c7826c" providerId="LiveId" clId="{1FF0C479-E18C-4D76-9675-433FC60124CA}" dt="2024-10-15T14:17:46.546" v="2015"/>
        <pc:sldMkLst>
          <pc:docMk/>
          <pc:sldMk cId="0" sldId="263"/>
        </pc:sldMkLst>
        <pc:spChg chg="del">
          <ac:chgData name="Malin Schärer" userId="85e4a35034c7826c" providerId="LiveId" clId="{1FF0C479-E18C-4D76-9675-433FC60124CA}" dt="2024-10-11T07:24:31.213" v="23" actId="478"/>
          <ac:spMkLst>
            <pc:docMk/>
            <pc:sldMk cId="0" sldId="263"/>
            <ac:spMk id="2" creationId="{8563F06C-6D78-22C9-94F6-5FADCA560518}"/>
          </ac:spMkLst>
        </pc:spChg>
        <pc:spChg chg="add mod">
          <ac:chgData name="Malin Schärer" userId="85e4a35034c7826c" providerId="LiveId" clId="{1FF0C479-E18C-4D76-9675-433FC60124CA}" dt="2024-10-11T10:36:32.515" v="494" actId="1076"/>
          <ac:spMkLst>
            <pc:docMk/>
            <pc:sldMk cId="0" sldId="263"/>
            <ac:spMk id="5" creationId="{42B2A0E7-987C-EBA0-9D9E-22F60679303D}"/>
          </ac:spMkLst>
        </pc:spChg>
        <pc:spChg chg="add mod">
          <ac:chgData name="Malin Schärer" userId="85e4a35034c7826c" providerId="LiveId" clId="{1FF0C479-E18C-4D76-9675-433FC60124CA}" dt="2024-10-11T10:36:28.735" v="493" actId="14100"/>
          <ac:spMkLst>
            <pc:docMk/>
            <pc:sldMk cId="0" sldId="263"/>
            <ac:spMk id="6" creationId="{5CF186F7-D05C-C38C-027D-CC004F2E6EE0}"/>
          </ac:spMkLst>
        </pc:spChg>
        <pc:spChg chg="add">
          <ac:chgData name="Malin Schärer" userId="85e4a35034c7826c" providerId="LiveId" clId="{1FF0C479-E18C-4D76-9675-433FC60124CA}" dt="2024-10-11T10:26:15.432" v="417"/>
          <ac:spMkLst>
            <pc:docMk/>
            <pc:sldMk cId="0" sldId="263"/>
            <ac:spMk id="7" creationId="{AEE09BF9-00CE-CF1B-0232-3C44AB3493A0}"/>
          </ac:spMkLst>
        </pc:spChg>
        <pc:spChg chg="add">
          <ac:chgData name="Malin Schärer" userId="85e4a35034c7826c" providerId="LiveId" clId="{1FF0C479-E18C-4D76-9675-433FC60124CA}" dt="2024-10-11T10:26:51.487" v="418"/>
          <ac:spMkLst>
            <pc:docMk/>
            <pc:sldMk cId="0" sldId="263"/>
            <ac:spMk id="8" creationId="{66505EBA-7281-30C4-B790-286EFC87173C}"/>
          </ac:spMkLst>
        </pc:spChg>
        <pc:spChg chg="add del mod">
          <ac:chgData name="Malin Schärer" userId="85e4a35034c7826c" providerId="LiveId" clId="{1FF0C479-E18C-4D76-9675-433FC60124CA}" dt="2024-10-11T10:27:31.458" v="422" actId="22"/>
          <ac:spMkLst>
            <pc:docMk/>
            <pc:sldMk cId="0" sldId="263"/>
            <ac:spMk id="10" creationId="{E2935F3C-11BF-51D7-4E9D-E797AD742A03}"/>
          </ac:spMkLst>
        </pc:spChg>
        <pc:spChg chg="add mod">
          <ac:chgData name="Malin Schärer" userId="85e4a35034c7826c" providerId="LiveId" clId="{1FF0C479-E18C-4D76-9675-433FC60124CA}" dt="2024-10-11T11:24:10.182" v="563" actId="14100"/>
          <ac:spMkLst>
            <pc:docMk/>
            <pc:sldMk cId="0" sldId="263"/>
            <ac:spMk id="13" creationId="{2AEA1E94-4A16-217F-2E4F-BB645E515206}"/>
          </ac:spMkLst>
        </pc:spChg>
        <pc:spChg chg="mod">
          <ac:chgData name="Malin Schärer" userId="85e4a35034c7826c" providerId="LiveId" clId="{1FF0C479-E18C-4D76-9675-433FC60124CA}" dt="2024-10-15T12:55:40.169" v="1450" actId="14100"/>
          <ac:spMkLst>
            <pc:docMk/>
            <pc:sldMk cId="0" sldId="263"/>
            <ac:spMk id="16" creationId="{6A7E2ECA-E550-9DEF-7F53-42063E6D3609}"/>
          </ac:spMkLst>
        </pc:spChg>
        <pc:spChg chg="mod">
          <ac:chgData name="Malin Schärer" userId="85e4a35034c7826c" providerId="LiveId" clId="{1FF0C479-E18C-4D76-9675-433FC60124CA}" dt="2024-10-11T11:27:53.201" v="650" actId="1037"/>
          <ac:spMkLst>
            <pc:docMk/>
            <pc:sldMk cId="0" sldId="263"/>
            <ac:spMk id="17" creationId="{459E83B8-334F-65F7-548E-7CE2113F5AB6}"/>
          </ac:spMkLst>
        </pc:spChg>
        <pc:spChg chg="add mod">
          <ac:chgData name="Malin Schärer" userId="85e4a35034c7826c" providerId="LiveId" clId="{1FF0C479-E18C-4D76-9675-433FC60124CA}" dt="2024-10-11T10:29:51.244" v="432"/>
          <ac:spMkLst>
            <pc:docMk/>
            <pc:sldMk cId="0" sldId="263"/>
            <ac:spMk id="30" creationId="{F71DD035-A6D5-3F50-176F-45AF71D5780F}"/>
          </ac:spMkLst>
        </pc:spChg>
        <pc:spChg chg="mod">
          <ac:chgData name="Malin Schärer" userId="85e4a35034c7826c" providerId="LiveId" clId="{1FF0C479-E18C-4D76-9675-433FC60124CA}" dt="2024-10-11T10:29:51.244" v="432"/>
          <ac:spMkLst>
            <pc:docMk/>
            <pc:sldMk cId="0" sldId="263"/>
            <ac:spMk id="33" creationId="{269C5971-B8FE-003E-8D9B-14B6AA976380}"/>
          </ac:spMkLst>
        </pc:spChg>
        <pc:spChg chg="mod">
          <ac:chgData name="Malin Schärer" userId="85e4a35034c7826c" providerId="LiveId" clId="{1FF0C479-E18C-4D76-9675-433FC60124CA}" dt="2024-10-11T10:29:51.244" v="432"/>
          <ac:spMkLst>
            <pc:docMk/>
            <pc:sldMk cId="0" sldId="263"/>
            <ac:spMk id="34" creationId="{58D18AC1-CE0E-0FF5-AE89-1E5EDAD2FB20}"/>
          </ac:spMkLst>
        </pc:spChg>
        <pc:spChg chg="add mod">
          <ac:chgData name="Malin Schärer" userId="85e4a35034c7826c" providerId="LiveId" clId="{1FF0C479-E18C-4D76-9675-433FC60124CA}" dt="2024-10-15T14:07:12.381" v="2005" actId="113"/>
          <ac:spMkLst>
            <pc:docMk/>
            <pc:sldMk cId="0" sldId="263"/>
            <ac:spMk id="97" creationId="{00000000-0000-0000-0000-000000000000}"/>
          </ac:spMkLst>
        </pc:spChg>
        <pc:spChg chg="mod">
          <ac:chgData name="Malin Schärer" userId="85e4a35034c7826c" providerId="LiveId" clId="{1FF0C479-E18C-4D76-9675-433FC60124CA}" dt="2024-10-14T15:05:01.609" v="1208" actId="1076"/>
          <ac:spMkLst>
            <pc:docMk/>
            <pc:sldMk cId="0" sldId="263"/>
            <ac:spMk id="107" creationId="{00000000-0000-0000-0000-000000000000}"/>
          </ac:spMkLst>
        </pc:spChg>
        <pc:spChg chg="del">
          <ac:chgData name="Malin Schärer" userId="85e4a35034c7826c" providerId="LiveId" clId="{1FF0C479-E18C-4D76-9675-433FC60124CA}" dt="2024-10-11T07:24:23.135" v="19" actId="478"/>
          <ac:spMkLst>
            <pc:docMk/>
            <pc:sldMk cId="0" sldId="263"/>
            <ac:spMk id="110" creationId="{00000000-0000-0000-0000-000000000000}"/>
          </ac:spMkLst>
        </pc:spChg>
        <pc:spChg chg="del">
          <ac:chgData name="Malin Schärer" userId="85e4a35034c7826c" providerId="LiveId" clId="{1FF0C479-E18C-4D76-9675-433FC60124CA}" dt="2024-10-11T07:24:23.135" v="19" actId="478"/>
          <ac:spMkLst>
            <pc:docMk/>
            <pc:sldMk cId="0" sldId="263"/>
            <ac:spMk id="111" creationId="{00000000-0000-0000-0000-000000000000}"/>
          </ac:spMkLst>
        </pc:spChg>
        <pc:spChg chg="del">
          <ac:chgData name="Malin Schärer" userId="85e4a35034c7826c" providerId="LiveId" clId="{1FF0C479-E18C-4D76-9675-433FC60124CA}" dt="2024-10-11T07:24:23.135" v="19" actId="478"/>
          <ac:spMkLst>
            <pc:docMk/>
            <pc:sldMk cId="0" sldId="263"/>
            <ac:spMk id="112" creationId="{00000000-0000-0000-0000-000000000000}"/>
          </ac:spMkLst>
        </pc:spChg>
        <pc:spChg chg="del">
          <ac:chgData name="Malin Schärer" userId="85e4a35034c7826c" providerId="LiveId" clId="{1FF0C479-E18C-4D76-9675-433FC60124CA}" dt="2024-10-11T07:24:23.135" v="19" actId="478"/>
          <ac:spMkLst>
            <pc:docMk/>
            <pc:sldMk cId="0" sldId="263"/>
            <ac:spMk id="113" creationId="{00000000-0000-0000-0000-000000000000}"/>
          </ac:spMkLst>
        </pc:spChg>
        <pc:spChg chg="del">
          <ac:chgData name="Malin Schärer" userId="85e4a35034c7826c" providerId="LiveId" clId="{1FF0C479-E18C-4D76-9675-433FC60124CA}" dt="2024-10-11T07:24:23.135" v="19" actId="478"/>
          <ac:spMkLst>
            <pc:docMk/>
            <pc:sldMk cId="0" sldId="263"/>
            <ac:spMk id="114" creationId="{00000000-0000-0000-0000-000000000000}"/>
          </ac:spMkLst>
        </pc:spChg>
        <pc:spChg chg="del">
          <ac:chgData name="Malin Schärer" userId="85e4a35034c7826c" providerId="LiveId" clId="{1FF0C479-E18C-4D76-9675-433FC60124CA}" dt="2024-10-11T07:24:23.135" v="19" actId="478"/>
          <ac:spMkLst>
            <pc:docMk/>
            <pc:sldMk cId="0" sldId="263"/>
            <ac:spMk id="115" creationId="{00000000-0000-0000-0000-000000000000}"/>
          </ac:spMkLst>
        </pc:spChg>
        <pc:spChg chg="del mod">
          <ac:chgData name="Malin Schärer" userId="85e4a35034c7826c" providerId="LiveId" clId="{1FF0C479-E18C-4D76-9675-433FC60124CA}" dt="2024-10-11T07:24:26.580" v="21" actId="478"/>
          <ac:spMkLst>
            <pc:docMk/>
            <pc:sldMk cId="0" sldId="263"/>
            <ac:spMk id="116" creationId="{00000000-0000-0000-0000-000000000000}"/>
          </ac:spMkLst>
        </pc:spChg>
        <pc:grpChg chg="add del mod">
          <ac:chgData name="Malin Schärer" userId="85e4a35034c7826c" providerId="LiveId" clId="{1FF0C479-E18C-4D76-9675-433FC60124CA}" dt="2024-10-11T11:28:10.500" v="655" actId="478"/>
          <ac:grpSpMkLst>
            <pc:docMk/>
            <pc:sldMk cId="0" sldId="263"/>
            <ac:grpSpMk id="14" creationId="{1C93152F-D950-4666-1FD4-83C00F2A4EF6}"/>
          </ac:grpSpMkLst>
        </pc:grpChg>
        <pc:grpChg chg="mod">
          <ac:chgData name="Malin Schärer" userId="85e4a35034c7826c" providerId="LiveId" clId="{1FF0C479-E18C-4D76-9675-433FC60124CA}" dt="2024-10-11T10:28:26.616" v="425"/>
          <ac:grpSpMkLst>
            <pc:docMk/>
            <pc:sldMk cId="0" sldId="263"/>
            <ac:grpSpMk id="15" creationId="{FEC2C36E-6897-0DED-F6E1-CCC1B65204C0}"/>
          </ac:grpSpMkLst>
        </pc:grpChg>
        <pc:grpChg chg="add mod">
          <ac:chgData name="Malin Schärer" userId="85e4a35034c7826c" providerId="LiveId" clId="{1FF0C479-E18C-4D76-9675-433FC60124CA}" dt="2024-10-11T10:29:51.244" v="432"/>
          <ac:grpSpMkLst>
            <pc:docMk/>
            <pc:sldMk cId="0" sldId="263"/>
            <ac:grpSpMk id="31" creationId="{708CF504-461B-5EFF-1E8D-6FA22ED1B57B}"/>
          </ac:grpSpMkLst>
        </pc:grpChg>
        <pc:grpChg chg="mod">
          <ac:chgData name="Malin Schärer" userId="85e4a35034c7826c" providerId="LiveId" clId="{1FF0C479-E18C-4D76-9675-433FC60124CA}" dt="2024-10-11T10:29:51.244" v="432"/>
          <ac:grpSpMkLst>
            <pc:docMk/>
            <pc:sldMk cId="0" sldId="263"/>
            <ac:grpSpMk id="32" creationId="{EC643E07-FC73-1AA5-CF22-477909537D79}"/>
          </ac:grpSpMkLst>
        </pc:grpChg>
        <pc:graphicFrameChg chg="add mod">
          <ac:chgData name="Malin Schärer" userId="85e4a35034c7826c" providerId="LiveId" clId="{1FF0C479-E18C-4D76-9675-433FC60124CA}" dt="2024-10-15T14:17:46.546" v="2015"/>
          <ac:graphicFrameMkLst>
            <pc:docMk/>
            <pc:sldMk cId="0" sldId="263"/>
            <ac:graphicFrameMk id="2" creationId="{BAC5DFF9-4426-42B3-754D-53E399640724}"/>
          </ac:graphicFrameMkLst>
        </pc:graphicFrameChg>
        <pc:graphicFrameChg chg="add mod">
          <ac:chgData name="Malin Schärer" userId="85e4a35034c7826c" providerId="LiveId" clId="{1FF0C479-E18C-4D76-9675-433FC60124CA}" dt="2024-10-14T15:05:08.249" v="1212" actId="14100"/>
          <ac:graphicFrameMkLst>
            <pc:docMk/>
            <pc:sldMk cId="0" sldId="263"/>
            <ac:graphicFrameMk id="8" creationId="{3D1316F6-EF1A-EAA4-2F50-A7A938BAB655}"/>
          </ac:graphicFrameMkLst>
        </pc:graphicFrameChg>
        <pc:picChg chg="del mod">
          <ac:chgData name="Malin Schärer" userId="85e4a35034c7826c" providerId="LiveId" clId="{1FF0C479-E18C-4D76-9675-433FC60124CA}" dt="2024-10-11T10:32:17.486" v="465" actId="478"/>
          <ac:picMkLst>
            <pc:docMk/>
            <pc:sldMk cId="0" sldId="263"/>
            <ac:picMk id="20" creationId="{EEF25BA1-CD0D-2585-5A7E-EAF379815EEB}"/>
          </ac:picMkLst>
        </pc:picChg>
        <pc:picChg chg="mod">
          <ac:chgData name="Malin Schärer" userId="85e4a35034c7826c" providerId="LiveId" clId="{1FF0C479-E18C-4D76-9675-433FC60124CA}" dt="2024-10-11T11:27:53.672" v="651" actId="1076"/>
          <ac:picMkLst>
            <pc:docMk/>
            <pc:sldMk cId="0" sldId="263"/>
            <ac:picMk id="21" creationId="{6ACE75A2-0FCA-EC84-3021-D776525A4F3E}"/>
          </ac:picMkLst>
        </pc:picChg>
        <pc:picChg chg="del mod">
          <ac:chgData name="Malin Schärer" userId="85e4a35034c7826c" providerId="LiveId" clId="{1FF0C479-E18C-4D76-9675-433FC60124CA}" dt="2024-10-11T10:29:17.215" v="426" actId="478"/>
          <ac:picMkLst>
            <pc:docMk/>
            <pc:sldMk cId="0" sldId="263"/>
            <ac:picMk id="22" creationId="{EED95E0F-6A1B-4C23-9DDB-3FDD1B005287}"/>
          </ac:picMkLst>
        </pc:picChg>
        <pc:picChg chg="del mod">
          <ac:chgData name="Malin Schärer" userId="85e4a35034c7826c" providerId="LiveId" clId="{1FF0C479-E18C-4D76-9675-433FC60124CA}" dt="2024-10-11T10:31:08.486" v="457" actId="478"/>
          <ac:picMkLst>
            <pc:docMk/>
            <pc:sldMk cId="0" sldId="263"/>
            <ac:picMk id="23" creationId="{3CC086EB-8ADA-BAE0-D24F-C34EACA251D8}"/>
          </ac:picMkLst>
        </pc:picChg>
        <pc:picChg chg="del mod">
          <ac:chgData name="Malin Schärer" userId="85e4a35034c7826c" providerId="LiveId" clId="{1FF0C479-E18C-4D76-9675-433FC60124CA}" dt="2024-10-11T10:34:47.165" v="484" actId="478"/>
          <ac:picMkLst>
            <pc:docMk/>
            <pc:sldMk cId="0" sldId="263"/>
            <ac:picMk id="24" creationId="{047EE965-A085-732E-55C9-8076FA7B78B8}"/>
          </ac:picMkLst>
        </pc:picChg>
        <pc:picChg chg="del mod">
          <ac:chgData name="Malin Schärer" userId="85e4a35034c7826c" providerId="LiveId" clId="{1FF0C479-E18C-4D76-9675-433FC60124CA}" dt="2024-10-11T10:31:30.927" v="459" actId="478"/>
          <ac:picMkLst>
            <pc:docMk/>
            <pc:sldMk cId="0" sldId="263"/>
            <ac:picMk id="25" creationId="{53FE2161-C7F2-AC8D-112B-DAFE46F1A388}"/>
          </ac:picMkLst>
        </pc:picChg>
        <pc:picChg chg="add mod">
          <ac:chgData name="Malin Schärer" userId="85e4a35034c7826c" providerId="LiveId" clId="{1FF0C479-E18C-4D76-9675-433FC60124CA}" dt="2024-10-11T10:29:49.474" v="431"/>
          <ac:picMkLst>
            <pc:docMk/>
            <pc:sldMk cId="0" sldId="263"/>
            <ac:picMk id="29" creationId="{E46B15CF-586E-7321-3118-7AE780F4B263}"/>
          </ac:picMkLst>
        </pc:picChg>
        <pc:picChg chg="mod">
          <ac:chgData name="Malin Schärer" userId="85e4a35034c7826c" providerId="LiveId" clId="{1FF0C479-E18C-4D76-9675-433FC60124CA}" dt="2024-10-11T10:29:51.244" v="432"/>
          <ac:picMkLst>
            <pc:docMk/>
            <pc:sldMk cId="0" sldId="263"/>
            <ac:picMk id="37" creationId="{334C447A-4022-E5E3-8995-765DD82E0700}"/>
          </ac:picMkLst>
        </pc:picChg>
        <pc:picChg chg="mod">
          <ac:chgData name="Malin Schärer" userId="85e4a35034c7826c" providerId="LiveId" clId="{1FF0C479-E18C-4D76-9675-433FC60124CA}" dt="2024-10-11T10:29:51.244" v="432"/>
          <ac:picMkLst>
            <pc:docMk/>
            <pc:sldMk cId="0" sldId="263"/>
            <ac:picMk id="38" creationId="{B4575B62-3651-632B-7999-3AD963774CA3}"/>
          </ac:picMkLst>
        </pc:picChg>
        <pc:picChg chg="mod">
          <ac:chgData name="Malin Schärer" userId="85e4a35034c7826c" providerId="LiveId" clId="{1FF0C479-E18C-4D76-9675-433FC60124CA}" dt="2024-10-11T10:29:51.244" v="432"/>
          <ac:picMkLst>
            <pc:docMk/>
            <pc:sldMk cId="0" sldId="263"/>
            <ac:picMk id="39" creationId="{26FB4089-1B64-C7D7-D8D4-C6FE6118F77E}"/>
          </ac:picMkLst>
        </pc:picChg>
        <pc:picChg chg="mod">
          <ac:chgData name="Malin Schärer" userId="85e4a35034c7826c" providerId="LiveId" clId="{1FF0C479-E18C-4D76-9675-433FC60124CA}" dt="2024-10-11T10:29:51.244" v="432"/>
          <ac:picMkLst>
            <pc:docMk/>
            <pc:sldMk cId="0" sldId="263"/>
            <ac:picMk id="40" creationId="{DF21E913-ADD2-3441-1666-22327B826118}"/>
          </ac:picMkLst>
        </pc:picChg>
        <pc:picChg chg="mod">
          <ac:chgData name="Malin Schärer" userId="85e4a35034c7826c" providerId="LiveId" clId="{1FF0C479-E18C-4D76-9675-433FC60124CA}" dt="2024-10-11T10:29:51.244" v="432"/>
          <ac:picMkLst>
            <pc:docMk/>
            <pc:sldMk cId="0" sldId="263"/>
            <ac:picMk id="41" creationId="{E217CC77-E840-8338-D127-29474AFF88E7}"/>
          </ac:picMkLst>
        </pc:picChg>
        <pc:picChg chg="mod">
          <ac:chgData name="Malin Schärer" userId="85e4a35034c7826c" providerId="LiveId" clId="{1FF0C479-E18C-4D76-9675-433FC60124CA}" dt="2024-10-11T10:29:51.244" v="432"/>
          <ac:picMkLst>
            <pc:docMk/>
            <pc:sldMk cId="0" sldId="263"/>
            <ac:picMk id="42" creationId="{1E90B264-91D1-8FE0-13D9-753B8717CF77}"/>
          </ac:picMkLst>
        </pc:picChg>
        <pc:picChg chg="add mod modCrop">
          <ac:chgData name="Malin Schärer" userId="85e4a35034c7826c" providerId="LiveId" clId="{1FF0C479-E18C-4D76-9675-433FC60124CA}" dt="2024-10-14T15:05:07.397" v="1210" actId="1076"/>
          <ac:picMkLst>
            <pc:docMk/>
            <pc:sldMk cId="0" sldId="263"/>
            <ac:picMk id="46" creationId="{675B7128-56CD-9610-05B1-93F576B4765C}"/>
          </ac:picMkLst>
        </pc:picChg>
        <pc:picChg chg="add mod modCrop">
          <ac:chgData name="Malin Schärer" userId="85e4a35034c7826c" providerId="LiveId" clId="{1FF0C479-E18C-4D76-9675-433FC60124CA}" dt="2024-10-11T11:26:57.190" v="628" actId="14100"/>
          <ac:picMkLst>
            <pc:docMk/>
            <pc:sldMk cId="0" sldId="263"/>
            <ac:picMk id="48" creationId="{48103694-A394-003B-7E6C-9FCD14B58FB9}"/>
          </ac:picMkLst>
        </pc:picChg>
        <pc:picChg chg="add mod">
          <ac:chgData name="Malin Schärer" userId="85e4a35034c7826c" providerId="LiveId" clId="{1FF0C479-E18C-4D76-9675-433FC60124CA}" dt="2024-10-14T15:05:07.397" v="1210" actId="1076"/>
          <ac:picMkLst>
            <pc:docMk/>
            <pc:sldMk cId="0" sldId="263"/>
            <ac:picMk id="50" creationId="{A10B8912-CA35-C850-F382-0273D797B72B}"/>
          </ac:picMkLst>
        </pc:picChg>
        <pc:picChg chg="add mod">
          <ac:chgData name="Malin Schärer" userId="85e4a35034c7826c" providerId="LiveId" clId="{1FF0C479-E18C-4D76-9675-433FC60124CA}" dt="2024-10-14T15:05:07.397" v="1210" actId="1076"/>
          <ac:picMkLst>
            <pc:docMk/>
            <pc:sldMk cId="0" sldId="263"/>
            <ac:picMk id="51" creationId="{46183039-F7B4-F773-5C2F-E084328E59EA}"/>
          </ac:picMkLst>
        </pc:picChg>
        <pc:picChg chg="del">
          <ac:chgData name="Malin Schärer" userId="85e4a35034c7826c" providerId="LiveId" clId="{1FF0C479-E18C-4D76-9675-433FC60124CA}" dt="2024-10-11T07:24:23.135" v="19" actId="478"/>
          <ac:picMkLst>
            <pc:docMk/>
            <pc:sldMk cId="0" sldId="263"/>
            <ac:picMk id="105" creationId="{00000000-0000-0000-0000-000000000000}"/>
          </ac:picMkLst>
        </pc:picChg>
        <pc:picChg chg="del">
          <ac:chgData name="Malin Schärer" userId="85e4a35034c7826c" providerId="LiveId" clId="{1FF0C479-E18C-4D76-9675-433FC60124CA}" dt="2024-10-11T07:24:23.135" v="19" actId="478"/>
          <ac:picMkLst>
            <pc:docMk/>
            <pc:sldMk cId="0" sldId="263"/>
            <ac:picMk id="106" creationId="{00000000-0000-0000-0000-000000000000}"/>
          </ac:picMkLst>
        </pc:picChg>
        <pc:picChg chg="del">
          <ac:chgData name="Malin Schärer" userId="85e4a35034c7826c" providerId="LiveId" clId="{1FF0C479-E18C-4D76-9675-433FC60124CA}" dt="2024-10-11T07:24:23.135" v="19" actId="478"/>
          <ac:picMkLst>
            <pc:docMk/>
            <pc:sldMk cId="0" sldId="263"/>
            <ac:picMk id="108" creationId="{00000000-0000-0000-0000-000000000000}"/>
          </ac:picMkLst>
        </pc:picChg>
        <pc:picChg chg="del">
          <ac:chgData name="Malin Schärer" userId="85e4a35034c7826c" providerId="LiveId" clId="{1FF0C479-E18C-4D76-9675-433FC60124CA}" dt="2024-10-11T07:24:23.135" v="19" actId="478"/>
          <ac:picMkLst>
            <pc:docMk/>
            <pc:sldMk cId="0" sldId="263"/>
            <ac:picMk id="109" creationId="{00000000-0000-0000-0000-000000000000}"/>
          </ac:picMkLst>
        </pc:picChg>
        <pc:picChg chg="add">
          <ac:chgData name="Malin Schärer" userId="85e4a35034c7826c" providerId="LiveId" clId="{1FF0C479-E18C-4D76-9675-433FC60124CA}" dt="2024-10-11T10:26:15.432" v="417"/>
          <ac:picMkLst>
            <pc:docMk/>
            <pc:sldMk cId="0" sldId="263"/>
            <ac:picMk id="2050" creationId="{1F61ABDC-D147-840D-7BAC-5969638254C3}"/>
          </ac:picMkLst>
        </pc:picChg>
        <pc:picChg chg="add">
          <ac:chgData name="Malin Schärer" userId="85e4a35034c7826c" providerId="LiveId" clId="{1FF0C479-E18C-4D76-9675-433FC60124CA}" dt="2024-10-11T10:26:15.432" v="417"/>
          <ac:picMkLst>
            <pc:docMk/>
            <pc:sldMk cId="0" sldId="263"/>
            <ac:picMk id="2051" creationId="{E3301C95-DBF4-D442-B019-7E94F6EB29DE}"/>
          </ac:picMkLst>
        </pc:picChg>
        <pc:picChg chg="add">
          <ac:chgData name="Malin Schärer" userId="85e4a35034c7826c" providerId="LiveId" clId="{1FF0C479-E18C-4D76-9675-433FC60124CA}" dt="2024-10-11T10:26:15.432" v="417"/>
          <ac:picMkLst>
            <pc:docMk/>
            <pc:sldMk cId="0" sldId="263"/>
            <ac:picMk id="2052" creationId="{A0A31736-2384-A524-5C58-2BB5062E5CB6}"/>
          </ac:picMkLst>
        </pc:picChg>
        <pc:picChg chg="add">
          <ac:chgData name="Malin Schärer" userId="85e4a35034c7826c" providerId="LiveId" clId="{1FF0C479-E18C-4D76-9675-433FC60124CA}" dt="2024-10-11T10:26:15.432" v="417"/>
          <ac:picMkLst>
            <pc:docMk/>
            <pc:sldMk cId="0" sldId="263"/>
            <ac:picMk id="2053" creationId="{253EC92A-D495-EEF9-6265-381D86CDFD8E}"/>
          </ac:picMkLst>
        </pc:picChg>
        <pc:picChg chg="add">
          <ac:chgData name="Malin Schärer" userId="85e4a35034c7826c" providerId="LiveId" clId="{1FF0C479-E18C-4D76-9675-433FC60124CA}" dt="2024-10-11T10:26:15.432" v="417"/>
          <ac:picMkLst>
            <pc:docMk/>
            <pc:sldMk cId="0" sldId="263"/>
            <ac:picMk id="2054" creationId="{B8F01AE8-504B-3FAC-77CA-A1B5FE095536}"/>
          </ac:picMkLst>
        </pc:picChg>
        <pc:picChg chg="add">
          <ac:chgData name="Malin Schärer" userId="85e4a35034c7826c" providerId="LiveId" clId="{1FF0C479-E18C-4D76-9675-433FC60124CA}" dt="2024-10-11T10:26:15.432" v="417"/>
          <ac:picMkLst>
            <pc:docMk/>
            <pc:sldMk cId="0" sldId="263"/>
            <ac:picMk id="2055" creationId="{3FCF02BE-E3A2-5324-6FB3-A5169ABC0AA3}"/>
          </ac:picMkLst>
        </pc:picChg>
        <pc:picChg chg="add">
          <ac:chgData name="Malin Schärer" userId="85e4a35034c7826c" providerId="LiveId" clId="{1FF0C479-E18C-4D76-9675-433FC60124CA}" dt="2024-10-11T10:26:51.487" v="418"/>
          <ac:picMkLst>
            <pc:docMk/>
            <pc:sldMk cId="0" sldId="263"/>
            <ac:picMk id="2057" creationId="{48FF6A5A-001C-E51E-D066-791B88A201D1}"/>
          </ac:picMkLst>
        </pc:picChg>
        <pc:picChg chg="add">
          <ac:chgData name="Malin Schärer" userId="85e4a35034c7826c" providerId="LiveId" clId="{1FF0C479-E18C-4D76-9675-433FC60124CA}" dt="2024-10-11T10:26:51.487" v="418"/>
          <ac:picMkLst>
            <pc:docMk/>
            <pc:sldMk cId="0" sldId="263"/>
            <ac:picMk id="2058" creationId="{79A3BAF8-7E69-CB46-BDF7-298E624C32B0}"/>
          </ac:picMkLst>
        </pc:picChg>
        <pc:picChg chg="add">
          <ac:chgData name="Malin Schärer" userId="85e4a35034c7826c" providerId="LiveId" clId="{1FF0C479-E18C-4D76-9675-433FC60124CA}" dt="2024-10-11T10:26:51.487" v="418"/>
          <ac:picMkLst>
            <pc:docMk/>
            <pc:sldMk cId="0" sldId="263"/>
            <ac:picMk id="2059" creationId="{14275F12-A903-575E-F420-3D2B45AB1959}"/>
          </ac:picMkLst>
        </pc:picChg>
        <pc:picChg chg="add">
          <ac:chgData name="Malin Schärer" userId="85e4a35034c7826c" providerId="LiveId" clId="{1FF0C479-E18C-4D76-9675-433FC60124CA}" dt="2024-10-11T10:26:51.487" v="418"/>
          <ac:picMkLst>
            <pc:docMk/>
            <pc:sldMk cId="0" sldId="263"/>
            <ac:picMk id="2060" creationId="{CA2D8501-2B19-4D88-E66C-BD6819E15099}"/>
          </ac:picMkLst>
        </pc:picChg>
        <pc:picChg chg="add">
          <ac:chgData name="Malin Schärer" userId="85e4a35034c7826c" providerId="LiveId" clId="{1FF0C479-E18C-4D76-9675-433FC60124CA}" dt="2024-10-11T10:26:51.487" v="418"/>
          <ac:picMkLst>
            <pc:docMk/>
            <pc:sldMk cId="0" sldId="263"/>
            <ac:picMk id="2061" creationId="{77EF4363-5971-335E-E2C3-62DD582C8BD5}"/>
          </ac:picMkLst>
        </pc:picChg>
        <pc:picChg chg="add">
          <ac:chgData name="Malin Schärer" userId="85e4a35034c7826c" providerId="LiveId" clId="{1FF0C479-E18C-4D76-9675-433FC60124CA}" dt="2024-10-11T10:26:51.487" v="418"/>
          <ac:picMkLst>
            <pc:docMk/>
            <pc:sldMk cId="0" sldId="263"/>
            <ac:picMk id="2062" creationId="{8B4EF32B-73A4-2FB2-2ACF-EAEE83E773D0}"/>
          </ac:picMkLst>
        </pc:picChg>
        <pc:inkChg chg="del">
          <ac:chgData name="Malin Schärer" userId="85e4a35034c7826c" providerId="LiveId" clId="{1FF0C479-E18C-4D76-9675-433FC60124CA}" dt="2024-10-11T07:24:23.135" v="19" actId="478"/>
          <ac:inkMkLst>
            <pc:docMk/>
            <pc:sldMk cId="0" sldId="263"/>
            <ac:inkMk id="3" creationId="{65EA37A6-5EB5-9BEF-978B-22B347DBAA3E}"/>
          </ac:inkMkLst>
        </pc:inkChg>
        <pc:inkChg chg="del">
          <ac:chgData name="Malin Schärer" userId="85e4a35034c7826c" providerId="LiveId" clId="{1FF0C479-E18C-4D76-9675-433FC60124CA}" dt="2024-10-11T07:24:28.554" v="22" actId="478"/>
          <ac:inkMkLst>
            <pc:docMk/>
            <pc:sldMk cId="0" sldId="263"/>
            <ac:inkMk id="4" creationId="{5D713BCD-E48B-45B4-C77B-0F4B7EB36301}"/>
          </ac:inkMkLst>
        </pc:inkChg>
        <pc:cxnChg chg="add del">
          <ac:chgData name="Malin Schärer" userId="85e4a35034c7826c" providerId="LiveId" clId="{1FF0C479-E18C-4D76-9675-433FC60124CA}" dt="2024-10-11T10:27:45.427" v="424" actId="11529"/>
          <ac:cxnSpMkLst>
            <pc:docMk/>
            <pc:sldMk cId="0" sldId="263"/>
            <ac:cxnSpMk id="12" creationId="{E0E46404-1656-E510-2BB2-6F82A9159262}"/>
          </ac:cxnSpMkLst>
        </pc:cxnChg>
        <pc:cxnChg chg="mod">
          <ac:chgData name="Malin Schärer" userId="85e4a35034c7826c" providerId="LiveId" clId="{1FF0C479-E18C-4D76-9675-433FC60124CA}" dt="2024-10-11T10:28:26.616" v="425"/>
          <ac:cxnSpMkLst>
            <pc:docMk/>
            <pc:sldMk cId="0" sldId="263"/>
            <ac:cxnSpMk id="18" creationId="{995AC4F8-1674-DDB1-9841-15FA2F14D15C}"/>
          </ac:cxnSpMkLst>
        </pc:cxnChg>
        <pc:cxnChg chg="del mod">
          <ac:chgData name="Malin Schärer" userId="85e4a35034c7826c" providerId="LiveId" clId="{1FF0C479-E18C-4D76-9675-433FC60124CA}" dt="2024-10-11T11:28:03.527" v="653" actId="478"/>
          <ac:cxnSpMkLst>
            <pc:docMk/>
            <pc:sldMk cId="0" sldId="263"/>
            <ac:cxnSpMk id="19" creationId="{6C36E910-E4BA-A246-0E9F-4C4B5DE30E5F}"/>
          </ac:cxnSpMkLst>
        </pc:cxnChg>
        <pc:cxnChg chg="add mod">
          <ac:chgData name="Malin Schärer" userId="85e4a35034c7826c" providerId="LiveId" clId="{1FF0C479-E18C-4D76-9675-433FC60124CA}" dt="2024-10-14T15:05:07.397" v="1210" actId="1076"/>
          <ac:cxnSpMkLst>
            <pc:docMk/>
            <pc:sldMk cId="0" sldId="263"/>
            <ac:cxnSpMk id="26" creationId="{105928EE-941C-0583-307B-4973C0191527}"/>
          </ac:cxnSpMkLst>
        </pc:cxnChg>
        <pc:cxnChg chg="add mod">
          <ac:chgData name="Malin Schärer" userId="85e4a35034c7826c" providerId="LiveId" clId="{1FF0C479-E18C-4D76-9675-433FC60124CA}" dt="2024-10-11T11:26:30.024" v="613" actId="14100"/>
          <ac:cxnSpMkLst>
            <pc:docMk/>
            <pc:sldMk cId="0" sldId="263"/>
            <ac:cxnSpMk id="27" creationId="{FA385629-7FED-F877-DFBA-3BB24714239A}"/>
          </ac:cxnSpMkLst>
        </pc:cxnChg>
        <pc:cxnChg chg="mod">
          <ac:chgData name="Malin Schärer" userId="85e4a35034c7826c" providerId="LiveId" clId="{1FF0C479-E18C-4D76-9675-433FC60124CA}" dt="2024-10-11T10:29:51.244" v="432"/>
          <ac:cxnSpMkLst>
            <pc:docMk/>
            <pc:sldMk cId="0" sldId="263"/>
            <ac:cxnSpMk id="35" creationId="{B86ACADF-BCFA-DFE5-CD82-536A95C07418}"/>
          </ac:cxnSpMkLst>
        </pc:cxnChg>
        <pc:cxnChg chg="mod">
          <ac:chgData name="Malin Schärer" userId="85e4a35034c7826c" providerId="LiveId" clId="{1FF0C479-E18C-4D76-9675-433FC60124CA}" dt="2024-10-11T10:29:51.244" v="432"/>
          <ac:cxnSpMkLst>
            <pc:docMk/>
            <pc:sldMk cId="0" sldId="263"/>
            <ac:cxnSpMk id="36" creationId="{5CB13304-732A-A8B0-3E19-4A06DA9D8334}"/>
          </ac:cxnSpMkLst>
        </pc:cxnChg>
        <pc:cxnChg chg="add mod">
          <ac:chgData name="Malin Schärer" userId="85e4a35034c7826c" providerId="LiveId" clId="{1FF0C479-E18C-4D76-9675-433FC60124CA}" dt="2024-10-11T10:29:51.244" v="432"/>
          <ac:cxnSpMkLst>
            <pc:docMk/>
            <pc:sldMk cId="0" sldId="263"/>
            <ac:cxnSpMk id="43" creationId="{58BF35F8-7292-219D-F1F8-2A1B65BC6EFD}"/>
          </ac:cxnSpMkLst>
        </pc:cxnChg>
        <pc:cxnChg chg="add mod">
          <ac:chgData name="Malin Schärer" userId="85e4a35034c7826c" providerId="LiveId" clId="{1FF0C479-E18C-4D76-9675-433FC60124CA}" dt="2024-10-11T10:29:51.244" v="432"/>
          <ac:cxnSpMkLst>
            <pc:docMk/>
            <pc:sldMk cId="0" sldId="263"/>
            <ac:cxnSpMk id="44" creationId="{DF550E60-AA83-10A3-DA1A-BF724940754D}"/>
          </ac:cxnSpMkLst>
        </pc:cxnChg>
        <pc:cxnChg chg="del mod">
          <ac:chgData name="Malin Schärer" userId="85e4a35034c7826c" providerId="LiveId" clId="{1FF0C479-E18C-4D76-9675-433FC60124CA}" dt="2024-10-11T07:24:23.135" v="19" actId="478"/>
          <ac:cxnSpMkLst>
            <pc:docMk/>
            <pc:sldMk cId="0" sldId="263"/>
            <ac:cxnSpMk id="104" creationId="{00000000-0000-0000-0000-000000000000}"/>
          </ac:cxnSpMkLst>
        </pc:cxnChg>
      </pc:sldChg>
      <pc:sldChg chg="modSp del mod">
        <pc:chgData name="Malin Schärer" userId="85e4a35034c7826c" providerId="LiveId" clId="{1FF0C479-E18C-4D76-9675-433FC60124CA}" dt="2024-10-15T14:25:59.974" v="2943" actId="2696"/>
        <pc:sldMkLst>
          <pc:docMk/>
          <pc:sldMk cId="0" sldId="264"/>
        </pc:sldMkLst>
        <pc:spChg chg="mod">
          <ac:chgData name="Malin Schärer" userId="85e4a35034c7826c" providerId="LiveId" clId="{1FF0C479-E18C-4D76-9675-433FC60124CA}" dt="2024-10-11T08:38:11.960" v="308" actId="404"/>
          <ac:spMkLst>
            <pc:docMk/>
            <pc:sldMk cId="0" sldId="264"/>
            <ac:spMk id="2" creationId="{53950840-DB54-99E9-ACF7-2BE227335C8C}"/>
          </ac:spMkLst>
        </pc:spChg>
        <pc:spChg chg="mod">
          <ac:chgData name="Malin Schärer" userId="85e4a35034c7826c" providerId="LiveId" clId="{1FF0C479-E18C-4D76-9675-433FC60124CA}" dt="2024-10-11T08:39:25.799" v="340" actId="20577"/>
          <ac:spMkLst>
            <pc:docMk/>
            <pc:sldMk cId="0" sldId="264"/>
            <ac:spMk id="3" creationId="{2D4EF022-7158-113B-767E-DA8A6FE6F09A}"/>
          </ac:spMkLst>
        </pc:spChg>
      </pc:sldChg>
      <pc:sldChg chg="addSp delSp modSp mod">
        <pc:chgData name="Malin Schärer" userId="85e4a35034c7826c" providerId="LiveId" clId="{1FF0C479-E18C-4D76-9675-433FC60124CA}" dt="2024-10-15T14:39:09.842" v="3072" actId="13926"/>
        <pc:sldMkLst>
          <pc:docMk/>
          <pc:sldMk cId="0" sldId="265"/>
        </pc:sldMkLst>
        <pc:spChg chg="add mod">
          <ac:chgData name="Malin Schärer" userId="85e4a35034c7826c" providerId="LiveId" clId="{1FF0C479-E18C-4D76-9675-433FC60124CA}" dt="2024-10-11T08:39:51.619" v="348"/>
          <ac:spMkLst>
            <pc:docMk/>
            <pc:sldMk cId="0" sldId="265"/>
            <ac:spMk id="2" creationId="{0856EBA5-3268-C633-E208-3BAA71C3B072}"/>
          </ac:spMkLst>
        </pc:spChg>
        <pc:spChg chg="add mod">
          <ac:chgData name="Malin Schärer" userId="85e4a35034c7826c" providerId="LiveId" clId="{1FF0C479-E18C-4D76-9675-433FC60124CA}" dt="2024-10-11T08:40:43.759" v="366"/>
          <ac:spMkLst>
            <pc:docMk/>
            <pc:sldMk cId="0" sldId="265"/>
            <ac:spMk id="3" creationId="{02AAF29A-F177-0765-2244-75CA41160CCD}"/>
          </ac:spMkLst>
        </pc:spChg>
        <pc:spChg chg="del">
          <ac:chgData name="Malin Schärer" userId="85e4a35034c7826c" providerId="LiveId" clId="{1FF0C479-E18C-4D76-9675-433FC60124CA}" dt="2024-10-11T08:40:43.569" v="365" actId="478"/>
          <ac:spMkLst>
            <pc:docMk/>
            <pc:sldMk cId="0" sldId="265"/>
            <ac:spMk id="138" creationId="{00000000-0000-0000-0000-000000000000}"/>
          </ac:spMkLst>
        </pc:spChg>
        <pc:spChg chg="mod">
          <ac:chgData name="Malin Schärer" userId="85e4a35034c7826c" providerId="LiveId" clId="{1FF0C479-E18C-4D76-9675-433FC60124CA}" dt="2024-10-15T14:39:09.842" v="3072" actId="13926"/>
          <ac:spMkLst>
            <pc:docMk/>
            <pc:sldMk cId="0" sldId="265"/>
            <ac:spMk id="142" creationId="{00000000-0000-0000-0000-000000000000}"/>
          </ac:spMkLst>
        </pc:spChg>
        <pc:spChg chg="del mod">
          <ac:chgData name="Malin Schärer" userId="85e4a35034c7826c" providerId="LiveId" clId="{1FF0C479-E18C-4D76-9675-433FC60124CA}" dt="2024-10-11T07:25:03.441" v="27" actId="478"/>
          <ac:spMkLst>
            <pc:docMk/>
            <pc:sldMk cId="0" sldId="265"/>
            <ac:spMk id="143" creationId="{00000000-0000-0000-0000-000000000000}"/>
          </ac:spMkLst>
        </pc:spChg>
      </pc:sldChg>
      <pc:sldChg chg="addSp delSp modSp mod">
        <pc:chgData name="Malin Schärer" userId="85e4a35034c7826c" providerId="LiveId" clId="{1FF0C479-E18C-4D76-9675-433FC60124CA}" dt="2024-10-15T14:36:34.515" v="2980" actId="13926"/>
        <pc:sldMkLst>
          <pc:docMk/>
          <pc:sldMk cId="0" sldId="266"/>
        </pc:sldMkLst>
        <pc:spChg chg="add mod">
          <ac:chgData name="Malin Schärer" userId="85e4a35034c7826c" providerId="LiveId" clId="{1FF0C479-E18C-4D76-9675-433FC60124CA}" dt="2024-10-11T08:39:54.990" v="350"/>
          <ac:spMkLst>
            <pc:docMk/>
            <pc:sldMk cId="0" sldId="266"/>
            <ac:spMk id="2" creationId="{FF26001C-B507-8914-C78E-6BA7AB46D265}"/>
          </ac:spMkLst>
        </pc:spChg>
        <pc:spChg chg="add mod">
          <ac:chgData name="Malin Schärer" userId="85e4a35034c7826c" providerId="LiveId" clId="{1FF0C479-E18C-4D76-9675-433FC60124CA}" dt="2024-10-11T08:40:57.239" v="371"/>
          <ac:spMkLst>
            <pc:docMk/>
            <pc:sldMk cId="0" sldId="266"/>
            <ac:spMk id="3" creationId="{AA1D0D25-ADCF-0470-E758-20D23CB6AB1F}"/>
          </ac:spMkLst>
        </pc:spChg>
        <pc:spChg chg="del mod">
          <ac:chgData name="Malin Schärer" userId="85e4a35034c7826c" providerId="LiveId" clId="{1FF0C479-E18C-4D76-9675-433FC60124CA}" dt="2024-10-11T08:40:56.904" v="370" actId="478"/>
          <ac:spMkLst>
            <pc:docMk/>
            <pc:sldMk cId="0" sldId="266"/>
            <ac:spMk id="149" creationId="{00000000-0000-0000-0000-000000000000}"/>
          </ac:spMkLst>
        </pc:spChg>
        <pc:spChg chg="mod">
          <ac:chgData name="Malin Schärer" userId="85e4a35034c7826c" providerId="LiveId" clId="{1FF0C479-E18C-4D76-9675-433FC60124CA}" dt="2024-10-15T14:36:34.515" v="2980" actId="13926"/>
          <ac:spMkLst>
            <pc:docMk/>
            <pc:sldMk cId="0" sldId="266"/>
            <ac:spMk id="152" creationId="{00000000-0000-0000-0000-000000000000}"/>
          </ac:spMkLst>
        </pc:spChg>
        <pc:spChg chg="del">
          <ac:chgData name="Malin Schärer" userId="85e4a35034c7826c" providerId="LiveId" clId="{1FF0C479-E18C-4D76-9675-433FC60124CA}" dt="2024-10-11T07:25:07.569" v="28" actId="478"/>
          <ac:spMkLst>
            <pc:docMk/>
            <pc:sldMk cId="0" sldId="266"/>
            <ac:spMk id="153" creationId="{00000000-0000-0000-0000-000000000000}"/>
          </ac:spMkLst>
        </pc:spChg>
        <pc:picChg chg="add del mod modCrop">
          <ac:chgData name="Malin Schärer" userId="85e4a35034c7826c" providerId="LiveId" clId="{1FF0C479-E18C-4D76-9675-433FC60124CA}" dt="2024-10-15T14:36:21.946" v="2979" actId="1076"/>
          <ac:picMkLst>
            <pc:docMk/>
            <pc:sldMk cId="0" sldId="266"/>
            <ac:picMk id="155" creationId="{00000000-0000-0000-0000-000000000000}"/>
          </ac:picMkLst>
        </pc:picChg>
      </pc:sldChg>
      <pc:sldChg chg="addSp delSp modSp mod">
        <pc:chgData name="Malin Schärer" userId="85e4a35034c7826c" providerId="LiveId" clId="{1FF0C479-E18C-4D76-9675-433FC60124CA}" dt="2024-10-11T10:20:33.909" v="416" actId="13926"/>
        <pc:sldMkLst>
          <pc:docMk/>
          <pc:sldMk cId="0" sldId="267"/>
        </pc:sldMkLst>
        <pc:spChg chg="add mod">
          <ac:chgData name="Malin Schärer" userId="85e4a35034c7826c" providerId="LiveId" clId="{1FF0C479-E18C-4D76-9675-433FC60124CA}" dt="2024-10-11T08:41:01.685" v="373"/>
          <ac:spMkLst>
            <pc:docMk/>
            <pc:sldMk cId="0" sldId="267"/>
            <ac:spMk id="2" creationId="{50006D0E-19B0-2F51-3F7E-034C1D0BC904}"/>
          </ac:spMkLst>
        </pc:spChg>
        <pc:spChg chg="del">
          <ac:chgData name="Malin Schärer" userId="85e4a35034c7826c" providerId="LiveId" clId="{1FF0C479-E18C-4D76-9675-433FC60124CA}" dt="2024-10-11T08:41:01.269" v="372" actId="478"/>
          <ac:spMkLst>
            <pc:docMk/>
            <pc:sldMk cId="0" sldId="267"/>
            <ac:spMk id="160" creationId="{00000000-0000-0000-0000-000000000000}"/>
          </ac:spMkLst>
        </pc:spChg>
        <pc:spChg chg="mod">
          <ac:chgData name="Malin Schärer" userId="85e4a35034c7826c" providerId="LiveId" clId="{1FF0C479-E18C-4D76-9675-433FC60124CA}" dt="2024-10-11T10:20:33.909" v="416" actId="13926"/>
          <ac:spMkLst>
            <pc:docMk/>
            <pc:sldMk cId="0" sldId="267"/>
            <ac:spMk id="161" creationId="{00000000-0000-0000-0000-000000000000}"/>
          </ac:spMkLst>
        </pc:spChg>
        <pc:spChg chg="del">
          <ac:chgData name="Malin Schärer" userId="85e4a35034c7826c" providerId="LiveId" clId="{1FF0C479-E18C-4D76-9675-433FC60124CA}" dt="2024-10-11T07:25:13.131" v="29" actId="478"/>
          <ac:spMkLst>
            <pc:docMk/>
            <pc:sldMk cId="0" sldId="267"/>
            <ac:spMk id="168" creationId="{00000000-0000-0000-0000-000000000000}"/>
          </ac:spMkLst>
        </pc:spChg>
      </pc:sldChg>
      <pc:sldChg chg="del">
        <pc:chgData name="Malin Schärer" userId="85e4a35034c7826c" providerId="LiveId" clId="{1FF0C479-E18C-4D76-9675-433FC60124CA}" dt="2024-10-11T07:25:41.010" v="32" actId="2696"/>
        <pc:sldMkLst>
          <pc:docMk/>
          <pc:sldMk cId="0" sldId="268"/>
        </pc:sldMkLst>
      </pc:sldChg>
      <pc:sldChg chg="addSp delSp modSp mod ord delAnim modAnim">
        <pc:chgData name="Malin Schärer" userId="85e4a35034c7826c" providerId="LiveId" clId="{1FF0C479-E18C-4D76-9675-433FC60124CA}" dt="2024-10-15T14:38:44.959" v="3070" actId="13926"/>
        <pc:sldMkLst>
          <pc:docMk/>
          <pc:sldMk cId="0" sldId="269"/>
        </pc:sldMkLst>
        <pc:spChg chg="add mod">
          <ac:chgData name="Malin Schärer" userId="85e4a35034c7826c" providerId="LiveId" clId="{1FF0C479-E18C-4D76-9675-433FC60124CA}" dt="2024-10-11T08:39:42.560" v="345"/>
          <ac:spMkLst>
            <pc:docMk/>
            <pc:sldMk cId="0" sldId="269"/>
            <ac:spMk id="2" creationId="{3C0CD242-6BAC-F35A-8F73-34F303891883}"/>
          </ac:spMkLst>
        </pc:spChg>
        <pc:spChg chg="add mod">
          <ac:chgData name="Malin Schärer" userId="85e4a35034c7826c" providerId="LiveId" clId="{1FF0C479-E18C-4D76-9675-433FC60124CA}" dt="2024-10-11T08:40:35.069" v="362"/>
          <ac:spMkLst>
            <pc:docMk/>
            <pc:sldMk cId="0" sldId="269"/>
            <ac:spMk id="3" creationId="{C3BBC5A5-185E-DC0D-135D-6602356EF06D}"/>
          </ac:spMkLst>
        </pc:spChg>
        <pc:spChg chg="add mod">
          <ac:chgData name="Malin Schärer" userId="85e4a35034c7826c" providerId="LiveId" clId="{1FF0C479-E18C-4D76-9675-433FC60124CA}" dt="2024-10-15T14:38:44.959" v="3070" actId="13926"/>
          <ac:spMkLst>
            <pc:docMk/>
            <pc:sldMk cId="0" sldId="269"/>
            <ac:spMk id="4" creationId="{8F0378A1-7353-827E-807E-18E68769D714}"/>
          </ac:spMkLst>
        </pc:spChg>
        <pc:spChg chg="add mod">
          <ac:chgData name="Malin Schärer" userId="85e4a35034c7826c" providerId="LiveId" clId="{1FF0C479-E18C-4D76-9675-433FC60124CA}" dt="2024-10-15T14:32:58.988" v="2954" actId="207"/>
          <ac:spMkLst>
            <pc:docMk/>
            <pc:sldMk cId="0" sldId="269"/>
            <ac:spMk id="5" creationId="{0D67B2E5-5E6C-A943-E304-1F1BE31984A1}"/>
          </ac:spMkLst>
        </pc:spChg>
        <pc:spChg chg="add mod">
          <ac:chgData name="Malin Schärer" userId="85e4a35034c7826c" providerId="LiveId" clId="{1FF0C479-E18C-4D76-9675-433FC60124CA}" dt="2024-10-15T14:34:27.982" v="2976" actId="1076"/>
          <ac:spMkLst>
            <pc:docMk/>
            <pc:sldMk cId="0" sldId="269"/>
            <ac:spMk id="6" creationId="{40ABB257-65D1-BA4A-AEA3-EC3697CDC4F8}"/>
          </ac:spMkLst>
        </pc:spChg>
        <pc:spChg chg="del">
          <ac:chgData name="Malin Schärer" userId="85e4a35034c7826c" providerId="LiveId" clId="{1FF0C479-E18C-4D76-9675-433FC60124CA}" dt="2024-10-11T08:40:34.639" v="361" actId="478"/>
          <ac:spMkLst>
            <pc:docMk/>
            <pc:sldMk cId="0" sldId="269"/>
            <ac:spMk id="183" creationId="{00000000-0000-0000-0000-000000000000}"/>
          </ac:spMkLst>
        </pc:spChg>
        <pc:spChg chg="mod">
          <ac:chgData name="Malin Schärer" userId="85e4a35034c7826c" providerId="LiveId" clId="{1FF0C479-E18C-4D76-9675-433FC60124CA}" dt="2024-10-15T14:37:40.326" v="3068" actId="20577"/>
          <ac:spMkLst>
            <pc:docMk/>
            <pc:sldMk cId="0" sldId="269"/>
            <ac:spMk id="184" creationId="{00000000-0000-0000-0000-000000000000}"/>
          </ac:spMkLst>
        </pc:spChg>
        <pc:spChg chg="del">
          <ac:chgData name="Malin Schärer" userId="85e4a35034c7826c" providerId="LiveId" clId="{1FF0C479-E18C-4D76-9675-433FC60124CA}" dt="2024-10-15T12:43:37.462" v="1445" actId="478"/>
          <ac:spMkLst>
            <pc:docMk/>
            <pc:sldMk cId="0" sldId="269"/>
            <ac:spMk id="185" creationId="{00000000-0000-0000-0000-000000000000}"/>
          </ac:spMkLst>
        </pc:spChg>
        <pc:spChg chg="del mod">
          <ac:chgData name="Malin Schärer" userId="85e4a35034c7826c" providerId="LiveId" clId="{1FF0C479-E18C-4D76-9675-433FC60124CA}" dt="2024-10-15T12:41:08.868" v="1418" actId="21"/>
          <ac:spMkLst>
            <pc:docMk/>
            <pc:sldMk cId="0" sldId="269"/>
            <ac:spMk id="186" creationId="{00000000-0000-0000-0000-000000000000}"/>
          </ac:spMkLst>
        </pc:spChg>
      </pc:sldChg>
      <pc:sldChg chg="addSp delSp modSp mod ord">
        <pc:chgData name="Malin Schärer" userId="85e4a35034c7826c" providerId="LiveId" clId="{1FF0C479-E18C-4D76-9675-433FC60124CA}" dt="2024-10-15T14:39:03.783" v="3071" actId="13926"/>
        <pc:sldMkLst>
          <pc:docMk/>
          <pc:sldMk cId="0" sldId="270"/>
        </pc:sldMkLst>
        <pc:spChg chg="add mod">
          <ac:chgData name="Malin Schärer" userId="85e4a35034c7826c" providerId="LiveId" clId="{1FF0C479-E18C-4D76-9675-433FC60124CA}" dt="2024-10-11T08:39:49.132" v="347"/>
          <ac:spMkLst>
            <pc:docMk/>
            <pc:sldMk cId="0" sldId="270"/>
            <ac:spMk id="2" creationId="{5A45E817-6551-BE15-4359-1BC9A7AA8FB0}"/>
          </ac:spMkLst>
        </pc:spChg>
        <pc:spChg chg="add mod">
          <ac:chgData name="Malin Schärer" userId="85e4a35034c7826c" providerId="LiveId" clId="{1FF0C479-E18C-4D76-9675-433FC60124CA}" dt="2024-10-11T08:40:39.429" v="364"/>
          <ac:spMkLst>
            <pc:docMk/>
            <pc:sldMk cId="0" sldId="270"/>
            <ac:spMk id="3" creationId="{C5F6F09B-438A-0444-7DAB-193140185C7B}"/>
          </ac:spMkLst>
        </pc:spChg>
        <pc:spChg chg="del">
          <ac:chgData name="Malin Schärer" userId="85e4a35034c7826c" providerId="LiveId" clId="{1FF0C479-E18C-4D76-9675-433FC60124CA}" dt="2024-10-11T08:40:39.059" v="363" actId="478"/>
          <ac:spMkLst>
            <pc:docMk/>
            <pc:sldMk cId="0" sldId="270"/>
            <ac:spMk id="191" creationId="{00000000-0000-0000-0000-000000000000}"/>
          </ac:spMkLst>
        </pc:spChg>
        <pc:spChg chg="mod">
          <ac:chgData name="Malin Schärer" userId="85e4a35034c7826c" providerId="LiveId" clId="{1FF0C479-E18C-4D76-9675-433FC60124CA}" dt="2024-10-15T14:39:03.783" v="3071" actId="13926"/>
          <ac:spMkLst>
            <pc:docMk/>
            <pc:sldMk cId="0" sldId="270"/>
            <ac:spMk id="194" creationId="{00000000-0000-0000-0000-000000000000}"/>
          </ac:spMkLst>
        </pc:spChg>
        <pc:spChg chg="del">
          <ac:chgData name="Malin Schärer" userId="85e4a35034c7826c" providerId="LiveId" clId="{1FF0C479-E18C-4D76-9675-433FC60124CA}" dt="2024-10-11T08:39:48.684" v="346" actId="478"/>
          <ac:spMkLst>
            <pc:docMk/>
            <pc:sldMk cId="0" sldId="270"/>
            <ac:spMk id="197" creationId="{00000000-0000-0000-0000-000000000000}"/>
          </ac:spMkLst>
        </pc:spChg>
      </pc:sldChg>
      <pc:sldChg chg="del">
        <pc:chgData name="Malin Schärer" userId="85e4a35034c7826c" providerId="LiveId" clId="{1FF0C479-E18C-4D76-9675-433FC60124CA}" dt="2024-10-11T07:27:21.192" v="44" actId="2696"/>
        <pc:sldMkLst>
          <pc:docMk/>
          <pc:sldMk cId="0" sldId="271"/>
        </pc:sldMkLst>
      </pc:sldChg>
      <pc:sldChg chg="addSp delSp modSp mod ord">
        <pc:chgData name="Malin Schärer" userId="85e4a35034c7826c" providerId="LiveId" clId="{1FF0C479-E18C-4D76-9675-433FC60124CA}" dt="2024-10-15T14:39:28" v="3074" actId="20577"/>
        <pc:sldMkLst>
          <pc:docMk/>
          <pc:sldMk cId="0" sldId="272"/>
        </pc:sldMkLst>
        <pc:spChg chg="add mod">
          <ac:chgData name="Malin Schärer" userId="85e4a35034c7826c" providerId="LiveId" clId="{1FF0C479-E18C-4D76-9675-433FC60124CA}" dt="2024-10-11T08:39:53.206" v="349"/>
          <ac:spMkLst>
            <pc:docMk/>
            <pc:sldMk cId="0" sldId="272"/>
            <ac:spMk id="2" creationId="{3F627618-41AF-5594-D9D3-84FF86E28084}"/>
          </ac:spMkLst>
        </pc:spChg>
        <pc:spChg chg="add mod">
          <ac:chgData name="Malin Schärer" userId="85e4a35034c7826c" providerId="LiveId" clId="{1FF0C479-E18C-4D76-9675-433FC60124CA}" dt="2024-10-11T08:40:49.203" v="368"/>
          <ac:spMkLst>
            <pc:docMk/>
            <pc:sldMk cId="0" sldId="272"/>
            <ac:spMk id="3" creationId="{02D85934-94EB-1E58-94C5-1A754E36D2EA}"/>
          </ac:spMkLst>
        </pc:spChg>
        <pc:spChg chg="del">
          <ac:chgData name="Malin Schärer" userId="85e4a35034c7826c" providerId="LiveId" clId="{1FF0C479-E18C-4D76-9675-433FC60124CA}" dt="2024-10-11T08:40:48.931" v="367" actId="478"/>
          <ac:spMkLst>
            <pc:docMk/>
            <pc:sldMk cId="0" sldId="272"/>
            <ac:spMk id="211" creationId="{00000000-0000-0000-0000-000000000000}"/>
          </ac:spMkLst>
        </pc:spChg>
        <pc:spChg chg="mod">
          <ac:chgData name="Malin Schärer" userId="85e4a35034c7826c" providerId="LiveId" clId="{1FF0C479-E18C-4D76-9675-433FC60124CA}" dt="2024-10-15T14:39:28" v="3074" actId="20577"/>
          <ac:spMkLst>
            <pc:docMk/>
            <pc:sldMk cId="0" sldId="272"/>
            <ac:spMk id="213" creationId="{00000000-0000-0000-0000-000000000000}"/>
          </ac:spMkLst>
        </pc:spChg>
        <pc:spChg chg="del">
          <ac:chgData name="Malin Schärer" userId="85e4a35034c7826c" providerId="LiveId" clId="{1FF0C479-E18C-4D76-9675-433FC60124CA}" dt="2024-10-11T07:27:06.872" v="43" actId="478"/>
          <ac:spMkLst>
            <pc:docMk/>
            <pc:sldMk cId="0" sldId="272"/>
            <ac:spMk id="214" creationId="{00000000-0000-0000-0000-000000000000}"/>
          </ac:spMkLst>
        </pc:spChg>
      </pc:sldChg>
      <pc:sldChg chg="addSp delSp modSp mod ord modNotesTx">
        <pc:chgData name="Malin Schärer" userId="85e4a35034c7826c" providerId="LiveId" clId="{1FF0C479-E18C-4D76-9675-433FC60124CA}" dt="2024-10-15T13:02:10.336" v="1464" actId="108"/>
        <pc:sldMkLst>
          <pc:docMk/>
          <pc:sldMk cId="0" sldId="273"/>
        </pc:sldMkLst>
        <pc:spChg chg="add mod">
          <ac:chgData name="Malin Schärer" userId="85e4a35034c7826c" providerId="LiveId" clId="{1FF0C479-E18C-4D76-9675-433FC60124CA}" dt="2024-10-11T08:39:40.950" v="344"/>
          <ac:spMkLst>
            <pc:docMk/>
            <pc:sldMk cId="0" sldId="273"/>
            <ac:spMk id="5" creationId="{7745A5F8-599F-D443-1CB3-F7545618422A}"/>
          </ac:spMkLst>
        </pc:spChg>
        <pc:spChg chg="add mod">
          <ac:chgData name="Malin Schärer" userId="85e4a35034c7826c" providerId="LiveId" clId="{1FF0C479-E18C-4D76-9675-433FC60124CA}" dt="2024-10-11T08:40:30.969" v="360"/>
          <ac:spMkLst>
            <pc:docMk/>
            <pc:sldMk cId="0" sldId="273"/>
            <ac:spMk id="6" creationId="{E067F6E2-5E21-B067-2228-71E7C45E33E0}"/>
          </ac:spMkLst>
        </pc:spChg>
        <pc:spChg chg="del mod">
          <ac:chgData name="Malin Schärer" userId="85e4a35034c7826c" providerId="LiveId" clId="{1FF0C479-E18C-4D76-9675-433FC60124CA}" dt="2024-10-11T08:40:30.450" v="359" actId="478"/>
          <ac:spMkLst>
            <pc:docMk/>
            <pc:sldMk cId="0" sldId="273"/>
            <ac:spMk id="221" creationId="{00000000-0000-0000-0000-000000000000}"/>
          </ac:spMkLst>
        </pc:spChg>
        <pc:graphicFrameChg chg="add del mod modGraphic">
          <ac:chgData name="Malin Schärer" userId="85e4a35034c7826c" providerId="LiveId" clId="{1FF0C479-E18C-4D76-9675-433FC60124CA}" dt="2024-10-11T08:24:31.772" v="96" actId="478"/>
          <ac:graphicFrameMkLst>
            <pc:docMk/>
            <pc:sldMk cId="0" sldId="273"/>
            <ac:graphicFrameMk id="2" creationId="{826D89C0-1897-930F-D946-11F490566E4E}"/>
          </ac:graphicFrameMkLst>
        </pc:graphicFrameChg>
        <pc:graphicFrameChg chg="add mod modGraphic">
          <ac:chgData name="Malin Schärer" userId="85e4a35034c7826c" providerId="LiveId" clId="{1FF0C479-E18C-4D76-9675-433FC60124CA}" dt="2024-10-15T13:02:10.336" v="1464" actId="108"/>
          <ac:graphicFrameMkLst>
            <pc:docMk/>
            <pc:sldMk cId="0" sldId="273"/>
            <ac:graphicFrameMk id="3" creationId="{4AF6DAFC-62E0-88E2-9EF3-3E90E7E4A14E}"/>
          </ac:graphicFrameMkLst>
        </pc:graphicFrameChg>
        <pc:graphicFrameChg chg="add mod modGraphic">
          <ac:chgData name="Malin Schärer" userId="85e4a35034c7826c" providerId="LiveId" clId="{1FF0C479-E18C-4D76-9675-433FC60124CA}" dt="2024-10-11T08:37:32.330" v="302" actId="1076"/>
          <ac:graphicFrameMkLst>
            <pc:docMk/>
            <pc:sldMk cId="0" sldId="273"/>
            <ac:graphicFrameMk id="4" creationId="{7FEAFEED-3AF5-EE68-FBD0-CC422D8ED0F6}"/>
          </ac:graphicFrameMkLst>
        </pc:graphicFrameChg>
        <pc:graphicFrameChg chg="del modGraphic">
          <ac:chgData name="Malin Schärer" userId="85e4a35034c7826c" providerId="LiveId" clId="{1FF0C479-E18C-4D76-9675-433FC60124CA}" dt="2024-10-11T08:23:50.292" v="93" actId="478"/>
          <ac:graphicFrameMkLst>
            <pc:docMk/>
            <pc:sldMk cId="0" sldId="273"/>
            <ac:graphicFrameMk id="223" creationId="{00000000-0000-0000-0000-000000000000}"/>
          </ac:graphicFrameMkLst>
        </pc:graphicFrameChg>
      </pc:sldChg>
      <pc:sldChg chg="delSp del mod ord">
        <pc:chgData name="Malin Schärer" userId="85e4a35034c7826c" providerId="LiveId" clId="{1FF0C479-E18C-4D76-9675-433FC60124CA}" dt="2024-10-11T07:32:25.659" v="80" actId="2696"/>
        <pc:sldMkLst>
          <pc:docMk/>
          <pc:sldMk cId="0" sldId="274"/>
        </pc:sldMkLst>
        <pc:spChg chg="del">
          <ac:chgData name="Malin Schärer" userId="85e4a35034c7826c" providerId="LiveId" clId="{1FF0C479-E18C-4D76-9675-433FC60124CA}" dt="2024-10-11T07:29:21.056" v="49" actId="21"/>
          <ac:spMkLst>
            <pc:docMk/>
            <pc:sldMk cId="0" sldId="274"/>
            <ac:spMk id="228" creationId="{00000000-0000-0000-0000-000000000000}"/>
          </ac:spMkLst>
        </pc:spChg>
        <pc:grpChg chg="del">
          <ac:chgData name="Malin Schärer" userId="85e4a35034c7826c" providerId="LiveId" clId="{1FF0C479-E18C-4D76-9675-433FC60124CA}" dt="2024-10-11T07:29:21.056" v="49" actId="21"/>
          <ac:grpSpMkLst>
            <pc:docMk/>
            <pc:sldMk cId="0" sldId="274"/>
            <ac:grpSpMk id="230" creationId="{00000000-0000-0000-0000-000000000000}"/>
          </ac:grpSpMkLst>
        </pc:grpChg>
        <pc:picChg chg="del">
          <ac:chgData name="Malin Schärer" userId="85e4a35034c7826c" providerId="LiveId" clId="{1FF0C479-E18C-4D76-9675-433FC60124CA}" dt="2024-10-11T07:29:21.056" v="49" actId="21"/>
          <ac:picMkLst>
            <pc:docMk/>
            <pc:sldMk cId="0" sldId="274"/>
            <ac:picMk id="235" creationId="{00000000-0000-0000-0000-000000000000}"/>
          </ac:picMkLst>
        </pc:picChg>
      </pc:sldChg>
      <pc:sldChg chg="addSp delSp modSp mod">
        <pc:chgData name="Malin Schärer" userId="85e4a35034c7826c" providerId="LiveId" clId="{1FF0C479-E18C-4D76-9675-433FC60124CA}" dt="2024-10-11T08:41:09.359" v="376"/>
        <pc:sldMkLst>
          <pc:docMk/>
          <pc:sldMk cId="0" sldId="275"/>
        </pc:sldMkLst>
        <pc:spChg chg="add mod">
          <ac:chgData name="Malin Schärer" userId="85e4a35034c7826c" providerId="LiveId" clId="{1FF0C479-E18C-4D76-9675-433FC60124CA}" dt="2024-10-11T08:39:56.933" v="351"/>
          <ac:spMkLst>
            <pc:docMk/>
            <pc:sldMk cId="0" sldId="275"/>
            <ac:spMk id="2" creationId="{1CD9CBA0-C515-0E8E-1F00-C51995796026}"/>
          </ac:spMkLst>
        </pc:spChg>
        <pc:spChg chg="add mod">
          <ac:chgData name="Malin Schärer" userId="85e4a35034c7826c" providerId="LiveId" clId="{1FF0C479-E18C-4D76-9675-433FC60124CA}" dt="2024-10-11T08:41:09.359" v="376"/>
          <ac:spMkLst>
            <pc:docMk/>
            <pc:sldMk cId="0" sldId="275"/>
            <ac:spMk id="3" creationId="{BA332350-A80C-3C0C-4F36-EA113957364B}"/>
          </ac:spMkLst>
        </pc:spChg>
        <pc:spChg chg="del mod">
          <ac:chgData name="Malin Schärer" userId="85e4a35034c7826c" providerId="LiveId" clId="{1FF0C479-E18C-4D76-9675-433FC60124CA}" dt="2024-10-11T08:41:09.006" v="375" actId="478"/>
          <ac:spMkLst>
            <pc:docMk/>
            <pc:sldMk cId="0" sldId="275"/>
            <ac:spMk id="240" creationId="{00000000-0000-0000-0000-000000000000}"/>
          </ac:spMkLst>
        </pc:spChg>
      </pc:sldChg>
      <pc:sldChg chg="addSp delSp modSp mod">
        <pc:chgData name="Malin Schärer" userId="85e4a35034c7826c" providerId="LiveId" clId="{1FF0C479-E18C-4D76-9675-433FC60124CA}" dt="2024-10-11T08:41:14.133" v="378"/>
        <pc:sldMkLst>
          <pc:docMk/>
          <pc:sldMk cId="0" sldId="276"/>
        </pc:sldMkLst>
        <pc:spChg chg="add mod">
          <ac:chgData name="Malin Schärer" userId="85e4a35034c7826c" providerId="LiveId" clId="{1FF0C479-E18C-4D76-9675-433FC60124CA}" dt="2024-10-11T08:39:58.079" v="352"/>
          <ac:spMkLst>
            <pc:docMk/>
            <pc:sldMk cId="0" sldId="276"/>
            <ac:spMk id="2" creationId="{8899E45E-525C-C1DC-1B2E-08E6F3453073}"/>
          </ac:spMkLst>
        </pc:spChg>
        <pc:spChg chg="add mod">
          <ac:chgData name="Malin Schärer" userId="85e4a35034c7826c" providerId="LiveId" clId="{1FF0C479-E18C-4D76-9675-433FC60124CA}" dt="2024-10-11T08:41:14.133" v="378"/>
          <ac:spMkLst>
            <pc:docMk/>
            <pc:sldMk cId="0" sldId="276"/>
            <ac:spMk id="3" creationId="{FC2E89C7-6882-F525-9EAA-EC022CBAD8CD}"/>
          </ac:spMkLst>
        </pc:spChg>
        <pc:spChg chg="del">
          <ac:chgData name="Malin Schärer" userId="85e4a35034c7826c" providerId="LiveId" clId="{1FF0C479-E18C-4D76-9675-433FC60124CA}" dt="2024-10-11T08:41:13.867" v="377" actId="478"/>
          <ac:spMkLst>
            <pc:docMk/>
            <pc:sldMk cId="0" sldId="276"/>
            <ac:spMk id="249" creationId="{00000000-0000-0000-0000-000000000000}"/>
          </ac:spMkLst>
        </pc:spChg>
      </pc:sldChg>
      <pc:sldChg chg="addSp delSp modSp mod ord">
        <pc:chgData name="Malin Schärer" userId="85e4a35034c7826c" providerId="LiveId" clId="{1FF0C479-E18C-4D76-9675-433FC60124CA}" dt="2024-10-11T09:14:55.388" v="400" actId="14826"/>
        <pc:sldMkLst>
          <pc:docMk/>
          <pc:sldMk cId="0" sldId="277"/>
        </pc:sldMkLst>
        <pc:spChg chg="add mod">
          <ac:chgData name="Malin Schärer" userId="85e4a35034c7826c" providerId="LiveId" clId="{1FF0C479-E18C-4D76-9675-433FC60124CA}" dt="2024-10-11T08:44:15.448" v="396" actId="1076"/>
          <ac:spMkLst>
            <pc:docMk/>
            <pc:sldMk cId="0" sldId="277"/>
            <ac:spMk id="2" creationId="{CB13C0B0-2D5E-6453-CB74-9068BFB3068E}"/>
          </ac:spMkLst>
        </pc:spChg>
        <pc:spChg chg="add del mod">
          <ac:chgData name="Malin Schärer" userId="85e4a35034c7826c" providerId="LiveId" clId="{1FF0C479-E18C-4D76-9675-433FC60124CA}" dt="2024-10-11T07:32:17.371" v="79" actId="478"/>
          <ac:spMkLst>
            <pc:docMk/>
            <pc:sldMk cId="0" sldId="277"/>
            <ac:spMk id="228" creationId="{00000000-0000-0000-0000-000000000000}"/>
          </ac:spMkLst>
        </pc:spChg>
        <pc:spChg chg="mod">
          <ac:chgData name="Malin Schärer" userId="85e4a35034c7826c" providerId="LiveId" clId="{1FF0C479-E18C-4D76-9675-433FC60124CA}" dt="2024-10-11T09:14:55.388" v="400" actId="14826"/>
          <ac:spMkLst>
            <pc:docMk/>
            <pc:sldMk cId="0" sldId="277"/>
            <ac:spMk id="233" creationId="{00000000-0000-0000-0000-000000000000}"/>
          </ac:spMkLst>
        </pc:spChg>
        <pc:spChg chg="mod">
          <ac:chgData name="Malin Schärer" userId="85e4a35034c7826c" providerId="LiveId" clId="{1FF0C479-E18C-4D76-9675-433FC60124CA}" dt="2024-10-11T09:14:55.388" v="400" actId="14826"/>
          <ac:spMkLst>
            <pc:docMk/>
            <pc:sldMk cId="0" sldId="277"/>
            <ac:spMk id="234" creationId="{00000000-0000-0000-0000-000000000000}"/>
          </ac:spMkLst>
        </pc:spChg>
        <pc:spChg chg="del">
          <ac:chgData name="Malin Schärer" userId="85e4a35034c7826c" providerId="LiveId" clId="{1FF0C479-E18C-4D76-9675-433FC60124CA}" dt="2024-10-11T07:32:00.639" v="77" actId="478"/>
          <ac:spMkLst>
            <pc:docMk/>
            <pc:sldMk cId="0" sldId="277"/>
            <ac:spMk id="274" creationId="{00000000-0000-0000-0000-000000000000}"/>
          </ac:spMkLst>
        </pc:spChg>
        <pc:spChg chg="mod">
          <ac:chgData name="Malin Schärer" userId="85e4a35034c7826c" providerId="LiveId" clId="{1FF0C479-E18C-4D76-9675-433FC60124CA}" dt="2024-10-11T08:43:59.658" v="395" actId="1076"/>
          <ac:spMkLst>
            <pc:docMk/>
            <pc:sldMk cId="0" sldId="277"/>
            <ac:spMk id="276" creationId="{00000000-0000-0000-0000-000000000000}"/>
          </ac:spMkLst>
        </pc:spChg>
        <pc:grpChg chg="add mod">
          <ac:chgData name="Malin Schärer" userId="85e4a35034c7826c" providerId="LiveId" clId="{1FF0C479-E18C-4D76-9675-433FC60124CA}" dt="2024-10-11T09:14:55.388" v="400" actId="14826"/>
          <ac:grpSpMkLst>
            <pc:docMk/>
            <pc:sldMk cId="0" sldId="277"/>
            <ac:grpSpMk id="230" creationId="{00000000-0000-0000-0000-000000000000}"/>
          </ac:grpSpMkLst>
        </pc:grpChg>
        <pc:picChg chg="mod">
          <ac:chgData name="Malin Schärer" userId="85e4a35034c7826c" providerId="LiveId" clId="{1FF0C479-E18C-4D76-9675-433FC60124CA}" dt="2024-10-11T09:14:55.388" v="400" actId="14826"/>
          <ac:picMkLst>
            <pc:docMk/>
            <pc:sldMk cId="0" sldId="277"/>
            <ac:picMk id="231" creationId="{00000000-0000-0000-0000-000000000000}"/>
          </ac:picMkLst>
        </pc:picChg>
        <pc:picChg chg="mod">
          <ac:chgData name="Malin Schärer" userId="85e4a35034c7826c" providerId="LiveId" clId="{1FF0C479-E18C-4D76-9675-433FC60124CA}" dt="2024-10-11T09:14:55.388" v="400" actId="14826"/>
          <ac:picMkLst>
            <pc:docMk/>
            <pc:sldMk cId="0" sldId="277"/>
            <ac:picMk id="232" creationId="{00000000-0000-0000-0000-000000000000}"/>
          </ac:picMkLst>
        </pc:picChg>
        <pc:picChg chg="add mod">
          <ac:chgData name="Malin Schärer" userId="85e4a35034c7826c" providerId="LiveId" clId="{1FF0C479-E18C-4D76-9675-433FC60124CA}" dt="2024-10-11T07:30:08.680" v="53" actId="1076"/>
          <ac:picMkLst>
            <pc:docMk/>
            <pc:sldMk cId="0" sldId="277"/>
            <ac:picMk id="235"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05T16:06:43.778" idx="3">
    <p:pos x="6000" y="0"/>
    <p:text>Banner sind aktuell ausgeschaltet auf neubauprojekte.ch können wir aber easy wieder einbauen wenn es sich lohnt. Müssen allerdings aufpassen dies zu verkaufen, falls wir einen grösseren Werbepartner finden.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TREP4DQ"/>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6E37D-2138-4B73-9898-DBAC79F83CEF}" type="doc">
      <dgm:prSet loTypeId="urn:microsoft.com/office/officeart/2005/8/layout/pList2" loCatId="list" qsTypeId="urn:microsoft.com/office/officeart/2005/8/quickstyle/simple1" qsCatId="simple" csTypeId="urn:microsoft.com/office/officeart/2005/8/colors/accent1_2" csCatId="accent1" phldr="1"/>
      <dgm:spPr/>
    </dgm:pt>
    <dgm:pt modelId="{19D2F9AD-4542-495C-A1EA-116D1EB468D1}">
      <dgm:prSet phldrT="[Text]"/>
      <dgm:spPr>
        <a:solidFill>
          <a:srgbClr val="79C309"/>
        </a:solidFill>
      </dgm:spPr>
      <dgm:t>
        <a:bodyPr/>
        <a:lstStyle/>
        <a:p>
          <a:r>
            <a:rPr lang="de-CH" b="1" dirty="0"/>
            <a:t>Vorvermarktung</a:t>
          </a:r>
        </a:p>
        <a:p>
          <a:r>
            <a:rPr lang="de-CH" dirty="0"/>
            <a:t>-kostenloses Inserieren</a:t>
          </a:r>
        </a:p>
        <a:p>
          <a:r>
            <a:rPr lang="de-CH" dirty="0"/>
            <a:t>-Sichtbar nur für zahlende Abonnenten</a:t>
          </a:r>
        </a:p>
        <a:p>
          <a:r>
            <a:rPr lang="de-CH" dirty="0"/>
            <a:t>-Qualifizierte Anfragen</a:t>
          </a:r>
        </a:p>
        <a:p>
          <a:r>
            <a:rPr lang="de-CH" dirty="0"/>
            <a:t>-Evaluierung des Marktes</a:t>
          </a:r>
        </a:p>
        <a:p>
          <a:endParaRPr lang="de-CH" dirty="0"/>
        </a:p>
      </dgm:t>
    </dgm:pt>
    <dgm:pt modelId="{113323AD-2E6B-49E1-AF4F-4CE640FF5F70}" type="parTrans" cxnId="{C602A87E-8FA8-4410-BF02-EE745DD42BDE}">
      <dgm:prSet/>
      <dgm:spPr/>
      <dgm:t>
        <a:bodyPr/>
        <a:lstStyle/>
        <a:p>
          <a:endParaRPr lang="de-CH"/>
        </a:p>
      </dgm:t>
    </dgm:pt>
    <dgm:pt modelId="{D22ADFBD-D215-454F-A645-4220D2AAF54B}" type="sibTrans" cxnId="{C602A87E-8FA8-4410-BF02-EE745DD42BDE}">
      <dgm:prSet/>
      <dgm:spPr/>
      <dgm:t>
        <a:bodyPr/>
        <a:lstStyle/>
        <a:p>
          <a:endParaRPr lang="de-CH"/>
        </a:p>
      </dgm:t>
    </dgm:pt>
    <dgm:pt modelId="{B1236B34-2261-4CA0-8139-AF55FC0BEFA0}">
      <dgm:prSet phldrT="[Text]"/>
      <dgm:spPr>
        <a:solidFill>
          <a:srgbClr val="79C309">
            <a:alpha val="80000"/>
          </a:srgbClr>
        </a:solidFill>
      </dgm:spPr>
      <dgm:t>
        <a:bodyPr/>
        <a:lstStyle/>
        <a:p>
          <a:r>
            <a:rPr lang="de-CH" b="1" dirty="0"/>
            <a:t>Öffentlicher Bereich</a:t>
          </a:r>
        </a:p>
        <a:p>
          <a:r>
            <a:rPr lang="de-CH" dirty="0"/>
            <a:t>-Projekt sichtbar für alle Suchenden</a:t>
          </a:r>
        </a:p>
        <a:p>
          <a:r>
            <a:rPr lang="de-CH" dirty="0"/>
            <a:t>-wenn Ihr Projekt bereits in der Vorvermarkung bei uns war, läuft das Inserat kostenlos für Sie im öffentlichen Bereich weiter</a:t>
          </a:r>
        </a:p>
        <a:p>
          <a:r>
            <a:rPr lang="de-CH" dirty="0"/>
            <a:t>-Kostenpflichtig, wenn das Projekt nicht bei uns in der Vorvermarktung war. </a:t>
          </a:r>
        </a:p>
      </dgm:t>
    </dgm:pt>
    <dgm:pt modelId="{26D678AB-8271-491B-B5BD-1548B66B3C1E}" type="parTrans" cxnId="{4D0D3D60-3A38-4B60-83CF-78AF492ABB4B}">
      <dgm:prSet/>
      <dgm:spPr/>
      <dgm:t>
        <a:bodyPr/>
        <a:lstStyle/>
        <a:p>
          <a:endParaRPr lang="de-CH"/>
        </a:p>
      </dgm:t>
    </dgm:pt>
    <dgm:pt modelId="{BE5E6BCD-DEA2-4AA2-B0F6-F9341E54D783}" type="sibTrans" cxnId="{4D0D3D60-3A38-4B60-83CF-78AF492ABB4B}">
      <dgm:prSet/>
      <dgm:spPr/>
      <dgm:t>
        <a:bodyPr/>
        <a:lstStyle/>
        <a:p>
          <a:endParaRPr lang="de-CH"/>
        </a:p>
      </dgm:t>
    </dgm:pt>
    <dgm:pt modelId="{DD4D7FBF-A5BB-484E-9859-027FE13B5B43}" type="pres">
      <dgm:prSet presAssocID="{AF26E37D-2138-4B73-9898-DBAC79F83CEF}" presName="Name0" presStyleCnt="0">
        <dgm:presLayoutVars>
          <dgm:dir/>
          <dgm:resizeHandles val="exact"/>
        </dgm:presLayoutVars>
      </dgm:prSet>
      <dgm:spPr/>
    </dgm:pt>
    <dgm:pt modelId="{E721496B-5378-4E91-9167-43C33EBCEDC0}" type="pres">
      <dgm:prSet presAssocID="{AF26E37D-2138-4B73-9898-DBAC79F83CEF}" presName="bkgdShp" presStyleLbl="alignAccFollowNode1" presStyleIdx="0" presStyleCnt="1"/>
      <dgm:spPr>
        <a:solidFill>
          <a:srgbClr val="F6D448"/>
        </a:solidFill>
      </dgm:spPr>
    </dgm:pt>
    <dgm:pt modelId="{5CF230F4-B772-4CFF-8079-02CD222F49ED}" type="pres">
      <dgm:prSet presAssocID="{AF26E37D-2138-4B73-9898-DBAC79F83CEF}" presName="linComp" presStyleCnt="0"/>
      <dgm:spPr/>
    </dgm:pt>
    <dgm:pt modelId="{63E6780B-5997-42B5-BCC6-533A1392BBA9}" type="pres">
      <dgm:prSet presAssocID="{19D2F9AD-4542-495C-A1EA-116D1EB468D1}" presName="compNode" presStyleCnt="0"/>
      <dgm:spPr/>
    </dgm:pt>
    <dgm:pt modelId="{7475FFEA-D9D6-42EF-99DA-F430B1D496F6}" type="pres">
      <dgm:prSet presAssocID="{19D2F9AD-4542-495C-A1EA-116D1EB468D1}" presName="node" presStyleLbl="node1" presStyleIdx="0" presStyleCnt="2">
        <dgm:presLayoutVars>
          <dgm:bulletEnabled val="1"/>
        </dgm:presLayoutVars>
      </dgm:prSet>
      <dgm:spPr/>
    </dgm:pt>
    <dgm:pt modelId="{CFA8CD6E-B765-44FB-89CE-E3C9B87B97D8}" type="pres">
      <dgm:prSet presAssocID="{19D2F9AD-4542-495C-A1EA-116D1EB468D1}" presName="invisiNode" presStyleLbl="node1" presStyleIdx="0" presStyleCnt="2"/>
      <dgm:spPr/>
    </dgm:pt>
    <dgm:pt modelId="{FA511CE9-FAD0-4060-8E0D-8F4EB5AD23A3}" type="pres">
      <dgm:prSet presAssocID="{19D2F9AD-4542-495C-A1EA-116D1EB468D1}" presName="imagNode" presStyleLbl="fgImgPlace1" presStyleIdx="0" presStyleCnt="2"/>
      <dgm:spPr>
        <a:blipFill>
          <a:blip xmlns:r="http://schemas.openxmlformats.org/officeDocument/2006/relationships" r:embed="rId1"/>
          <a:srcRect/>
          <a:stretch>
            <a:fillRect l="-6000" r="-6000"/>
          </a:stretch>
        </a:blipFill>
      </dgm:spPr>
    </dgm:pt>
    <dgm:pt modelId="{9C3D08FF-526E-4F94-A934-CBD2F59966B9}" type="pres">
      <dgm:prSet presAssocID="{D22ADFBD-D215-454F-A645-4220D2AAF54B}" presName="sibTrans" presStyleLbl="sibTrans2D1" presStyleIdx="0" presStyleCnt="0"/>
      <dgm:spPr/>
    </dgm:pt>
    <dgm:pt modelId="{0D0CD44D-DCB2-4C0C-BC70-8A757A67A2FE}" type="pres">
      <dgm:prSet presAssocID="{B1236B34-2261-4CA0-8139-AF55FC0BEFA0}" presName="compNode" presStyleCnt="0"/>
      <dgm:spPr/>
    </dgm:pt>
    <dgm:pt modelId="{D0CFCDD5-D859-4144-923C-9ED1EAD1DBD5}" type="pres">
      <dgm:prSet presAssocID="{B1236B34-2261-4CA0-8139-AF55FC0BEFA0}" presName="node" presStyleLbl="node1" presStyleIdx="1" presStyleCnt="2">
        <dgm:presLayoutVars>
          <dgm:bulletEnabled val="1"/>
        </dgm:presLayoutVars>
      </dgm:prSet>
      <dgm:spPr/>
    </dgm:pt>
    <dgm:pt modelId="{8E72ACB4-CE56-4A2C-897E-ED97863EBAD3}" type="pres">
      <dgm:prSet presAssocID="{B1236B34-2261-4CA0-8139-AF55FC0BEFA0}" presName="invisiNode" presStyleLbl="node1" presStyleIdx="1" presStyleCnt="2"/>
      <dgm:spPr/>
    </dgm:pt>
    <dgm:pt modelId="{95429ED5-4A7E-4D14-B6CA-5F361252E965}" type="pres">
      <dgm:prSet presAssocID="{B1236B34-2261-4CA0-8139-AF55FC0BEFA0}" presName="imagNode" presStyleLbl="fgImgPlace1" presStyleIdx="1" presStyleCnt="2"/>
      <dgm:spPr>
        <a:blipFill>
          <a:blip xmlns:r="http://schemas.openxmlformats.org/officeDocument/2006/relationships" r:embed="rId2"/>
          <a:srcRect/>
          <a:stretch>
            <a:fillRect t="-3000" b="-3000"/>
          </a:stretch>
        </a:blipFill>
      </dgm:spPr>
    </dgm:pt>
  </dgm:ptLst>
  <dgm:cxnLst>
    <dgm:cxn modelId="{3B161402-3D4D-417E-A1B2-661346B9AEA6}" type="presOf" srcId="{AF26E37D-2138-4B73-9898-DBAC79F83CEF}" destId="{DD4D7FBF-A5BB-484E-9859-027FE13B5B43}" srcOrd="0" destOrd="0" presId="urn:microsoft.com/office/officeart/2005/8/layout/pList2"/>
    <dgm:cxn modelId="{F53C4B35-EB22-46BA-A284-A8922329CF8A}" type="presOf" srcId="{D22ADFBD-D215-454F-A645-4220D2AAF54B}" destId="{9C3D08FF-526E-4F94-A934-CBD2F59966B9}" srcOrd="0" destOrd="0" presId="urn:microsoft.com/office/officeart/2005/8/layout/pList2"/>
    <dgm:cxn modelId="{4D0D3D60-3A38-4B60-83CF-78AF492ABB4B}" srcId="{AF26E37D-2138-4B73-9898-DBAC79F83CEF}" destId="{B1236B34-2261-4CA0-8139-AF55FC0BEFA0}" srcOrd="1" destOrd="0" parTransId="{26D678AB-8271-491B-B5BD-1548B66B3C1E}" sibTransId="{BE5E6BCD-DEA2-4AA2-B0F6-F9341E54D783}"/>
    <dgm:cxn modelId="{C602A87E-8FA8-4410-BF02-EE745DD42BDE}" srcId="{AF26E37D-2138-4B73-9898-DBAC79F83CEF}" destId="{19D2F9AD-4542-495C-A1EA-116D1EB468D1}" srcOrd="0" destOrd="0" parTransId="{113323AD-2E6B-49E1-AF4F-4CE640FF5F70}" sibTransId="{D22ADFBD-D215-454F-A645-4220D2AAF54B}"/>
    <dgm:cxn modelId="{C635C98A-3081-407F-AE40-D391518A0FF9}" type="presOf" srcId="{B1236B34-2261-4CA0-8139-AF55FC0BEFA0}" destId="{D0CFCDD5-D859-4144-923C-9ED1EAD1DBD5}" srcOrd="0" destOrd="0" presId="urn:microsoft.com/office/officeart/2005/8/layout/pList2"/>
    <dgm:cxn modelId="{539C2BCF-AD15-4AE1-B662-40C008B230A2}" type="presOf" srcId="{19D2F9AD-4542-495C-A1EA-116D1EB468D1}" destId="{7475FFEA-D9D6-42EF-99DA-F430B1D496F6}" srcOrd="0" destOrd="0" presId="urn:microsoft.com/office/officeart/2005/8/layout/pList2"/>
    <dgm:cxn modelId="{65428B3E-5AC7-497D-9566-A553F120FBA9}" type="presParOf" srcId="{DD4D7FBF-A5BB-484E-9859-027FE13B5B43}" destId="{E721496B-5378-4E91-9167-43C33EBCEDC0}" srcOrd="0" destOrd="0" presId="urn:microsoft.com/office/officeart/2005/8/layout/pList2"/>
    <dgm:cxn modelId="{4F2A1FBD-8FB3-4E84-A16C-DF4EBE9BFCF4}" type="presParOf" srcId="{DD4D7FBF-A5BB-484E-9859-027FE13B5B43}" destId="{5CF230F4-B772-4CFF-8079-02CD222F49ED}" srcOrd="1" destOrd="0" presId="urn:microsoft.com/office/officeart/2005/8/layout/pList2"/>
    <dgm:cxn modelId="{A845B58E-C8B4-4BDF-8CD8-AE14D2CC6943}" type="presParOf" srcId="{5CF230F4-B772-4CFF-8079-02CD222F49ED}" destId="{63E6780B-5997-42B5-BCC6-533A1392BBA9}" srcOrd="0" destOrd="0" presId="urn:microsoft.com/office/officeart/2005/8/layout/pList2"/>
    <dgm:cxn modelId="{C091A63F-6AEF-4A18-AD2E-882581AA7AAF}" type="presParOf" srcId="{63E6780B-5997-42B5-BCC6-533A1392BBA9}" destId="{7475FFEA-D9D6-42EF-99DA-F430B1D496F6}" srcOrd="0" destOrd="0" presId="urn:microsoft.com/office/officeart/2005/8/layout/pList2"/>
    <dgm:cxn modelId="{FAA69D79-733E-47D1-85D3-9854C0FC97DD}" type="presParOf" srcId="{63E6780B-5997-42B5-BCC6-533A1392BBA9}" destId="{CFA8CD6E-B765-44FB-89CE-E3C9B87B97D8}" srcOrd="1" destOrd="0" presId="urn:microsoft.com/office/officeart/2005/8/layout/pList2"/>
    <dgm:cxn modelId="{ED44280A-FD97-4291-A768-5ABC062466E3}" type="presParOf" srcId="{63E6780B-5997-42B5-BCC6-533A1392BBA9}" destId="{FA511CE9-FAD0-4060-8E0D-8F4EB5AD23A3}" srcOrd="2" destOrd="0" presId="urn:microsoft.com/office/officeart/2005/8/layout/pList2"/>
    <dgm:cxn modelId="{5981B422-3C48-43C4-B7CB-F81A9B6CC401}" type="presParOf" srcId="{5CF230F4-B772-4CFF-8079-02CD222F49ED}" destId="{9C3D08FF-526E-4F94-A934-CBD2F59966B9}" srcOrd="1" destOrd="0" presId="urn:microsoft.com/office/officeart/2005/8/layout/pList2"/>
    <dgm:cxn modelId="{4581D214-424B-4801-86B8-7D296691F857}" type="presParOf" srcId="{5CF230F4-B772-4CFF-8079-02CD222F49ED}" destId="{0D0CD44D-DCB2-4C0C-BC70-8A757A67A2FE}" srcOrd="2" destOrd="0" presId="urn:microsoft.com/office/officeart/2005/8/layout/pList2"/>
    <dgm:cxn modelId="{A33C1255-08A1-40B0-B9D4-0B6DCD167EFA}" type="presParOf" srcId="{0D0CD44D-DCB2-4C0C-BC70-8A757A67A2FE}" destId="{D0CFCDD5-D859-4144-923C-9ED1EAD1DBD5}" srcOrd="0" destOrd="0" presId="urn:microsoft.com/office/officeart/2005/8/layout/pList2"/>
    <dgm:cxn modelId="{270C23BC-F2A7-484F-84B0-0DA93B8F3B20}" type="presParOf" srcId="{0D0CD44D-DCB2-4C0C-BC70-8A757A67A2FE}" destId="{8E72ACB4-CE56-4A2C-897E-ED97863EBAD3}" srcOrd="1" destOrd="0" presId="urn:microsoft.com/office/officeart/2005/8/layout/pList2"/>
    <dgm:cxn modelId="{D10C3868-B646-4FCF-B60D-20C34ABA07DA}" type="presParOf" srcId="{0D0CD44D-DCB2-4C0C-BC70-8A757A67A2FE}" destId="{95429ED5-4A7E-4D14-B6CA-5F361252E965}"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496B-5378-4E91-9167-43C33EBCEDC0}">
      <dsp:nvSpPr>
        <dsp:cNvPr id="0" name=""/>
        <dsp:cNvSpPr/>
      </dsp:nvSpPr>
      <dsp:spPr>
        <a:xfrm>
          <a:off x="0" y="0"/>
          <a:ext cx="5099773" cy="2034078"/>
        </a:xfrm>
        <a:prstGeom prst="roundRect">
          <a:avLst>
            <a:gd name="adj" fmla="val 10000"/>
          </a:avLst>
        </a:prstGeom>
        <a:solidFill>
          <a:srgbClr val="F6D44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11CE9-FAD0-4060-8E0D-8F4EB5AD23A3}">
      <dsp:nvSpPr>
        <dsp:cNvPr id="0" name=""/>
        <dsp:cNvSpPr/>
      </dsp:nvSpPr>
      <dsp:spPr>
        <a:xfrm>
          <a:off x="153578" y="271210"/>
          <a:ext cx="2282198" cy="1491657"/>
        </a:xfrm>
        <a:prstGeom prst="roundRect">
          <a:avLst>
            <a:gd name="adj" fmla="val 10000"/>
          </a:avLst>
        </a:prstGeom>
        <a:blipFill>
          <a:blip xmlns:r="http://schemas.openxmlformats.org/officeDocument/2006/relationships" r:embed="rId1"/>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5FFEA-D9D6-42EF-99DA-F430B1D496F6}">
      <dsp:nvSpPr>
        <dsp:cNvPr id="0" name=""/>
        <dsp:cNvSpPr/>
      </dsp:nvSpPr>
      <dsp:spPr>
        <a:xfrm rot="10800000">
          <a:off x="153578" y="2034078"/>
          <a:ext cx="2282198" cy="2486096"/>
        </a:xfrm>
        <a:prstGeom prst="round2SameRect">
          <a:avLst>
            <a:gd name="adj1" fmla="val 10500"/>
            <a:gd name="adj2" fmla="val 0"/>
          </a:avLst>
        </a:prstGeom>
        <a:solidFill>
          <a:srgbClr val="79C3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de-CH" sz="1300" b="1" kern="1200" dirty="0"/>
            <a:t>Vorvermarktung</a:t>
          </a:r>
        </a:p>
        <a:p>
          <a:pPr marL="0" lvl="0" indent="0" algn="ctr" defTabSz="577850">
            <a:lnSpc>
              <a:spcPct val="90000"/>
            </a:lnSpc>
            <a:spcBef>
              <a:spcPct val="0"/>
            </a:spcBef>
            <a:spcAft>
              <a:spcPct val="35000"/>
            </a:spcAft>
            <a:buNone/>
          </a:pPr>
          <a:r>
            <a:rPr lang="de-CH" sz="1300" kern="1200" dirty="0"/>
            <a:t>-kostenloses Inserieren</a:t>
          </a:r>
        </a:p>
        <a:p>
          <a:pPr marL="0" lvl="0" indent="0" algn="ctr" defTabSz="577850">
            <a:lnSpc>
              <a:spcPct val="90000"/>
            </a:lnSpc>
            <a:spcBef>
              <a:spcPct val="0"/>
            </a:spcBef>
            <a:spcAft>
              <a:spcPct val="35000"/>
            </a:spcAft>
            <a:buNone/>
          </a:pPr>
          <a:r>
            <a:rPr lang="de-CH" sz="1300" kern="1200" dirty="0"/>
            <a:t>-Sichtbar nur für zahlende Abonnenten</a:t>
          </a:r>
        </a:p>
        <a:p>
          <a:pPr marL="0" lvl="0" indent="0" algn="ctr" defTabSz="577850">
            <a:lnSpc>
              <a:spcPct val="90000"/>
            </a:lnSpc>
            <a:spcBef>
              <a:spcPct val="0"/>
            </a:spcBef>
            <a:spcAft>
              <a:spcPct val="35000"/>
            </a:spcAft>
            <a:buNone/>
          </a:pPr>
          <a:r>
            <a:rPr lang="de-CH" sz="1300" kern="1200" dirty="0"/>
            <a:t>-Qualifizierte Anfragen</a:t>
          </a:r>
        </a:p>
        <a:p>
          <a:pPr marL="0" lvl="0" indent="0" algn="ctr" defTabSz="577850">
            <a:lnSpc>
              <a:spcPct val="90000"/>
            </a:lnSpc>
            <a:spcBef>
              <a:spcPct val="0"/>
            </a:spcBef>
            <a:spcAft>
              <a:spcPct val="35000"/>
            </a:spcAft>
            <a:buNone/>
          </a:pPr>
          <a:r>
            <a:rPr lang="de-CH" sz="1300" kern="1200" dirty="0"/>
            <a:t>-Evaluierung des Marktes</a:t>
          </a:r>
        </a:p>
        <a:p>
          <a:pPr marL="0" lvl="0" indent="0" algn="ctr" defTabSz="577850">
            <a:lnSpc>
              <a:spcPct val="90000"/>
            </a:lnSpc>
            <a:spcBef>
              <a:spcPct val="0"/>
            </a:spcBef>
            <a:spcAft>
              <a:spcPct val="35000"/>
            </a:spcAft>
            <a:buNone/>
          </a:pPr>
          <a:endParaRPr lang="de-CH" sz="1300" kern="1200" dirty="0"/>
        </a:p>
      </dsp:txBody>
      <dsp:txXfrm rot="10800000">
        <a:off x="223763" y="2034078"/>
        <a:ext cx="2141828" cy="2415911"/>
      </dsp:txXfrm>
    </dsp:sp>
    <dsp:sp modelId="{95429ED5-4A7E-4D14-B6CA-5F361252E965}">
      <dsp:nvSpPr>
        <dsp:cNvPr id="0" name=""/>
        <dsp:cNvSpPr/>
      </dsp:nvSpPr>
      <dsp:spPr>
        <a:xfrm>
          <a:off x="2663996" y="271210"/>
          <a:ext cx="2282198" cy="1491657"/>
        </a:xfrm>
        <a:prstGeom prst="roundRect">
          <a:avLst>
            <a:gd name="adj" fmla="val 10000"/>
          </a:avLst>
        </a:prstGeom>
        <a:blipFill>
          <a:blip xmlns:r="http://schemas.openxmlformats.org/officeDocument/2006/relationships" r:embed="rId2"/>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FCDD5-D859-4144-923C-9ED1EAD1DBD5}">
      <dsp:nvSpPr>
        <dsp:cNvPr id="0" name=""/>
        <dsp:cNvSpPr/>
      </dsp:nvSpPr>
      <dsp:spPr>
        <a:xfrm rot="10800000">
          <a:off x="2663996" y="2034078"/>
          <a:ext cx="2282198" cy="2486096"/>
        </a:xfrm>
        <a:prstGeom prst="round2SameRect">
          <a:avLst>
            <a:gd name="adj1" fmla="val 10500"/>
            <a:gd name="adj2" fmla="val 0"/>
          </a:avLst>
        </a:prstGeom>
        <a:solidFill>
          <a:srgbClr val="79C309">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de-CH" sz="1300" b="1" kern="1200" dirty="0"/>
            <a:t>Öffentlicher Bereich</a:t>
          </a:r>
        </a:p>
        <a:p>
          <a:pPr marL="0" lvl="0" indent="0" algn="ctr" defTabSz="577850">
            <a:lnSpc>
              <a:spcPct val="90000"/>
            </a:lnSpc>
            <a:spcBef>
              <a:spcPct val="0"/>
            </a:spcBef>
            <a:spcAft>
              <a:spcPct val="35000"/>
            </a:spcAft>
            <a:buNone/>
          </a:pPr>
          <a:r>
            <a:rPr lang="de-CH" sz="1300" kern="1200" dirty="0"/>
            <a:t>-Projekt sichtbar für alle Suchenden</a:t>
          </a:r>
        </a:p>
        <a:p>
          <a:pPr marL="0" lvl="0" indent="0" algn="ctr" defTabSz="577850">
            <a:lnSpc>
              <a:spcPct val="90000"/>
            </a:lnSpc>
            <a:spcBef>
              <a:spcPct val="0"/>
            </a:spcBef>
            <a:spcAft>
              <a:spcPct val="35000"/>
            </a:spcAft>
            <a:buNone/>
          </a:pPr>
          <a:r>
            <a:rPr lang="de-CH" sz="1300" kern="1200" dirty="0"/>
            <a:t>-wenn Ihr Projekt bereits in der Vorvermarkung bei uns war, läuft das Inserat kostenlos für Sie im öffentlichen Bereich weiter</a:t>
          </a:r>
        </a:p>
        <a:p>
          <a:pPr marL="0" lvl="0" indent="0" algn="ctr" defTabSz="577850">
            <a:lnSpc>
              <a:spcPct val="90000"/>
            </a:lnSpc>
            <a:spcBef>
              <a:spcPct val="0"/>
            </a:spcBef>
            <a:spcAft>
              <a:spcPct val="35000"/>
            </a:spcAft>
            <a:buNone/>
          </a:pPr>
          <a:r>
            <a:rPr lang="de-CH" sz="1300" kern="1200" dirty="0"/>
            <a:t>-Kostenpflichtig, wenn das Projekt nicht bei uns in der Vorvermarktung war. </a:t>
          </a:r>
        </a:p>
      </dsp:txBody>
      <dsp:txXfrm rot="10800000">
        <a:off x="2734181" y="2034078"/>
        <a:ext cx="2141828" cy="24159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1" cy="481727"/>
          </a:xfrm>
          <a:prstGeom prst="rect">
            <a:avLst/>
          </a:prstGeom>
          <a:noFill/>
          <a:ln>
            <a:noFill/>
          </a:ln>
        </p:spPr>
        <p:txBody>
          <a:bodyPr spcFirstLastPara="1" wrap="square" lIns="99050" tIns="49500" rIns="99050" bIns="495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1" cy="481727"/>
          </a:xfrm>
          <a:prstGeom prst="rect">
            <a:avLst/>
          </a:prstGeom>
          <a:noFill/>
          <a:ln>
            <a:noFill/>
          </a:ln>
        </p:spPr>
        <p:txBody>
          <a:bodyPr spcFirstLastPara="1" wrap="square" lIns="99050" tIns="49500" rIns="99050" bIns="495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9050" tIns="49500" rIns="99050" bIns="495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1" cy="481726"/>
          </a:xfrm>
          <a:prstGeom prst="rect">
            <a:avLst/>
          </a:prstGeom>
          <a:noFill/>
          <a:ln>
            <a:noFill/>
          </a:ln>
        </p:spPr>
        <p:txBody>
          <a:bodyPr spcFirstLastPara="1" wrap="square" lIns="99050" tIns="49500" rIns="99050" bIns="495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1" cy="481726"/>
          </a:xfrm>
          <a:prstGeom prst="rect">
            <a:avLst/>
          </a:prstGeom>
          <a:noFill/>
          <a:ln>
            <a:noFill/>
          </a:ln>
        </p:spPr>
        <p:txBody>
          <a:bodyPr spcFirstLastPara="1" wrap="square" lIns="99050" tIns="49500" rIns="99050" bIns="49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CH" sz="1300" b="0" i="0" u="none" strike="noStrike" cap="none">
                <a:solidFill>
                  <a:schemeClr val="dk1"/>
                </a:solidFill>
                <a:latin typeface="Calibri"/>
                <a:ea typeface="Calibri"/>
                <a:cs typeface="Calibri"/>
                <a:sym typeface="Calibri"/>
              </a:rPr>
              <a:t>‹Nr.›</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 name="Google Shape;27;p1: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 name="Google Shape;28;p1:notes"/>
          <p:cNvSpPr txBox="1">
            <a:spLocks noGrp="1"/>
          </p:cNvSpPr>
          <p:nvPr>
            <p:ph type="sldNum" idx="12"/>
          </p:nvPr>
        </p:nvSpPr>
        <p:spPr>
          <a:xfrm>
            <a:off x="4143587" y="9119474"/>
            <a:ext cx="3169789" cy="481814"/>
          </a:xfrm>
          <a:prstGeom prst="rect">
            <a:avLst/>
          </a:prstGeom>
          <a:noFill/>
          <a:ln>
            <a:noFill/>
          </a:ln>
        </p:spPr>
        <p:txBody>
          <a:bodyPr spcFirstLastPara="1" wrap="square" lIns="99050" tIns="49500" rIns="99050" bIns="49500" anchor="b" anchorCtr="0">
            <a:noAutofit/>
          </a:bodyPr>
          <a:lstStyle/>
          <a:p>
            <a:pPr marL="0" marR="0" lvl="0" indent="0" algn="r" rtl="0">
              <a:lnSpc>
                <a:spcPct val="100000"/>
              </a:lnSpc>
              <a:spcBef>
                <a:spcPts val="0"/>
              </a:spcBef>
              <a:spcAft>
                <a:spcPts val="0"/>
              </a:spcAft>
              <a:buSzPts val="1300"/>
              <a:buNone/>
            </a:pPr>
            <a:fld id="{00000000-1234-1234-1234-123412341234}" type="slidenum">
              <a:rPr lang="de-CH"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710407" y="4925408"/>
            <a:ext cx="5683200" cy="4029900"/>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9: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47" name="Google Shape;4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1:notes"/>
          <p:cNvSpPr txBox="1">
            <a:spLocks noGrp="1"/>
          </p:cNvSpPr>
          <p:nvPr>
            <p:ph type="body" idx="1"/>
          </p:nvPr>
        </p:nvSpPr>
        <p:spPr>
          <a:xfrm>
            <a:off x="710407" y="4925408"/>
            <a:ext cx="5683250" cy="4029879"/>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p3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0: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8: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6: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9: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4:notes"/>
          <p:cNvSpPr txBox="1">
            <a:spLocks noGrp="1"/>
          </p:cNvSpPr>
          <p:nvPr>
            <p:ph type="body" idx="1"/>
          </p:nvPr>
        </p:nvSpPr>
        <p:spPr>
          <a:xfrm>
            <a:off x="731521" y="4620578"/>
            <a:ext cx="5852108" cy="3780492"/>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
        <p:cNvGrpSpPr/>
        <p:nvPr/>
      </p:nvGrpSpPr>
      <p:grpSpPr>
        <a:xfrm>
          <a:off x="0" y="0"/>
          <a:ext cx="0" cy="0"/>
          <a:chOff x="0" y="0"/>
          <a:chExt cx="0" cy="0"/>
        </a:xfrm>
      </p:grpSpPr>
      <p:sp>
        <p:nvSpPr>
          <p:cNvPr id="15" name="Google Shape;15;p22"/>
          <p:cNvSpPr/>
          <p:nvPr/>
        </p:nvSpPr>
        <p:spPr>
          <a:xfrm>
            <a:off x="0" y="1808162"/>
            <a:ext cx="12192000" cy="5049900"/>
          </a:xfrm>
          <a:prstGeom prst="rect">
            <a:avLst/>
          </a:prstGeom>
          <a:solidFill>
            <a:srgbClr val="79C3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16;p22"/>
          <p:cNvSpPr txBox="1">
            <a:spLocks noGrp="1"/>
          </p:cNvSpPr>
          <p:nvPr>
            <p:ph type="sldNum" idx="12"/>
          </p:nvPr>
        </p:nvSpPr>
        <p:spPr>
          <a:xfrm>
            <a:off x="10694276" y="6345238"/>
            <a:ext cx="657900" cy="39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3"/>
          <p:cNvSpPr/>
          <p:nvPr/>
        </p:nvSpPr>
        <p:spPr>
          <a:xfrm>
            <a:off x="0" y="6200774"/>
            <a:ext cx="12192000" cy="657300"/>
          </a:xfrm>
          <a:prstGeom prst="rect">
            <a:avLst/>
          </a:prstGeom>
          <a:solidFill>
            <a:srgbClr val="79C3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23"/>
          <p:cNvSpPr txBox="1">
            <a:spLocks noGrp="1"/>
          </p:cNvSpPr>
          <p:nvPr>
            <p:ph type="ftr" idx="11"/>
          </p:nvPr>
        </p:nvSpPr>
        <p:spPr>
          <a:xfrm>
            <a:off x="839787" y="6345238"/>
            <a:ext cx="9723000" cy="39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0694276" y="6345238"/>
            <a:ext cx="657900" cy="39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CH"/>
              <a:t>‹Nr.›</a:t>
            </a:fld>
            <a:endParaRPr/>
          </a:p>
        </p:txBody>
      </p:sp>
      <p:sp>
        <p:nvSpPr>
          <p:cNvPr id="21" name="Google Shape;21;p23"/>
          <p:cNvSpPr/>
          <p:nvPr/>
        </p:nvSpPr>
        <p:spPr>
          <a:xfrm>
            <a:off x="0" y="1130061"/>
            <a:ext cx="12192000" cy="172528"/>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24"/>
          <p:cNvSpPr/>
          <p:nvPr/>
        </p:nvSpPr>
        <p:spPr>
          <a:xfrm>
            <a:off x="7514492" y="0"/>
            <a:ext cx="4677600" cy="6858000"/>
          </a:xfrm>
          <a:prstGeom prst="rect">
            <a:avLst/>
          </a:prstGeom>
          <a:solidFill>
            <a:srgbClr val="79C3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24"/>
          <p:cNvSpPr txBox="1">
            <a:spLocks noGrp="1"/>
          </p:cNvSpPr>
          <p:nvPr>
            <p:ph type="sldNum" idx="12"/>
          </p:nvPr>
        </p:nvSpPr>
        <p:spPr>
          <a:xfrm>
            <a:off x="10694276" y="6345238"/>
            <a:ext cx="657900" cy="39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9787" y="368299"/>
            <a:ext cx="10512300" cy="1332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5"/>
              </a:buClr>
              <a:buSzPts val="3500"/>
              <a:buFont typeface="Tahoma"/>
              <a:buNone/>
              <a:defRPr sz="3500" b="0" i="0" u="none" strike="noStrike" cap="none">
                <a:solidFill>
                  <a:schemeClr val="accent5"/>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9788" y="1808163"/>
            <a:ext cx="10512300" cy="4392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Noto Sans Symbols"/>
              <a:buChar char="▪"/>
              <a:defRPr sz="2000" b="0" i="0" u="none" strike="noStrike" cap="none">
                <a:solidFill>
                  <a:schemeClr val="dk1"/>
                </a:solidFill>
                <a:latin typeface="Tahoma"/>
                <a:ea typeface="Tahoma"/>
                <a:cs typeface="Tahoma"/>
                <a:sym typeface="Tahoma"/>
              </a:defRPr>
            </a:lvl1pPr>
            <a:lvl2pPr marL="914400" marR="0" lvl="1"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ahoma"/>
                <a:ea typeface="Tahoma"/>
                <a:cs typeface="Tahoma"/>
                <a:sym typeface="Tahoma"/>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ahoma"/>
                <a:ea typeface="Tahoma"/>
                <a:cs typeface="Tahoma"/>
                <a:sym typeface="Tahoma"/>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ahoma"/>
                <a:ea typeface="Tahoma"/>
                <a:cs typeface="Tahoma"/>
                <a:sym typeface="Tahoma"/>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12" name="Google Shape;12;p21"/>
          <p:cNvSpPr txBox="1">
            <a:spLocks noGrp="1"/>
          </p:cNvSpPr>
          <p:nvPr>
            <p:ph type="ftr" idx="11"/>
          </p:nvPr>
        </p:nvSpPr>
        <p:spPr>
          <a:xfrm>
            <a:off x="839787" y="6345238"/>
            <a:ext cx="9723000" cy="39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13" name="Google Shape;13;p21"/>
          <p:cNvSpPr txBox="1">
            <a:spLocks noGrp="1"/>
          </p:cNvSpPr>
          <p:nvPr>
            <p:ph type="sldNum" idx="12"/>
          </p:nvPr>
        </p:nvSpPr>
        <p:spPr>
          <a:xfrm>
            <a:off x="10694276" y="6345238"/>
            <a:ext cx="657900" cy="39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de-CH"/>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39">
          <p15:clr>
            <a:srgbClr val="F26B43"/>
          </p15:clr>
        </p15:guide>
        <p15:guide id="2" orient="horz" pos="1071">
          <p15:clr>
            <a:srgbClr val="F26B43"/>
          </p15:clr>
        </p15:guide>
        <p15:guide id="3" orient="horz" pos="232">
          <p15:clr>
            <a:srgbClr val="F26B43"/>
          </p15:clr>
        </p15:guide>
        <p15:guide id="4" orient="horz" pos="3906">
          <p15:clr>
            <a:srgbClr val="F26B43"/>
          </p15:clr>
        </p15:guide>
        <p15:guide id="5" pos="7151">
          <p15:clr>
            <a:srgbClr val="F26B43"/>
          </p15:clr>
        </p15:guide>
        <p15:guide id="6" pos="529">
          <p15:clr>
            <a:srgbClr val="F26B43"/>
          </p15:clr>
        </p15:guide>
        <p15:guide id="7" orient="horz" pos="4247">
          <p15:clr>
            <a:srgbClr val="F26B43"/>
          </p15:clr>
        </p15:guide>
        <p15:guide id="8" orient="horz" pos="3997">
          <p15:clr>
            <a:srgbClr val="F26B43"/>
          </p15:clr>
        </p15:guide>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lifestyle-immobilien.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eitzmeir.ch/"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gif"/><Relationship Id="rId3" Type="http://schemas.openxmlformats.org/officeDocument/2006/relationships/image" Target="../media/image20.jp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3.xml"/><Relationship Id="rId16" Type="http://schemas.openxmlformats.org/officeDocument/2006/relationships/image" Target="../media/image33.jpg"/><Relationship Id="rId20"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g"/><Relationship Id="rId10" Type="http://schemas.openxmlformats.org/officeDocument/2006/relationships/image" Target="../media/image27.jp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g"/><Relationship Id="rId22"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hyperlink" Target="mailto:info@neubauportal.ch"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jpg"/><Relationship Id="rId7" Type="http://schemas.openxmlformats.org/officeDocument/2006/relationships/image" Target="../media/image1.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eubauprojekte.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engelvoelkers.com/de/search/?q=&amp;startIndex=0&amp;businessArea=residential&amp;sortOrder=DESC&amp;sortField=sortPrice&amp;pageSize=18&amp;facets=bsnssr%3Aresidential%3Bcntry%3Aswitzerland%3Btyp%3Abuy%3Bobjcttyp%3Aneubauprojekt%3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txBox="1">
            <a:spLocks noGrp="1"/>
          </p:cNvSpPr>
          <p:nvPr>
            <p:ph type="sldNum" idx="12"/>
          </p:nvPr>
        </p:nvSpPr>
        <p:spPr>
          <a:xfrm>
            <a:off x="10694276" y="6345238"/>
            <a:ext cx="657900" cy="39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de-CH">
                <a:latin typeface="Arial"/>
                <a:ea typeface="Arial"/>
                <a:cs typeface="Arial"/>
                <a:sym typeface="Arial"/>
              </a:rPr>
              <a:t>1</a:t>
            </a:fld>
            <a:endParaRPr>
              <a:latin typeface="Arial"/>
              <a:ea typeface="Arial"/>
              <a:cs typeface="Arial"/>
              <a:sym typeface="Arial"/>
            </a:endParaRPr>
          </a:p>
        </p:txBody>
      </p:sp>
      <p:sp>
        <p:nvSpPr>
          <p:cNvPr id="31" name="Google Shape;31;p1"/>
          <p:cNvSpPr/>
          <p:nvPr/>
        </p:nvSpPr>
        <p:spPr>
          <a:xfrm>
            <a:off x="839788" y="368300"/>
            <a:ext cx="88602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Neubau Portal AG</a:t>
            </a:r>
            <a:endParaRPr sz="1400" b="0" i="0" u="none" strike="noStrike" cap="none">
              <a:solidFill>
                <a:srgbClr val="000000"/>
              </a:solidFill>
              <a:latin typeface="Arial"/>
              <a:ea typeface="Arial"/>
              <a:cs typeface="Arial"/>
              <a:sym typeface="Arial"/>
            </a:endParaRPr>
          </a:p>
        </p:txBody>
      </p:sp>
      <p:sp>
        <p:nvSpPr>
          <p:cNvPr id="32" name="Google Shape;32;p1"/>
          <p:cNvSpPr txBox="1"/>
          <p:nvPr/>
        </p:nvSpPr>
        <p:spPr>
          <a:xfrm>
            <a:off x="839788" y="2746842"/>
            <a:ext cx="105123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e-CH" sz="4000" b="1" i="0" u="none" strike="noStrike" cap="none">
                <a:solidFill>
                  <a:schemeClr val="dk1"/>
                </a:solidFill>
                <a:latin typeface="Arial"/>
                <a:ea typeface="Arial"/>
                <a:cs typeface="Arial"/>
                <a:sym typeface="Arial"/>
              </a:rPr>
              <a:t>Der Match-Maker im Neubau-Bereich</a:t>
            </a:r>
            <a:endParaRPr sz="4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CH" sz="2800" b="0" i="0" u="none" strike="noStrike" cap="none">
                <a:solidFill>
                  <a:schemeClr val="dk1"/>
                </a:solidFill>
                <a:latin typeface="Arial"/>
                <a:ea typeface="Arial"/>
                <a:cs typeface="Arial"/>
                <a:sym typeface="Arial"/>
              </a:rPr>
              <a:t>Ihr Angebot &amp; unsere Nachfrage!</a:t>
            </a:r>
            <a:endParaRPr sz="2800" b="0" i="0" u="none" strike="noStrike" cap="none">
              <a:solidFill>
                <a:schemeClr val="dk1"/>
              </a:solidFill>
              <a:latin typeface="Arial"/>
              <a:ea typeface="Arial"/>
              <a:cs typeface="Arial"/>
              <a:sym typeface="Arial"/>
            </a:endParaRPr>
          </a:p>
        </p:txBody>
      </p:sp>
      <p:pic>
        <p:nvPicPr>
          <p:cNvPr id="33" name="Google Shape;33;p1" descr="Ein Bild, das Text, Schrift, Grafiken, Screenshot enthält.&#10;&#10;Automatisch generierte Beschreibung"/>
          <p:cNvPicPr preferRelativeResize="0"/>
          <p:nvPr/>
        </p:nvPicPr>
        <p:blipFill rotWithShape="1">
          <a:blip r:embed="rId3">
            <a:alphaModFix/>
          </a:blip>
          <a:srcRect/>
          <a:stretch/>
        </p:blipFill>
        <p:spPr>
          <a:xfrm>
            <a:off x="7979075" y="0"/>
            <a:ext cx="3709718" cy="17677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9"/>
          <p:cNvSpPr/>
          <p:nvPr/>
        </p:nvSpPr>
        <p:spPr>
          <a:xfrm>
            <a:off x="806319" y="-81885"/>
            <a:ext cx="11041625"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a:solidFill>
                  <a:schemeClr val="dk1"/>
                </a:solidFill>
                <a:latin typeface="Arial"/>
                <a:ea typeface="Arial"/>
                <a:cs typeface="Arial"/>
                <a:sym typeface="Arial"/>
              </a:rPr>
              <a:t>Projekt- und Unternehmensvorstellung bei allen registrierten Interessenten von Neubauprojekte.ch </a:t>
            </a:r>
            <a:endParaRPr sz="1800" b="0" i="0" u="none" strike="noStrike" cap="none">
              <a:solidFill>
                <a:srgbClr val="000000"/>
              </a:solidFill>
              <a:latin typeface="Arial"/>
              <a:ea typeface="Arial"/>
              <a:cs typeface="Arial"/>
              <a:sym typeface="Arial"/>
            </a:endParaRPr>
          </a:p>
        </p:txBody>
      </p:sp>
      <p:sp>
        <p:nvSpPr>
          <p:cNvPr id="151" name="Google Shape;151;p9"/>
          <p:cNvSpPr txBox="1"/>
          <p:nvPr/>
        </p:nvSpPr>
        <p:spPr>
          <a:xfrm>
            <a:off x="6923314" y="1785256"/>
            <a:ext cx="4550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2" name="Google Shape;152;p9"/>
          <p:cNvSpPr txBox="1"/>
          <p:nvPr/>
        </p:nvSpPr>
        <p:spPr>
          <a:xfrm>
            <a:off x="7115520" y="1954533"/>
            <a:ext cx="4913493"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Über </a:t>
            </a:r>
            <a:r>
              <a:rPr lang="de-CH" sz="1800" b="0" i="0" u="none" strike="noStrike" cap="none" dirty="0">
                <a:solidFill>
                  <a:srgbClr val="000000"/>
                </a:solidFill>
                <a:highlight>
                  <a:srgbClr val="FFFF00"/>
                </a:highlight>
                <a:latin typeface="Arial"/>
                <a:ea typeface="Arial"/>
                <a:cs typeface="Arial"/>
                <a:sym typeface="Arial"/>
              </a:rPr>
              <a:t>35’000 </a:t>
            </a:r>
            <a:r>
              <a:rPr lang="de-CH" sz="1800" b="0" i="0" u="none" strike="noStrike" cap="none" dirty="0">
                <a:solidFill>
                  <a:srgbClr val="000000"/>
                </a:solidFill>
                <a:latin typeface="Arial"/>
                <a:ea typeface="Arial"/>
                <a:cs typeface="Arial"/>
                <a:sym typeface="Arial"/>
              </a:rPr>
              <a:t>registrierte Interessenten erhalten monatlich einen relevanten Newsletter rund um das Thema Neubau.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Wir vergeben 5 Projektplätze pro Newsletter zur Projekt- und/oder Unternehmensvorstellung.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Stärken Sie Ihre Marken- und Projektpräsenz bei der für Sie relevanten Zielgruppe.</a:t>
            </a:r>
            <a:endParaRPr sz="1400" b="0" i="0" u="none" strike="noStrike" cap="none" dirty="0">
              <a:solidFill>
                <a:srgbClr val="000000"/>
              </a:solidFill>
              <a:latin typeface="Arial"/>
              <a:ea typeface="Arial"/>
              <a:cs typeface="Arial"/>
              <a:sym typeface="Arial"/>
            </a:endParaRPr>
          </a:p>
        </p:txBody>
      </p:sp>
      <p:pic>
        <p:nvPicPr>
          <p:cNvPr id="154" name="Google Shape;154;p9"/>
          <p:cNvPicPr preferRelativeResize="0"/>
          <p:nvPr/>
        </p:nvPicPr>
        <p:blipFill rotWithShape="1">
          <a:blip r:embed="rId3">
            <a:alphaModFix/>
          </a:blip>
          <a:srcRect/>
          <a:stretch/>
        </p:blipFill>
        <p:spPr>
          <a:xfrm>
            <a:off x="652820" y="1506803"/>
            <a:ext cx="2828358" cy="4477325"/>
          </a:xfrm>
          <a:prstGeom prst="rect">
            <a:avLst/>
          </a:prstGeom>
          <a:noFill/>
          <a:ln>
            <a:noFill/>
          </a:ln>
        </p:spPr>
      </p:pic>
      <p:pic>
        <p:nvPicPr>
          <p:cNvPr id="155" name="Google Shape;155;p9"/>
          <p:cNvPicPr preferRelativeResize="0"/>
          <p:nvPr/>
        </p:nvPicPr>
        <p:blipFill rotWithShape="1">
          <a:blip r:embed="rId4">
            <a:alphaModFix/>
          </a:blip>
          <a:srcRect t="3187"/>
          <a:stretch/>
        </p:blipFill>
        <p:spPr>
          <a:xfrm>
            <a:off x="4184040" y="1544247"/>
            <a:ext cx="1946838" cy="4477326"/>
          </a:xfrm>
          <a:prstGeom prst="rect">
            <a:avLst/>
          </a:prstGeom>
          <a:noFill/>
          <a:ln>
            <a:noFill/>
          </a:ln>
        </p:spPr>
      </p:pic>
      <p:sp>
        <p:nvSpPr>
          <p:cNvPr id="2" name="Fußzeilenplatzhalter 2">
            <a:extLst>
              <a:ext uri="{FF2B5EF4-FFF2-40B4-BE49-F238E27FC236}">
                <a16:creationId xmlns:a16="http://schemas.microsoft.com/office/drawing/2014/main" id="{FF26001C-B507-8914-C78E-6BA7AB46D265}"/>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AA1D0D25-ADCF-0470-E758-20D23CB6AB1F}"/>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10</a:t>
            </a:fld>
            <a:endParaRPr lang="de-CH"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11"/>
          <p:cNvSpPr/>
          <p:nvPr/>
        </p:nvSpPr>
        <p:spPr>
          <a:xfrm>
            <a:off x="824427" y="-67081"/>
            <a:ext cx="10279002"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dirty="0">
                <a:solidFill>
                  <a:schemeClr val="dk1"/>
                </a:solidFill>
                <a:latin typeface="Arial"/>
                <a:ea typeface="Arial"/>
                <a:cs typeface="Arial"/>
                <a:sym typeface="Arial"/>
              </a:rPr>
              <a:t>Newsletter Premium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de-CH" sz="2400" b="0" i="0" u="none" strike="noStrike" cap="none" dirty="0">
                <a:solidFill>
                  <a:srgbClr val="000000"/>
                </a:solidFill>
                <a:latin typeface="Arial"/>
                <a:ea typeface="Arial"/>
                <a:cs typeface="Arial"/>
                <a:sym typeface="Arial"/>
              </a:rPr>
              <a:t>Exklusiver Newsletter an die </a:t>
            </a:r>
            <a:r>
              <a:rPr lang="de-CH" sz="2400" b="1" i="0" u="none" strike="noStrike" cap="none" dirty="0">
                <a:solidFill>
                  <a:srgbClr val="000000"/>
                </a:solidFill>
                <a:highlight>
                  <a:srgbClr val="FFFF00"/>
                </a:highlight>
                <a:latin typeface="Arial"/>
                <a:ea typeface="Arial"/>
                <a:cs typeface="Arial"/>
                <a:sym typeface="Arial"/>
              </a:rPr>
              <a:t>zahlenden</a:t>
            </a:r>
            <a:r>
              <a:rPr lang="de-CH" sz="2400" b="1" i="0" u="none" strike="noStrike" cap="none" dirty="0">
                <a:solidFill>
                  <a:srgbClr val="000000"/>
                </a:solidFill>
                <a:latin typeface="Arial"/>
                <a:ea typeface="Arial"/>
                <a:cs typeface="Arial"/>
                <a:sym typeface="Arial"/>
              </a:rPr>
              <a:t> Suchabonnenten </a:t>
            </a:r>
            <a:endParaRPr sz="2400" b="1" i="0" u="none" strike="noStrike" cap="none" dirty="0">
              <a:solidFill>
                <a:srgbClr val="000000"/>
              </a:solidFill>
              <a:latin typeface="Arial"/>
              <a:ea typeface="Arial"/>
              <a:cs typeface="Arial"/>
              <a:sym typeface="Arial"/>
            </a:endParaRPr>
          </a:p>
        </p:txBody>
      </p:sp>
      <p:sp>
        <p:nvSpPr>
          <p:cNvPr id="162" name="Google Shape;162;p11"/>
          <p:cNvSpPr txBox="1"/>
          <p:nvPr/>
        </p:nvSpPr>
        <p:spPr>
          <a:xfrm>
            <a:off x="6923314" y="1785256"/>
            <a:ext cx="4550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1"/>
          <p:cNvSpPr txBox="1"/>
          <p:nvPr/>
        </p:nvSpPr>
        <p:spPr>
          <a:xfrm>
            <a:off x="7038572" y="1862502"/>
            <a:ext cx="50718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Entwicklung, Gestaltung und Versand Ihres personalisierten Newsletters.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1" i="0" u="none" strike="noStrike" cap="none">
                <a:solidFill>
                  <a:srgbClr val="000000"/>
                </a:solidFill>
                <a:latin typeface="Arial"/>
                <a:ea typeface="Arial"/>
                <a:cs typeface="Arial"/>
                <a:sym typeface="Arial"/>
              </a:rPr>
              <a:t>Exklusive Versendung an </a:t>
            </a:r>
            <a:r>
              <a:rPr lang="de-CH" sz="1800" b="1"/>
              <a:t>unsere</a:t>
            </a:r>
            <a:r>
              <a:rPr lang="de-CH" sz="1800" b="1" i="0" u="none" strike="noStrike" cap="none">
                <a:solidFill>
                  <a:srgbClr val="000000"/>
                </a:solidFill>
                <a:latin typeface="Arial"/>
                <a:ea typeface="Arial"/>
                <a:cs typeface="Arial"/>
                <a:sym typeface="Arial"/>
              </a:rPr>
              <a:t> Suchabonnenten </a:t>
            </a:r>
            <a:r>
              <a:rPr lang="de-CH" sz="1800" b="0" i="0" u="none" strike="noStrike" cap="none">
                <a:solidFill>
                  <a:srgbClr val="000000"/>
                </a:solidFill>
                <a:latin typeface="Arial"/>
                <a:ea typeface="Arial"/>
                <a:cs typeface="Arial"/>
                <a:sym typeface="Arial"/>
              </a:rPr>
              <a:t>mit den von Ihnen vorgegebenen Suchkriterien.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Direkte Ansprache Ihrer Zielgruppe </a:t>
            </a:r>
            <a:r>
              <a:rPr lang="de-CH" sz="1800" b="1" i="0" u="none" strike="noStrike" cap="none">
                <a:solidFill>
                  <a:srgbClr val="000000"/>
                </a:solidFill>
                <a:latin typeface="Arial"/>
                <a:ea typeface="Arial"/>
                <a:cs typeface="Arial"/>
                <a:sym typeface="Arial"/>
              </a:rPr>
              <a:t>ohne Streuverluste.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Zusätzliche Visits von qualifizierten Interessenten auf Ihre Projektwebseite.</a:t>
            </a:r>
            <a:endParaRPr sz="1400" b="0" i="0" u="none" strike="noStrike" cap="none">
              <a:solidFill>
                <a:srgbClr val="000000"/>
              </a:solidFill>
              <a:latin typeface="Arial"/>
              <a:ea typeface="Arial"/>
              <a:cs typeface="Arial"/>
              <a:sym typeface="Arial"/>
            </a:endParaRPr>
          </a:p>
        </p:txBody>
      </p:sp>
      <p:pic>
        <p:nvPicPr>
          <p:cNvPr id="164" name="Google Shape;164;p11"/>
          <p:cNvPicPr preferRelativeResize="0"/>
          <p:nvPr/>
        </p:nvPicPr>
        <p:blipFill rotWithShape="1">
          <a:blip r:embed="rId3">
            <a:alphaModFix/>
          </a:blip>
          <a:srcRect/>
          <a:stretch/>
        </p:blipFill>
        <p:spPr>
          <a:xfrm>
            <a:off x="0" y="0"/>
            <a:ext cx="5657850" cy="95250"/>
          </a:xfrm>
          <a:prstGeom prst="rect">
            <a:avLst/>
          </a:prstGeom>
          <a:noFill/>
          <a:ln>
            <a:noFill/>
          </a:ln>
        </p:spPr>
      </p:pic>
      <p:pic>
        <p:nvPicPr>
          <p:cNvPr id="165" name="Google Shape;165;p11" descr="Twitter"/>
          <p:cNvPicPr preferRelativeResize="0"/>
          <p:nvPr/>
        </p:nvPicPr>
        <p:blipFill rotWithShape="1">
          <a:blip r:embed="rId4">
            <a:alphaModFix/>
          </a:blip>
          <a:srcRect/>
          <a:stretch/>
        </p:blipFill>
        <p:spPr>
          <a:xfrm>
            <a:off x="0" y="0"/>
            <a:ext cx="228600" cy="228600"/>
          </a:xfrm>
          <a:prstGeom prst="rect">
            <a:avLst/>
          </a:prstGeom>
          <a:noFill/>
          <a:ln>
            <a:noFill/>
          </a:ln>
        </p:spPr>
      </p:pic>
      <p:pic>
        <p:nvPicPr>
          <p:cNvPr id="166" name="Google Shape;166;p11" descr="Facebook"/>
          <p:cNvPicPr preferRelativeResize="0"/>
          <p:nvPr/>
        </p:nvPicPr>
        <p:blipFill rotWithShape="1">
          <a:blip r:embed="rId5">
            <a:alphaModFix/>
          </a:blip>
          <a:srcRect/>
          <a:stretch/>
        </p:blipFill>
        <p:spPr>
          <a:xfrm>
            <a:off x="0" y="0"/>
            <a:ext cx="228600" cy="228600"/>
          </a:xfrm>
          <a:prstGeom prst="rect">
            <a:avLst/>
          </a:prstGeom>
          <a:noFill/>
          <a:ln>
            <a:noFill/>
          </a:ln>
        </p:spPr>
      </p:pic>
      <p:pic>
        <p:nvPicPr>
          <p:cNvPr id="167" name="Google Shape;167;p11" descr="Website"/>
          <p:cNvPicPr preferRelativeResize="0"/>
          <p:nvPr/>
        </p:nvPicPr>
        <p:blipFill rotWithShape="1">
          <a:blip r:embed="rId6">
            <a:alphaModFix/>
          </a:blip>
          <a:srcRect/>
          <a:stretch/>
        </p:blipFill>
        <p:spPr>
          <a:xfrm>
            <a:off x="0" y="0"/>
            <a:ext cx="228600" cy="228600"/>
          </a:xfrm>
          <a:prstGeom prst="rect">
            <a:avLst/>
          </a:prstGeom>
          <a:noFill/>
          <a:ln>
            <a:noFill/>
          </a:ln>
        </p:spPr>
      </p:pic>
      <p:pic>
        <p:nvPicPr>
          <p:cNvPr id="169" name="Google Shape;169;p11"/>
          <p:cNvPicPr preferRelativeResize="0"/>
          <p:nvPr/>
        </p:nvPicPr>
        <p:blipFill rotWithShape="1">
          <a:blip r:embed="rId7">
            <a:alphaModFix/>
          </a:blip>
          <a:srcRect/>
          <a:stretch/>
        </p:blipFill>
        <p:spPr>
          <a:xfrm>
            <a:off x="564353" y="1419120"/>
            <a:ext cx="2982971" cy="4584281"/>
          </a:xfrm>
          <a:prstGeom prst="rect">
            <a:avLst/>
          </a:prstGeom>
          <a:noFill/>
          <a:ln>
            <a:noFill/>
          </a:ln>
        </p:spPr>
      </p:pic>
      <p:pic>
        <p:nvPicPr>
          <p:cNvPr id="170" name="Google Shape;170;p11"/>
          <p:cNvPicPr preferRelativeResize="0"/>
          <p:nvPr/>
        </p:nvPicPr>
        <p:blipFill rotWithShape="1">
          <a:blip r:embed="rId8">
            <a:alphaModFix/>
          </a:blip>
          <a:srcRect/>
          <a:stretch/>
        </p:blipFill>
        <p:spPr>
          <a:xfrm>
            <a:off x="4037508" y="1413821"/>
            <a:ext cx="2249009" cy="4589580"/>
          </a:xfrm>
          <a:prstGeom prst="rect">
            <a:avLst/>
          </a:prstGeom>
          <a:noFill/>
          <a:ln>
            <a:noFill/>
          </a:ln>
        </p:spPr>
      </p:pic>
      <p:sp>
        <p:nvSpPr>
          <p:cNvPr id="2" name="Foliennummernplatzhalter 1">
            <a:extLst>
              <a:ext uri="{FF2B5EF4-FFF2-40B4-BE49-F238E27FC236}">
                <a16:creationId xmlns:a16="http://schemas.microsoft.com/office/drawing/2014/main" id="{50006D0E-19B0-2F51-3F7E-034C1D0BC904}"/>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11</a:t>
            </a:fld>
            <a:endParaRPr lang="de-CH"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9"/>
          <p:cNvSpPr/>
          <p:nvPr/>
        </p:nvSpPr>
        <p:spPr>
          <a:xfrm>
            <a:off x="839824" y="19608"/>
            <a:ext cx="97128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Ausgewählte Referenzen</a:t>
            </a: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a:off x="671319" y="1859940"/>
            <a:ext cx="4922729" cy="3496681"/>
          </a:xfrm>
          <a:prstGeom prst="rect">
            <a:avLst/>
          </a:prstGeom>
          <a:noFill/>
          <a:ln>
            <a:noFill/>
          </a:ln>
        </p:spPr>
        <p:txBody>
          <a:bodyPr spcFirstLastPara="1" wrap="square" lIns="0" tIns="60300" rIns="0" bIns="0" anchor="ctr" anchorCtr="0">
            <a:noAutofit/>
          </a:bodyPr>
          <a:lstStyle/>
          <a:p>
            <a:pPr marL="0" marR="0" lvl="0" indent="0" algn="ctr" rtl="0">
              <a:lnSpc>
                <a:spcPct val="100000"/>
              </a:lnSpc>
              <a:spcBef>
                <a:spcPts val="0"/>
              </a:spcBef>
              <a:spcAft>
                <a:spcPts val="0"/>
              </a:spcAft>
              <a:buClr>
                <a:srgbClr val="333333"/>
              </a:buClr>
              <a:buSzPts val="1400"/>
              <a:buFont typeface="Arial"/>
              <a:buNone/>
            </a:pPr>
            <a:r>
              <a:rPr lang="de-CH" sz="1400" b="1" i="0" u="none" strike="noStrike" cap="none">
                <a:solidFill>
                  <a:srgbClr val="333333"/>
                </a:solidFill>
                <a:latin typeface="Arial"/>
                <a:ea typeface="Arial"/>
                <a:cs typeface="Arial"/>
                <a:sym typeface="Arial"/>
              </a:rPr>
              <a:t>Von Anfang an mit dabei!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400"/>
              <a:buFont typeface="Arial"/>
              <a:buNone/>
            </a:pPr>
            <a:r>
              <a:rPr lang="de-CH" sz="1400" b="0" i="1" u="none" strike="noStrike" cap="none">
                <a:solidFill>
                  <a:srgbClr val="333333"/>
                </a:solidFill>
                <a:latin typeface="Arial"/>
                <a:ea typeface="Arial"/>
                <a:cs typeface="Arial"/>
                <a:sym typeface="Arial"/>
              </a:rPr>
              <a:t> Die beiden Portale treffen zu </a:t>
            </a:r>
            <a:r>
              <a:rPr lang="de-CH" sz="1400" b="1" i="1" u="none" strike="noStrike" cap="none">
                <a:solidFill>
                  <a:srgbClr val="333333"/>
                </a:solidFill>
                <a:latin typeface="Arial"/>
                <a:ea typeface="Arial"/>
                <a:cs typeface="Arial"/>
                <a:sym typeface="Arial"/>
              </a:rPr>
              <a:t>100% auf unsere Zielgruppe </a:t>
            </a:r>
            <a:r>
              <a:rPr lang="de-CH" sz="1400" b="0" i="1" u="none" strike="noStrike" cap="none">
                <a:solidFill>
                  <a:srgbClr val="333333"/>
                </a:solidFill>
                <a:latin typeface="Arial"/>
                <a:ea typeface="Arial"/>
                <a:cs typeface="Arial"/>
                <a:sym typeface="Arial"/>
              </a:rPr>
              <a:t>zu. Mit unseren Neubauten können wir die Projekte optimal und erfolgreich auf den Plattformen platzieren und erreichen überdurchschnittliche Klickraten. Wir sind fast seit Beginn an dabei und sind nach wie vor sehr zufrieden mit der Reichweite wie auch mit der Zusammenarbeit. Die beiden Portale figurieren auch stets unter den Top 3-Listings bei den Referral Channels. Auf Insertionen bei den "grossen" Immobilien-Websites verzichten wir in den ersten Vermarktungsphasen aus strategischen Gründen.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400"/>
              <a:buFont typeface="Arial"/>
              <a:buNone/>
            </a:pPr>
            <a:r>
              <a:rPr lang="de-CH" sz="1400" b="1" i="0" u="none" strike="noStrike" cap="none">
                <a:solidFill>
                  <a:srgbClr val="333333"/>
                </a:solidFill>
                <a:latin typeface="Arial"/>
                <a:ea typeface="Arial"/>
                <a:cs typeface="Arial"/>
                <a:sym typeface="Arial"/>
              </a:rPr>
              <a:t>Patrick Mächler</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400"/>
              <a:buFont typeface="Arial"/>
              <a:buNone/>
            </a:pPr>
            <a:r>
              <a:rPr lang="de-CH" sz="1400" b="0" i="0" u="none" strike="noStrike" cap="none">
                <a:solidFill>
                  <a:srgbClr val="333333"/>
                </a:solidFill>
                <a:latin typeface="Arial"/>
                <a:ea typeface="Arial"/>
                <a:cs typeface="Arial"/>
                <a:sym typeface="Arial"/>
              </a:rPr>
              <a:t>CEO</a:t>
            </a:r>
            <a:br>
              <a:rPr lang="de-CH" sz="1400" b="0" i="0" u="none" strike="noStrike" cap="none">
                <a:solidFill>
                  <a:srgbClr val="333333"/>
                </a:solidFill>
                <a:latin typeface="Arial"/>
                <a:ea typeface="Arial"/>
                <a:cs typeface="Arial"/>
                <a:sym typeface="Arial"/>
              </a:rPr>
            </a:br>
            <a:r>
              <a:rPr lang="de-CH" sz="1400" b="0" i="0" u="sng" strike="noStrike" cap="none">
                <a:solidFill>
                  <a:srgbClr val="333333"/>
                </a:solidFill>
                <a:latin typeface="Arial"/>
                <a:ea typeface="Arial"/>
                <a:cs typeface="Arial"/>
                <a:sym typeface="Arial"/>
                <a:hlinkClick r:id="rId3">
                  <a:extLst>
                    <a:ext uri="{A12FA001-AC4F-418D-AE19-62706E023703}">
                      <ahyp:hlinkClr xmlns:ahyp="http://schemas.microsoft.com/office/drawing/2018/hyperlinkcolor" val="tx"/>
                    </a:ext>
                  </a:extLst>
                </a:hlinkClick>
              </a:rPr>
              <a:t>Lifestyle Immobilien AG</a:t>
            </a:r>
            <a:endParaRPr sz="1400" b="0" i="0" u="none" strike="noStrike" cap="none">
              <a:solidFill>
                <a:schemeClr val="dk1"/>
              </a:solidFill>
              <a:latin typeface="Arial"/>
              <a:ea typeface="Arial"/>
              <a:cs typeface="Arial"/>
              <a:sym typeface="Arial"/>
            </a:endParaRPr>
          </a:p>
        </p:txBody>
      </p:sp>
      <p:sp>
        <p:nvSpPr>
          <p:cNvPr id="243" name="Google Shape;243;p19"/>
          <p:cNvSpPr/>
          <p:nvPr/>
        </p:nvSpPr>
        <p:spPr>
          <a:xfrm>
            <a:off x="6597954" y="1788462"/>
            <a:ext cx="4713963" cy="3572139"/>
          </a:xfrm>
          <a:prstGeom prst="rect">
            <a:avLst/>
          </a:prstGeom>
          <a:noFill/>
          <a:ln>
            <a:noFill/>
          </a:ln>
        </p:spPr>
        <p:txBody>
          <a:bodyPr spcFirstLastPara="1" wrap="square" lIns="0" tIns="6030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CH" sz="1400" b="1" i="0" u="none" strike="noStrike" cap="none">
                <a:solidFill>
                  <a:srgbClr val="333333"/>
                </a:solidFill>
                <a:latin typeface="Arial"/>
                <a:ea typeface="Arial"/>
                <a:cs typeface="Arial"/>
                <a:sym typeface="Arial"/>
              </a:rPr>
              <a:t>Vielzahl an qualifizierten Interessenten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CH" sz="1400" b="0" i="1" u="none" strike="noStrike" cap="none">
                <a:solidFill>
                  <a:srgbClr val="333333"/>
                </a:solidFill>
                <a:latin typeface="Arial"/>
                <a:ea typeface="Arial"/>
                <a:cs typeface="Arial"/>
                <a:sym typeface="Arial"/>
              </a:rPr>
              <a:t> Unser Verkaufsteam der </a:t>
            </a:r>
            <a:r>
              <a:rPr lang="de-CH" sz="1400" b="1" i="1" u="none" strike="noStrike" cap="none">
                <a:solidFill>
                  <a:srgbClr val="333333"/>
                </a:solidFill>
                <a:latin typeface="Arial"/>
                <a:ea typeface="Arial"/>
                <a:cs typeface="Arial"/>
                <a:sym typeface="Arial"/>
              </a:rPr>
              <a:t>Seitzmeir Immobilien AG </a:t>
            </a:r>
            <a:r>
              <a:rPr lang="de-CH" sz="1400" b="0" i="1" u="none" strike="noStrike" cap="none">
                <a:solidFill>
                  <a:srgbClr val="333333"/>
                </a:solidFill>
                <a:latin typeface="Arial"/>
                <a:ea typeface="Arial"/>
                <a:cs typeface="Arial"/>
                <a:sym typeface="Arial"/>
              </a:rPr>
              <a:t>durfte nun bereits zum zweiten Mal ein Neubauprojekt über neubauprojekte.ch vermarkten. Und dies äusserst erfolgreich. Von 14 Wohnungen konnten 13 an Kontakte aus dem Portal verkauft werden. Dank dieser Vielzahl an qualifizierten Interessenten gelang es uns die Promotionszeit auf ein Optimum zu reduzieren, was sowohl für uns als auch für die Bauherrschaft grosse Vorteile mit sich brachte.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CH" sz="1400" b="1" i="0" u="none" strike="noStrike" cap="none">
                <a:solidFill>
                  <a:srgbClr val="333333"/>
                </a:solidFill>
                <a:latin typeface="Arial"/>
                <a:ea typeface="Arial"/>
                <a:cs typeface="Arial"/>
                <a:sym typeface="Arial"/>
              </a:rPr>
              <a:t>Markus Nussbaum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CH" sz="1400" b="0" i="0" u="none" strike="noStrike" cap="none">
                <a:solidFill>
                  <a:srgbClr val="333333"/>
                </a:solidFill>
                <a:latin typeface="Arial"/>
                <a:ea typeface="Arial"/>
                <a:cs typeface="Arial"/>
                <a:sym typeface="Arial"/>
              </a:rPr>
              <a:t>CEO und Leiter Vermarktung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CH" sz="1400" b="0" i="0" u="sng" strike="noStrike" cap="none">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Seitzmeir Immobilien AG</a:t>
            </a:r>
            <a:endParaRPr sz="1400" b="0" i="0" u="none" strike="noStrike" cap="none">
              <a:solidFill>
                <a:srgbClr val="333333"/>
              </a:solidFill>
              <a:latin typeface="Arial"/>
              <a:ea typeface="Arial"/>
              <a:cs typeface="Arial"/>
              <a:sym typeface="Arial"/>
            </a:endParaRPr>
          </a:p>
        </p:txBody>
      </p:sp>
      <p:sp>
        <p:nvSpPr>
          <p:cNvPr id="2" name="Fußzeilenplatzhalter 2">
            <a:extLst>
              <a:ext uri="{FF2B5EF4-FFF2-40B4-BE49-F238E27FC236}">
                <a16:creationId xmlns:a16="http://schemas.microsoft.com/office/drawing/2014/main" id="{1CD9CBA0-C515-0E8E-1F00-C51995796026}"/>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BA332350-A80C-3C0C-4F36-EA113957364B}"/>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12</a:t>
            </a:fld>
            <a:endParaRPr lang="de-CH"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49" descr="Ein Bild, das Text, Schrift, Grafiken, Logo enthält.&#10;&#10;Automatisch generierte Beschreibung"/>
          <p:cNvPicPr preferRelativeResize="0"/>
          <p:nvPr/>
        </p:nvPicPr>
        <p:blipFill rotWithShape="1">
          <a:blip r:embed="rId3">
            <a:alphaModFix/>
          </a:blip>
          <a:srcRect/>
          <a:stretch/>
        </p:blipFill>
        <p:spPr>
          <a:xfrm>
            <a:off x="7948229" y="3605073"/>
            <a:ext cx="2118140" cy="2118140"/>
          </a:xfrm>
          <a:prstGeom prst="rect">
            <a:avLst/>
          </a:prstGeom>
          <a:noFill/>
          <a:ln>
            <a:noFill/>
          </a:ln>
        </p:spPr>
      </p:pic>
      <p:sp>
        <p:nvSpPr>
          <p:cNvPr id="250" name="Google Shape;250;p49"/>
          <p:cNvSpPr/>
          <p:nvPr/>
        </p:nvSpPr>
        <p:spPr>
          <a:xfrm>
            <a:off x="839824" y="19608"/>
            <a:ext cx="97128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Ein Auszug unserer Premium-Partner</a:t>
            </a:r>
            <a:endParaRPr sz="1400" b="0" i="0" u="none" strike="noStrike" cap="none">
              <a:solidFill>
                <a:srgbClr val="000000"/>
              </a:solidFill>
              <a:latin typeface="Arial"/>
              <a:ea typeface="Arial"/>
              <a:cs typeface="Arial"/>
              <a:sym typeface="Arial"/>
            </a:endParaRPr>
          </a:p>
        </p:txBody>
      </p:sp>
      <p:pic>
        <p:nvPicPr>
          <p:cNvPr id="251" name="Google Shape;251;p49"/>
          <p:cNvPicPr preferRelativeResize="0"/>
          <p:nvPr/>
        </p:nvPicPr>
        <p:blipFill rotWithShape="1">
          <a:blip r:embed="rId4">
            <a:alphaModFix/>
          </a:blip>
          <a:srcRect/>
          <a:stretch/>
        </p:blipFill>
        <p:spPr>
          <a:xfrm>
            <a:off x="333649" y="1575687"/>
            <a:ext cx="1844254" cy="922127"/>
          </a:xfrm>
          <a:prstGeom prst="rect">
            <a:avLst/>
          </a:prstGeom>
          <a:noFill/>
          <a:ln>
            <a:noFill/>
          </a:ln>
        </p:spPr>
      </p:pic>
      <p:pic>
        <p:nvPicPr>
          <p:cNvPr id="252" name="Google Shape;252;p49" descr="Ein Bild, das Schrift, Grafiken, Logo, Screenshot enthält.&#10;&#10;Automatisch generierte Beschreibung"/>
          <p:cNvPicPr preferRelativeResize="0"/>
          <p:nvPr/>
        </p:nvPicPr>
        <p:blipFill rotWithShape="1">
          <a:blip r:embed="rId5">
            <a:alphaModFix/>
          </a:blip>
          <a:srcRect/>
          <a:stretch/>
        </p:blipFill>
        <p:spPr>
          <a:xfrm>
            <a:off x="4768561" y="1534420"/>
            <a:ext cx="1327439" cy="508852"/>
          </a:xfrm>
          <a:prstGeom prst="rect">
            <a:avLst/>
          </a:prstGeom>
          <a:noFill/>
          <a:ln>
            <a:noFill/>
          </a:ln>
        </p:spPr>
      </p:pic>
      <p:pic>
        <p:nvPicPr>
          <p:cNvPr id="253" name="Google Shape;253;p49"/>
          <p:cNvPicPr preferRelativeResize="0"/>
          <p:nvPr/>
        </p:nvPicPr>
        <p:blipFill rotWithShape="1">
          <a:blip r:embed="rId6">
            <a:alphaModFix/>
          </a:blip>
          <a:srcRect/>
          <a:stretch/>
        </p:blipFill>
        <p:spPr>
          <a:xfrm>
            <a:off x="5040982" y="2507196"/>
            <a:ext cx="1173486" cy="458725"/>
          </a:xfrm>
          <a:prstGeom prst="rect">
            <a:avLst/>
          </a:prstGeom>
          <a:noFill/>
          <a:ln>
            <a:noFill/>
          </a:ln>
        </p:spPr>
      </p:pic>
      <p:pic>
        <p:nvPicPr>
          <p:cNvPr id="254" name="Google Shape;254;p49" descr="Ein Bild, das Schrift, Grafiken, Typografie, Text enthält.&#10;&#10;Automatisch generierte Beschreibung"/>
          <p:cNvPicPr preferRelativeResize="0"/>
          <p:nvPr/>
        </p:nvPicPr>
        <p:blipFill rotWithShape="1">
          <a:blip r:embed="rId7">
            <a:alphaModFix/>
          </a:blip>
          <a:srcRect/>
          <a:stretch/>
        </p:blipFill>
        <p:spPr>
          <a:xfrm>
            <a:off x="798662" y="3066662"/>
            <a:ext cx="2522225" cy="458725"/>
          </a:xfrm>
          <a:prstGeom prst="rect">
            <a:avLst/>
          </a:prstGeom>
          <a:noFill/>
          <a:ln>
            <a:noFill/>
          </a:ln>
        </p:spPr>
      </p:pic>
      <p:pic>
        <p:nvPicPr>
          <p:cNvPr id="255" name="Google Shape;255;p49"/>
          <p:cNvPicPr preferRelativeResize="0"/>
          <p:nvPr/>
        </p:nvPicPr>
        <p:blipFill rotWithShape="1">
          <a:blip r:embed="rId8">
            <a:alphaModFix/>
          </a:blip>
          <a:srcRect/>
          <a:stretch/>
        </p:blipFill>
        <p:spPr>
          <a:xfrm>
            <a:off x="5758855" y="3601813"/>
            <a:ext cx="2514600" cy="247650"/>
          </a:xfrm>
          <a:prstGeom prst="rect">
            <a:avLst/>
          </a:prstGeom>
          <a:noFill/>
          <a:ln>
            <a:noFill/>
          </a:ln>
        </p:spPr>
      </p:pic>
      <p:pic>
        <p:nvPicPr>
          <p:cNvPr id="256" name="Google Shape;256;p49" descr="Ein Bild, das Schwarz, Dunkelheit enthält.&#10;&#10;Automatisch generierte Beschreibung"/>
          <p:cNvPicPr preferRelativeResize="0"/>
          <p:nvPr/>
        </p:nvPicPr>
        <p:blipFill rotWithShape="1">
          <a:blip r:embed="rId9">
            <a:alphaModFix/>
          </a:blip>
          <a:srcRect/>
          <a:stretch/>
        </p:blipFill>
        <p:spPr>
          <a:xfrm>
            <a:off x="10694276" y="4826195"/>
            <a:ext cx="1291670" cy="1147580"/>
          </a:xfrm>
          <a:prstGeom prst="rect">
            <a:avLst/>
          </a:prstGeom>
          <a:noFill/>
          <a:ln>
            <a:noFill/>
          </a:ln>
        </p:spPr>
      </p:pic>
      <p:pic>
        <p:nvPicPr>
          <p:cNvPr id="257" name="Google Shape;257;p49" descr="Ein Bild, das Text, Schrift, Logo, Grafiken enthält.&#10;&#10;Automatisch generierte Beschreibung"/>
          <p:cNvPicPr preferRelativeResize="0"/>
          <p:nvPr/>
        </p:nvPicPr>
        <p:blipFill rotWithShape="1">
          <a:blip r:embed="rId10">
            <a:alphaModFix/>
          </a:blip>
          <a:srcRect/>
          <a:stretch/>
        </p:blipFill>
        <p:spPr>
          <a:xfrm>
            <a:off x="5057920" y="5471547"/>
            <a:ext cx="2699387" cy="370616"/>
          </a:xfrm>
          <a:prstGeom prst="rect">
            <a:avLst/>
          </a:prstGeom>
          <a:noFill/>
          <a:ln>
            <a:noFill/>
          </a:ln>
        </p:spPr>
      </p:pic>
      <p:pic>
        <p:nvPicPr>
          <p:cNvPr id="258" name="Google Shape;258;p49" descr="Ein Bild, das Schwarz, Dunkelheit enthält.&#10;&#10;Automatisch generierte Beschreibung"/>
          <p:cNvPicPr preferRelativeResize="0"/>
          <p:nvPr/>
        </p:nvPicPr>
        <p:blipFill rotWithShape="1">
          <a:blip r:embed="rId11">
            <a:alphaModFix/>
          </a:blip>
          <a:srcRect/>
          <a:stretch/>
        </p:blipFill>
        <p:spPr>
          <a:xfrm>
            <a:off x="8438465" y="2351390"/>
            <a:ext cx="3377191" cy="603505"/>
          </a:xfrm>
          <a:prstGeom prst="rect">
            <a:avLst/>
          </a:prstGeom>
          <a:noFill/>
          <a:ln>
            <a:noFill/>
          </a:ln>
        </p:spPr>
      </p:pic>
      <p:pic>
        <p:nvPicPr>
          <p:cNvPr id="259" name="Google Shape;259;p49" descr="Ein Bild, das Schwarz, Dunkelheit enthält.&#10;&#10;Automatisch generierte Beschreibung"/>
          <p:cNvPicPr preferRelativeResize="0"/>
          <p:nvPr/>
        </p:nvPicPr>
        <p:blipFill rotWithShape="1">
          <a:blip r:embed="rId12">
            <a:alphaModFix/>
          </a:blip>
          <a:srcRect/>
          <a:stretch/>
        </p:blipFill>
        <p:spPr>
          <a:xfrm>
            <a:off x="1" y="3625910"/>
            <a:ext cx="2522226" cy="1200285"/>
          </a:xfrm>
          <a:prstGeom prst="rect">
            <a:avLst/>
          </a:prstGeom>
          <a:noFill/>
          <a:ln>
            <a:noFill/>
          </a:ln>
        </p:spPr>
      </p:pic>
      <p:pic>
        <p:nvPicPr>
          <p:cNvPr id="260" name="Google Shape;260;p49" descr="Ein Bild, das Schrift, Grafiken, Symbol, Grafikdesign enthält.&#10;&#10;Automatisch generierte Beschreibung"/>
          <p:cNvPicPr preferRelativeResize="0"/>
          <p:nvPr/>
        </p:nvPicPr>
        <p:blipFill rotWithShape="1">
          <a:blip r:embed="rId13">
            <a:alphaModFix/>
          </a:blip>
          <a:srcRect/>
          <a:stretch/>
        </p:blipFill>
        <p:spPr>
          <a:xfrm>
            <a:off x="8412610" y="1595280"/>
            <a:ext cx="3483217" cy="361384"/>
          </a:xfrm>
          <a:prstGeom prst="rect">
            <a:avLst/>
          </a:prstGeom>
          <a:noFill/>
          <a:ln>
            <a:noFill/>
          </a:ln>
        </p:spPr>
      </p:pic>
      <p:pic>
        <p:nvPicPr>
          <p:cNvPr id="261" name="Google Shape;261;p49" descr="Ein Bild, das Logo, Schrift, Grafiken, Design enthält.&#10;&#10;Automatisch generierte Beschreibung"/>
          <p:cNvPicPr preferRelativeResize="0"/>
          <p:nvPr/>
        </p:nvPicPr>
        <p:blipFill rotWithShape="1">
          <a:blip r:embed="rId14">
            <a:alphaModFix/>
          </a:blip>
          <a:srcRect/>
          <a:stretch/>
        </p:blipFill>
        <p:spPr>
          <a:xfrm>
            <a:off x="3769248" y="3296024"/>
            <a:ext cx="1076949" cy="561356"/>
          </a:xfrm>
          <a:prstGeom prst="rect">
            <a:avLst/>
          </a:prstGeom>
          <a:noFill/>
          <a:ln>
            <a:noFill/>
          </a:ln>
        </p:spPr>
      </p:pic>
      <p:pic>
        <p:nvPicPr>
          <p:cNvPr id="262" name="Google Shape;262;p49" descr="Ein Bild, das Text, Schrift, Grafiken, Grafikdesign enthält.&#10;&#10;Automatisch generierte Beschreibung"/>
          <p:cNvPicPr preferRelativeResize="0"/>
          <p:nvPr/>
        </p:nvPicPr>
        <p:blipFill rotWithShape="1">
          <a:blip r:embed="rId15">
            <a:alphaModFix/>
          </a:blip>
          <a:srcRect/>
          <a:stretch/>
        </p:blipFill>
        <p:spPr>
          <a:xfrm>
            <a:off x="2753248" y="2370504"/>
            <a:ext cx="2032000" cy="508794"/>
          </a:xfrm>
          <a:prstGeom prst="rect">
            <a:avLst/>
          </a:prstGeom>
          <a:noFill/>
          <a:ln>
            <a:noFill/>
          </a:ln>
        </p:spPr>
      </p:pic>
      <p:pic>
        <p:nvPicPr>
          <p:cNvPr id="263" name="Google Shape;263;p49" descr="Ein Bild, das Schrift, Text, Logo, Grafiken enthält.&#10;&#10;Automatisch generierte Beschreibung"/>
          <p:cNvPicPr preferRelativeResize="0"/>
          <p:nvPr/>
        </p:nvPicPr>
        <p:blipFill rotWithShape="1">
          <a:blip r:embed="rId16">
            <a:alphaModFix/>
          </a:blip>
          <a:srcRect/>
          <a:stretch/>
        </p:blipFill>
        <p:spPr>
          <a:xfrm>
            <a:off x="8666308" y="3209210"/>
            <a:ext cx="3589435" cy="1047727"/>
          </a:xfrm>
          <a:prstGeom prst="rect">
            <a:avLst/>
          </a:prstGeom>
          <a:noFill/>
          <a:ln>
            <a:noFill/>
          </a:ln>
        </p:spPr>
      </p:pic>
      <p:pic>
        <p:nvPicPr>
          <p:cNvPr id="264" name="Google Shape;264;p49" descr="Ein Bild, das Grafiken, Schrift, Screenshot, Grafikdesign enthält.&#10;&#10;Automatisch generierte Beschreibung"/>
          <p:cNvPicPr preferRelativeResize="0"/>
          <p:nvPr/>
        </p:nvPicPr>
        <p:blipFill rotWithShape="1">
          <a:blip r:embed="rId17">
            <a:alphaModFix/>
          </a:blip>
          <a:srcRect/>
          <a:stretch/>
        </p:blipFill>
        <p:spPr>
          <a:xfrm>
            <a:off x="5870652" y="1732601"/>
            <a:ext cx="2819017" cy="1233320"/>
          </a:xfrm>
          <a:prstGeom prst="rect">
            <a:avLst/>
          </a:prstGeom>
          <a:noFill/>
          <a:ln>
            <a:noFill/>
          </a:ln>
        </p:spPr>
      </p:pic>
      <p:pic>
        <p:nvPicPr>
          <p:cNvPr id="265" name="Google Shape;265;p49" descr="Ein Bild, das Text enthält.&#10;&#10;Automatisch generierte Beschreibung"/>
          <p:cNvPicPr preferRelativeResize="0"/>
          <p:nvPr/>
        </p:nvPicPr>
        <p:blipFill rotWithShape="1">
          <a:blip r:embed="rId18">
            <a:alphaModFix/>
          </a:blip>
          <a:srcRect/>
          <a:stretch/>
        </p:blipFill>
        <p:spPr>
          <a:xfrm>
            <a:off x="5689656" y="4028155"/>
            <a:ext cx="1666875" cy="914400"/>
          </a:xfrm>
          <a:prstGeom prst="rect">
            <a:avLst/>
          </a:prstGeom>
          <a:noFill/>
          <a:ln>
            <a:noFill/>
          </a:ln>
        </p:spPr>
      </p:pic>
      <p:pic>
        <p:nvPicPr>
          <p:cNvPr id="266" name="Google Shape;266;p49" descr="Ein Bild, das Schrift, Text, Grafiken, Grafikdesign enthält.&#10;&#10;Automatisch generierte Beschreibung"/>
          <p:cNvPicPr preferRelativeResize="0"/>
          <p:nvPr/>
        </p:nvPicPr>
        <p:blipFill rotWithShape="1">
          <a:blip r:embed="rId19">
            <a:alphaModFix/>
          </a:blip>
          <a:srcRect/>
          <a:stretch/>
        </p:blipFill>
        <p:spPr>
          <a:xfrm>
            <a:off x="2489035" y="4344750"/>
            <a:ext cx="2522225" cy="569302"/>
          </a:xfrm>
          <a:prstGeom prst="rect">
            <a:avLst/>
          </a:prstGeom>
          <a:noFill/>
          <a:ln>
            <a:noFill/>
          </a:ln>
        </p:spPr>
      </p:pic>
      <p:pic>
        <p:nvPicPr>
          <p:cNvPr id="267" name="Google Shape;267;p49" descr="Ein Bild, das Text, Schrift, Logo, Grafiken enthält.&#10;&#10;Automatisch generierte Beschreibung"/>
          <p:cNvPicPr preferRelativeResize="0"/>
          <p:nvPr/>
        </p:nvPicPr>
        <p:blipFill rotWithShape="1">
          <a:blip r:embed="rId20">
            <a:alphaModFix/>
          </a:blip>
          <a:srcRect/>
          <a:stretch/>
        </p:blipFill>
        <p:spPr>
          <a:xfrm>
            <a:off x="998540" y="5313565"/>
            <a:ext cx="2699387" cy="434433"/>
          </a:xfrm>
          <a:prstGeom prst="rect">
            <a:avLst/>
          </a:prstGeom>
          <a:noFill/>
          <a:ln>
            <a:noFill/>
          </a:ln>
        </p:spPr>
      </p:pic>
      <p:pic>
        <p:nvPicPr>
          <p:cNvPr id="268" name="Google Shape;268;p49"/>
          <p:cNvPicPr preferRelativeResize="0"/>
          <p:nvPr/>
        </p:nvPicPr>
        <p:blipFill rotWithShape="1">
          <a:blip r:embed="rId21">
            <a:alphaModFix/>
          </a:blip>
          <a:srcRect/>
          <a:stretch/>
        </p:blipFill>
        <p:spPr>
          <a:xfrm>
            <a:off x="8385214" y="5274381"/>
            <a:ext cx="1942005" cy="699394"/>
          </a:xfrm>
          <a:prstGeom prst="rect">
            <a:avLst/>
          </a:prstGeom>
          <a:noFill/>
          <a:ln>
            <a:noFill/>
          </a:ln>
        </p:spPr>
      </p:pic>
      <p:pic>
        <p:nvPicPr>
          <p:cNvPr id="269" name="Google Shape;269;p49" descr="Ein Bild, das Text, Schrift, Grafiken, Logo enthält.&#10;&#10;Automatisch generierte Beschreibung"/>
          <p:cNvPicPr preferRelativeResize="0"/>
          <p:nvPr/>
        </p:nvPicPr>
        <p:blipFill rotWithShape="1">
          <a:blip r:embed="rId22">
            <a:alphaModFix/>
          </a:blip>
          <a:srcRect/>
          <a:stretch/>
        </p:blipFill>
        <p:spPr>
          <a:xfrm>
            <a:off x="2731065" y="1702372"/>
            <a:ext cx="1381527" cy="381317"/>
          </a:xfrm>
          <a:prstGeom prst="rect">
            <a:avLst/>
          </a:prstGeom>
          <a:noFill/>
          <a:ln>
            <a:noFill/>
          </a:ln>
        </p:spPr>
      </p:pic>
      <p:sp>
        <p:nvSpPr>
          <p:cNvPr id="2" name="Fußzeilenplatzhalter 2">
            <a:extLst>
              <a:ext uri="{FF2B5EF4-FFF2-40B4-BE49-F238E27FC236}">
                <a16:creationId xmlns:a16="http://schemas.microsoft.com/office/drawing/2014/main" id="{8899E45E-525C-C1DC-1B2E-08E6F3453073}"/>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FC2E89C7-6882-F525-9EAA-EC022CBAD8CD}"/>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13</a:t>
            </a:fld>
            <a:endParaRPr lang="de-CH"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20"/>
          <p:cNvSpPr/>
          <p:nvPr/>
        </p:nvSpPr>
        <p:spPr>
          <a:xfrm>
            <a:off x="839788" y="368300"/>
            <a:ext cx="78282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Kontakt</a:t>
            </a:r>
            <a:endParaRPr sz="1400" b="0" i="0" u="none" strike="noStrike" cap="none">
              <a:solidFill>
                <a:srgbClr val="000000"/>
              </a:solidFill>
              <a:latin typeface="Arial"/>
              <a:ea typeface="Arial"/>
              <a:cs typeface="Arial"/>
              <a:sym typeface="Arial"/>
            </a:endParaRPr>
          </a:p>
        </p:txBody>
      </p:sp>
      <p:sp>
        <p:nvSpPr>
          <p:cNvPr id="276" name="Google Shape;276;p20"/>
          <p:cNvSpPr txBox="1"/>
          <p:nvPr/>
        </p:nvSpPr>
        <p:spPr>
          <a:xfrm>
            <a:off x="839788" y="5294185"/>
            <a:ext cx="354438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l-PL" sz="1800" dirty="0">
                <a:solidFill>
                  <a:schemeClr val="dk1"/>
                </a:solidFill>
                <a:uFill>
                  <a:noFill/>
                </a:uFill>
                <a:hlinkClick r:id="rId3">
                  <a:extLst>
                    <a:ext uri="{A12FA001-AC4F-418D-AE19-62706E023703}">
                      <ahyp:hlinkClr xmlns:ahyp="http://schemas.microsoft.com/office/drawing/2018/hyperlinkcolor" val="tx"/>
                    </a:ext>
                  </a:extLst>
                </a:hlinkClick>
              </a:rPr>
              <a:t>info@neubauportal.ch</a:t>
            </a:r>
            <a:endParaRPr lang="pl-PL"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pl-PL" sz="1800" dirty="0">
                <a:solidFill>
                  <a:schemeClr val="dk1"/>
                </a:solidFill>
              </a:rPr>
              <a:t>+41 (0) 79 963 00 33</a:t>
            </a:r>
          </a:p>
        </p:txBody>
      </p:sp>
      <p:grpSp>
        <p:nvGrpSpPr>
          <p:cNvPr id="230" name="Google Shape;230;p18"/>
          <p:cNvGrpSpPr/>
          <p:nvPr/>
        </p:nvGrpSpPr>
        <p:grpSpPr>
          <a:xfrm>
            <a:off x="839788" y="2268822"/>
            <a:ext cx="6297263" cy="2860179"/>
            <a:chOff x="1997603" y="1809232"/>
            <a:chExt cx="6297263" cy="2860179"/>
          </a:xfrm>
        </p:grpSpPr>
        <p:pic>
          <p:nvPicPr>
            <p:cNvPr id="231" name="Google Shape;231;p18"/>
            <p:cNvPicPr preferRelativeResize="0"/>
            <p:nvPr/>
          </p:nvPicPr>
          <p:blipFill>
            <a:blip r:embed="rId4"/>
            <a:srcRect t="338" b="338"/>
            <a:stretch/>
          </p:blipFill>
          <p:spPr>
            <a:xfrm>
              <a:off x="2149953" y="1934549"/>
              <a:ext cx="1879600" cy="1866900"/>
            </a:xfrm>
            <a:prstGeom prst="ellipse">
              <a:avLst/>
            </a:prstGeom>
            <a:noFill/>
            <a:ln>
              <a:noFill/>
            </a:ln>
          </p:spPr>
        </p:pic>
        <p:pic>
          <p:nvPicPr>
            <p:cNvPr id="232" name="Google Shape;232;p18"/>
            <p:cNvPicPr preferRelativeResize="0"/>
            <p:nvPr/>
          </p:nvPicPr>
          <p:blipFill>
            <a:blip r:embed="rId5"/>
            <a:srcRect/>
            <a:stretch/>
          </p:blipFill>
          <p:spPr>
            <a:xfrm>
              <a:off x="6130500" y="1809232"/>
              <a:ext cx="1879599" cy="1879599"/>
            </a:xfrm>
            <a:prstGeom prst="ellipse">
              <a:avLst/>
            </a:prstGeom>
            <a:noFill/>
            <a:ln>
              <a:noFill/>
            </a:ln>
          </p:spPr>
        </p:pic>
        <p:sp>
          <p:nvSpPr>
            <p:cNvPr id="233" name="Google Shape;233;p18"/>
            <p:cNvSpPr txBox="1"/>
            <p:nvPr/>
          </p:nvSpPr>
          <p:spPr>
            <a:xfrm>
              <a:off x="1997603" y="3805627"/>
              <a:ext cx="2184300" cy="86378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6A21A"/>
                </a:buClr>
                <a:buSzPts val="2400"/>
                <a:buFont typeface="Trebuchet MS"/>
                <a:buNone/>
              </a:pPr>
              <a:r>
                <a:rPr lang="de-CH" sz="1600" b="1" i="0" u="none" strike="noStrike" cap="none" dirty="0">
                  <a:solidFill>
                    <a:schemeClr val="dk1"/>
                  </a:solidFill>
                  <a:latin typeface="Arial"/>
                  <a:ea typeface="Arial"/>
                  <a:cs typeface="Arial"/>
                  <a:sym typeface="Arial"/>
                </a:rPr>
                <a:t>Diego </a:t>
              </a:r>
              <a:r>
                <a:rPr lang="de-CH" sz="1600" b="1" i="0" u="none" strike="noStrike" cap="none" dirty="0" err="1">
                  <a:solidFill>
                    <a:schemeClr val="dk1"/>
                  </a:solidFill>
                  <a:latin typeface="Arial"/>
                  <a:ea typeface="Arial"/>
                  <a:cs typeface="Arial"/>
                  <a:sym typeface="Arial"/>
                </a:rPr>
                <a:t>Schleinzer</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F6A21A"/>
                </a:buClr>
                <a:buSzPts val="2400"/>
                <a:buFont typeface="Trebuchet MS"/>
                <a:buNone/>
              </a:pPr>
              <a:r>
                <a:rPr lang="de-CH" sz="1600" b="0" i="1" u="none" strike="noStrike" cap="none" dirty="0">
                  <a:solidFill>
                    <a:schemeClr val="dk1"/>
                  </a:solidFill>
                  <a:latin typeface="Arial"/>
                  <a:ea typeface="Arial"/>
                  <a:cs typeface="Arial"/>
                  <a:sym typeface="Arial"/>
                </a:rPr>
                <a:t>Co-CEO B2B</a:t>
              </a:r>
              <a:endParaRPr sz="1400" b="0" i="0" u="none" strike="noStrike" cap="none" dirty="0">
                <a:solidFill>
                  <a:srgbClr val="000000"/>
                </a:solidFill>
                <a:latin typeface="Arial"/>
                <a:ea typeface="Arial"/>
                <a:cs typeface="Arial"/>
                <a:sym typeface="Arial"/>
              </a:endParaRPr>
            </a:p>
          </p:txBody>
        </p:sp>
        <p:sp>
          <p:nvSpPr>
            <p:cNvPr id="234" name="Google Shape;234;p18"/>
            <p:cNvSpPr txBox="1"/>
            <p:nvPr/>
          </p:nvSpPr>
          <p:spPr>
            <a:xfrm>
              <a:off x="5845732" y="3805627"/>
              <a:ext cx="2449134" cy="80597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6A21A"/>
                </a:buClr>
                <a:buSzPts val="2400"/>
                <a:buFont typeface="Trebuchet MS"/>
                <a:buNone/>
              </a:pPr>
              <a:r>
                <a:rPr lang="de-CH" sz="1600" b="1" i="0" u="none" strike="noStrike" cap="none" dirty="0">
                  <a:solidFill>
                    <a:schemeClr val="dk1"/>
                  </a:solidFill>
                  <a:latin typeface="Arial"/>
                  <a:ea typeface="Arial"/>
                  <a:cs typeface="Arial"/>
                  <a:sym typeface="Arial"/>
                </a:rPr>
                <a:t>Malin Schärer</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F6A21A"/>
                </a:buClr>
                <a:buSzPts val="2400"/>
                <a:buFont typeface="Trebuchet MS"/>
                <a:buNone/>
              </a:pPr>
              <a:r>
                <a:rPr lang="de-CH" sz="1600" b="0" i="1" u="none" strike="noStrike" cap="none" dirty="0">
                  <a:solidFill>
                    <a:schemeClr val="dk1"/>
                  </a:solidFill>
                  <a:latin typeface="Arial"/>
                  <a:ea typeface="Arial"/>
                  <a:cs typeface="Arial"/>
                  <a:sym typeface="Arial"/>
                </a:rPr>
                <a:t>Co-CEO B2C</a:t>
              </a:r>
              <a:endParaRPr sz="1600" b="0" i="1" u="none" strike="noStrike" cap="none" dirty="0">
                <a:solidFill>
                  <a:schemeClr val="dk1"/>
                </a:solidFill>
                <a:latin typeface="Arial"/>
                <a:ea typeface="Arial"/>
                <a:cs typeface="Arial"/>
                <a:sym typeface="Arial"/>
              </a:endParaRPr>
            </a:p>
          </p:txBody>
        </p:sp>
      </p:grpSp>
      <p:pic>
        <p:nvPicPr>
          <p:cNvPr id="235" name="Google Shape;235;p18" descr="Ein Bild, das Text, Schrift, Grafiken, Screenshot enthält.&#10;&#10;Automatisch generierte Beschreibung"/>
          <p:cNvPicPr preferRelativeResize="0"/>
          <p:nvPr/>
        </p:nvPicPr>
        <p:blipFill rotWithShape="1">
          <a:blip r:embed="rId6">
            <a:alphaModFix/>
          </a:blip>
          <a:srcRect/>
          <a:stretch/>
        </p:blipFill>
        <p:spPr>
          <a:xfrm>
            <a:off x="7828468" y="0"/>
            <a:ext cx="3795982" cy="1808859"/>
          </a:xfrm>
          <a:prstGeom prst="rect">
            <a:avLst/>
          </a:prstGeom>
          <a:noFill/>
          <a:ln>
            <a:noFill/>
          </a:ln>
        </p:spPr>
      </p:pic>
      <p:sp>
        <p:nvSpPr>
          <p:cNvPr id="2" name="Google Shape;276;p20">
            <a:extLst>
              <a:ext uri="{FF2B5EF4-FFF2-40B4-BE49-F238E27FC236}">
                <a16:creationId xmlns:a16="http://schemas.microsoft.com/office/drawing/2014/main" id="{CB13C0B0-2D5E-6453-CB74-9068BFB3068E}"/>
              </a:ext>
            </a:extLst>
          </p:cNvPr>
          <p:cNvSpPr txBox="1"/>
          <p:nvPr/>
        </p:nvSpPr>
        <p:spPr>
          <a:xfrm>
            <a:off x="5123601" y="5294185"/>
            <a:ext cx="354438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CH" sz="1800" b="1" i="0" u="none" strike="noStrike" cap="none" dirty="0">
                <a:solidFill>
                  <a:schemeClr val="dk1"/>
                </a:solidFill>
                <a:latin typeface="Arial"/>
                <a:ea typeface="Arial"/>
                <a:cs typeface="Arial"/>
                <a:sym typeface="Arial"/>
              </a:rPr>
              <a:t>Neubau Portal AG</a:t>
            </a:r>
            <a:br>
              <a:rPr lang="de-CH" sz="1800" b="0" i="0" u="none" strike="noStrike" cap="none" dirty="0">
                <a:solidFill>
                  <a:schemeClr val="dk1"/>
                </a:solidFill>
                <a:latin typeface="Arial"/>
                <a:ea typeface="Arial"/>
                <a:cs typeface="Arial"/>
                <a:sym typeface="Arial"/>
              </a:rPr>
            </a:br>
            <a:r>
              <a:rPr lang="de-CH" sz="1800" b="0" i="0" u="none" strike="noStrike" cap="none" dirty="0">
                <a:solidFill>
                  <a:schemeClr val="dk1"/>
                </a:solidFill>
                <a:latin typeface="Arial"/>
                <a:ea typeface="Arial"/>
                <a:cs typeface="Arial"/>
                <a:sym typeface="Arial"/>
              </a:rPr>
              <a:t>Salzfassstrasse 10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chemeClr val="dk1"/>
                </a:solidFill>
                <a:latin typeface="Arial"/>
                <a:ea typeface="Arial"/>
                <a:cs typeface="Arial"/>
                <a:sym typeface="Arial"/>
              </a:rPr>
              <a:t>6006 Luzern</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p4"/>
          <p:cNvSpPr/>
          <p:nvPr/>
        </p:nvSpPr>
        <p:spPr>
          <a:xfrm>
            <a:off x="839788" y="368300"/>
            <a:ext cx="9712800" cy="7445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dirty="0">
                <a:solidFill>
                  <a:schemeClr val="dk1"/>
                </a:solidFill>
                <a:latin typeface="Arial"/>
                <a:ea typeface="Arial"/>
                <a:cs typeface="Arial"/>
                <a:sym typeface="Arial"/>
              </a:rPr>
              <a:t>Facts &amp; </a:t>
            </a:r>
            <a:r>
              <a:rPr lang="de-CH" sz="3600" b="1" i="0" u="none" strike="noStrike" cap="none" dirty="0" err="1">
                <a:solidFill>
                  <a:schemeClr val="dk1"/>
                </a:solidFill>
                <a:latin typeface="Arial"/>
                <a:ea typeface="Arial"/>
                <a:cs typeface="Arial"/>
                <a:sym typeface="Arial"/>
              </a:rPr>
              <a:t>Figures</a:t>
            </a:r>
            <a:r>
              <a:rPr lang="de-CH" sz="36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 name="Fußzeilenplatzhalter 2">
            <a:extLst>
              <a:ext uri="{FF2B5EF4-FFF2-40B4-BE49-F238E27FC236}">
                <a16:creationId xmlns:a16="http://schemas.microsoft.com/office/drawing/2014/main" id="{121DEE19-748F-6708-D8ED-0794C18C7B32}"/>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ADE90419-7FD5-4873-21BA-9616C6A6F112}"/>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2</a:t>
            </a:fld>
            <a:endParaRPr lang="de-CH" sz="1200" dirty="0"/>
          </a:p>
        </p:txBody>
      </p:sp>
      <p:sp>
        <p:nvSpPr>
          <p:cNvPr id="186" name="Google Shape;186;p36"/>
          <p:cNvSpPr txBox="1"/>
          <p:nvPr/>
        </p:nvSpPr>
        <p:spPr>
          <a:xfrm>
            <a:off x="240832" y="1390611"/>
            <a:ext cx="5681289" cy="4154943"/>
          </a:xfrm>
          <a:prstGeom prst="rect">
            <a:avLst/>
          </a:prstGeom>
          <a:noFill/>
          <a:ln>
            <a:noFill/>
          </a:ln>
        </p:spPr>
        <p:txBody>
          <a:bodyPr spcFirstLastPara="1" wrap="square" lIns="91425" tIns="45700" rIns="91425" bIns="45700" anchor="t" anchorCtr="0">
            <a:spAutoFit/>
          </a:bodyPr>
          <a:lstStyle/>
          <a:p>
            <a:pPr marL="285750" indent="-285750">
              <a:lnSpc>
                <a:spcPct val="150000"/>
              </a:lnSpc>
              <a:buClr>
                <a:srgbClr val="92D050"/>
              </a:buClr>
              <a:buSzPts val="1600"/>
              <a:buFont typeface="Noto Sans Symbols"/>
              <a:buChar char="▪"/>
            </a:pPr>
            <a:r>
              <a:rPr lang="de-DE" sz="16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Nischenportal spezialisiert auf Neubauten</a:t>
            </a:r>
          </a:p>
          <a:p>
            <a:pPr marL="28575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Zahlenden Abonnenten sind effektiv auf der Suche nach Wohneigentum / Mietobjekten und haben oft die Finanzierung geklärt = hoch qualifizierte Anfragen</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Verlinkung der Projektwebsite im Inserat = keine ständigen Updates im Inserat nötig</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Wir sammeln die Interessenten für Sie und geben Ihnen die Kontaktdaten zum korrekten Zeitpunkt= keine verfrühten &amp; ständige Anfragen</a:t>
            </a:r>
          </a:p>
          <a:p>
            <a:pPr marL="285750" lvl="0" indent="-285750">
              <a:lnSpc>
                <a:spcPct val="150000"/>
              </a:lnSpc>
              <a:buClr>
                <a:srgbClr val="92D050"/>
              </a:buClr>
              <a:buSzPts val="1600"/>
              <a:buFont typeface="Noto Sans Symbols"/>
              <a:buChar char="▪"/>
            </a:pPr>
            <a:r>
              <a:rPr lang="de-DE" sz="16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Interessenten werden laufend informiert, so stellen wir sicher das die Kunden zufrieden sind.</a:t>
            </a:r>
            <a:endParaRPr sz="1200" b="0" i="0" u="none" strike="noStrike" cap="none" dirty="0">
              <a:solidFill>
                <a:srgbClr val="000000"/>
              </a:solidFill>
              <a:latin typeface="Arial"/>
              <a:ea typeface="Arial"/>
              <a:cs typeface="Arial"/>
              <a:sym typeface="Arial"/>
            </a:endParaRPr>
          </a:p>
        </p:txBody>
      </p:sp>
      <p:sp>
        <p:nvSpPr>
          <p:cNvPr id="5" name="Textfeld 4">
            <a:extLst>
              <a:ext uri="{FF2B5EF4-FFF2-40B4-BE49-F238E27FC236}">
                <a16:creationId xmlns:a16="http://schemas.microsoft.com/office/drawing/2014/main" id="{BADD42E5-011E-2163-C1B8-9DE2E8C2A7DC}"/>
              </a:ext>
            </a:extLst>
          </p:cNvPr>
          <p:cNvSpPr txBox="1"/>
          <p:nvPr/>
        </p:nvSpPr>
        <p:spPr>
          <a:xfrm>
            <a:off x="6096000" y="1581745"/>
            <a:ext cx="6097022" cy="2632003"/>
          </a:xfrm>
          <a:prstGeom prst="rect">
            <a:avLst/>
          </a:prstGeom>
          <a:noFill/>
        </p:spPr>
        <p:txBody>
          <a:bodyPr wrap="square">
            <a:spAutoFit/>
          </a:bodyPr>
          <a:lstStyle/>
          <a:p>
            <a:pPr marL="285750" indent="-285750">
              <a:lnSpc>
                <a:spcPct val="150000"/>
              </a:lnSpc>
              <a:buClr>
                <a:srgbClr val="92D050"/>
              </a:buClr>
              <a:buSzPts val="1600"/>
              <a:buFont typeface="Noto Sans Symbols"/>
              <a:buChar char="▪"/>
            </a:pPr>
            <a:r>
              <a:rPr lang="de-DE"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2.0 </a:t>
            </a:r>
            <a:r>
              <a:rPr lang="de-DE" sz="1600" dirty="0" err="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Mio</a:t>
            </a:r>
            <a:r>
              <a:rPr lang="de-DE"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-&gt;Unique-Besucher p.a. auf unseren beiden Portalen neubauprojekte.ch und erstbezug.ch</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 4000+-&gt; Zahlende Abonnenten mit Suchprofilen</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Zahlen</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Zahlen</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Zahlen</a:t>
            </a:r>
          </a:p>
          <a:p>
            <a:pPr marL="285750" lvl="0" indent="-285750">
              <a:lnSpc>
                <a:spcPct val="150000"/>
              </a:lnSpc>
              <a:buClr>
                <a:srgbClr val="92D050"/>
              </a:buClr>
              <a:buSzPts val="1600"/>
              <a:buFont typeface="Noto Sans Symbols"/>
              <a:buChar char="▪"/>
            </a:pPr>
            <a:r>
              <a:rPr lang="de-CH"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Zahlen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7" name="Google Shape;107;p31"/>
          <p:cNvSpPr/>
          <p:nvPr/>
        </p:nvSpPr>
        <p:spPr>
          <a:xfrm>
            <a:off x="972890" y="0"/>
            <a:ext cx="7828223" cy="12506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dirty="0">
                <a:solidFill>
                  <a:schemeClr val="dk1"/>
                </a:solidFill>
                <a:latin typeface="Arial"/>
                <a:ea typeface="Arial"/>
                <a:cs typeface="Arial"/>
                <a:sym typeface="Arial"/>
              </a:rPr>
              <a:t>Unsere Plattform</a:t>
            </a:r>
            <a:endParaRPr sz="3600" b="1" i="0" u="none" strike="noStrike" cap="none" dirty="0">
              <a:solidFill>
                <a:schemeClr val="dk1"/>
              </a:solidFill>
              <a:latin typeface="Arial"/>
              <a:ea typeface="Arial"/>
              <a:cs typeface="Arial"/>
              <a:sym typeface="Arial"/>
            </a:endParaRPr>
          </a:p>
        </p:txBody>
      </p:sp>
      <p:sp>
        <p:nvSpPr>
          <p:cNvPr id="5" name="Fußzeilenplatzhalter 2">
            <a:extLst>
              <a:ext uri="{FF2B5EF4-FFF2-40B4-BE49-F238E27FC236}">
                <a16:creationId xmlns:a16="http://schemas.microsoft.com/office/drawing/2014/main" id="{42B2A0E7-987C-EBA0-9D9E-22F60679303D}"/>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6" name="Foliennummernplatzhalter 1">
            <a:extLst>
              <a:ext uri="{FF2B5EF4-FFF2-40B4-BE49-F238E27FC236}">
                <a16:creationId xmlns:a16="http://schemas.microsoft.com/office/drawing/2014/main" id="{5CF186F7-D05C-C38C-027D-CC004F2E6EE0}"/>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3</a:t>
            </a:fld>
            <a:endParaRPr lang="de-CH" sz="1200" dirty="0"/>
          </a:p>
        </p:txBody>
      </p:sp>
      <p:sp>
        <p:nvSpPr>
          <p:cNvPr id="13" name="Google Shape;77;p3">
            <a:extLst>
              <a:ext uri="{FF2B5EF4-FFF2-40B4-BE49-F238E27FC236}">
                <a16:creationId xmlns:a16="http://schemas.microsoft.com/office/drawing/2014/main" id="{2AEA1E94-4A16-217F-2E4F-BB645E515206}"/>
              </a:ext>
            </a:extLst>
          </p:cNvPr>
          <p:cNvSpPr/>
          <p:nvPr/>
        </p:nvSpPr>
        <p:spPr>
          <a:xfrm>
            <a:off x="896178" y="1498067"/>
            <a:ext cx="3918411" cy="2707568"/>
          </a:xfrm>
          <a:prstGeom prst="roundRect">
            <a:avLst>
              <a:gd name="adj" fmla="val 4994"/>
            </a:avLst>
          </a:prstGeom>
          <a:solidFill>
            <a:schemeClr val="lt1"/>
          </a:solidFill>
          <a:ln>
            <a:noFill/>
          </a:ln>
          <a:effectLst>
            <a:outerShdw blurRad="88900" algn="ctr" rotWithShape="0">
              <a:srgbClr val="000000">
                <a:alpha val="2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grpSp>
        <p:nvGrpSpPr>
          <p:cNvPr id="14" name="Google Shape;81;p3">
            <a:extLst>
              <a:ext uri="{FF2B5EF4-FFF2-40B4-BE49-F238E27FC236}">
                <a16:creationId xmlns:a16="http://schemas.microsoft.com/office/drawing/2014/main" id="{1C93152F-D950-4666-1FD4-83C00F2A4EF6}"/>
              </a:ext>
            </a:extLst>
          </p:cNvPr>
          <p:cNvGrpSpPr/>
          <p:nvPr/>
        </p:nvGrpSpPr>
        <p:grpSpPr>
          <a:xfrm>
            <a:off x="1609783" y="1531525"/>
            <a:ext cx="5767628" cy="4341725"/>
            <a:chOff x="2452040" y="1065928"/>
            <a:chExt cx="5910910" cy="4199270"/>
          </a:xfrm>
        </p:grpSpPr>
        <p:grpSp>
          <p:nvGrpSpPr>
            <p:cNvPr id="15" name="Google Shape;82;p3">
              <a:extLst>
                <a:ext uri="{FF2B5EF4-FFF2-40B4-BE49-F238E27FC236}">
                  <a16:creationId xmlns:a16="http://schemas.microsoft.com/office/drawing/2014/main" id="{FEC2C36E-6897-0DED-F6E1-CCC1B65204C0}"/>
                </a:ext>
              </a:extLst>
            </p:cNvPr>
            <p:cNvGrpSpPr/>
            <p:nvPr/>
          </p:nvGrpSpPr>
          <p:grpSpPr>
            <a:xfrm>
              <a:off x="3887128" y="2093373"/>
              <a:ext cx="4475822" cy="3171825"/>
              <a:chOff x="3887128" y="1828800"/>
              <a:chExt cx="4475822" cy="3171825"/>
            </a:xfrm>
          </p:grpSpPr>
          <p:cxnSp>
            <p:nvCxnSpPr>
              <p:cNvPr id="18" name="Google Shape;83;p3">
                <a:extLst>
                  <a:ext uri="{FF2B5EF4-FFF2-40B4-BE49-F238E27FC236}">
                    <a16:creationId xmlns:a16="http://schemas.microsoft.com/office/drawing/2014/main" id="{995AC4F8-1674-DDB1-9841-15FA2F14D15C}"/>
                  </a:ext>
                </a:extLst>
              </p:cNvPr>
              <p:cNvCxnSpPr/>
              <p:nvPr/>
            </p:nvCxnSpPr>
            <p:spPr>
              <a:xfrm>
                <a:off x="8362950" y="1828800"/>
                <a:ext cx="0" cy="3171825"/>
              </a:xfrm>
              <a:prstGeom prst="straightConnector1">
                <a:avLst/>
              </a:prstGeom>
              <a:noFill/>
              <a:ln w="9525" cap="flat" cmpd="sng">
                <a:solidFill>
                  <a:srgbClr val="D8D8D8"/>
                </a:solidFill>
                <a:prstDash val="lgDash"/>
                <a:miter lim="800000"/>
                <a:headEnd type="none" w="sm" len="sm"/>
                <a:tailEnd type="none" w="sm" len="sm"/>
              </a:ln>
            </p:spPr>
          </p:cxnSp>
          <p:pic>
            <p:nvPicPr>
              <p:cNvPr id="21" name="Google Shape;86;p3">
                <a:extLst>
                  <a:ext uri="{FF2B5EF4-FFF2-40B4-BE49-F238E27FC236}">
                    <a16:creationId xmlns:a16="http://schemas.microsoft.com/office/drawing/2014/main" id="{6ACE75A2-0FCA-EC84-3021-D776525A4F3E}"/>
                  </a:ext>
                </a:extLst>
              </p:cNvPr>
              <p:cNvPicPr preferRelativeResize="0"/>
              <p:nvPr/>
            </p:nvPicPr>
            <p:blipFill rotWithShape="1">
              <a:blip r:embed="rId3">
                <a:alphaModFix/>
              </a:blip>
              <a:srcRect/>
              <a:stretch/>
            </p:blipFill>
            <p:spPr>
              <a:xfrm>
                <a:off x="3887128" y="2977967"/>
                <a:ext cx="937903" cy="187029"/>
              </a:xfrm>
              <a:prstGeom prst="rect">
                <a:avLst/>
              </a:prstGeom>
              <a:noFill/>
              <a:ln>
                <a:noFill/>
              </a:ln>
            </p:spPr>
          </p:pic>
        </p:grpSp>
        <p:sp>
          <p:nvSpPr>
            <p:cNvPr id="16" name="Google Shape;91;p3">
              <a:extLst>
                <a:ext uri="{FF2B5EF4-FFF2-40B4-BE49-F238E27FC236}">
                  <a16:creationId xmlns:a16="http://schemas.microsoft.com/office/drawing/2014/main" id="{6A7E2ECA-E550-9DEF-7F53-42063E6D3609}"/>
                </a:ext>
              </a:extLst>
            </p:cNvPr>
            <p:cNvSpPr/>
            <p:nvPr/>
          </p:nvSpPr>
          <p:spPr>
            <a:xfrm>
              <a:off x="2452040" y="1065928"/>
              <a:ext cx="257733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err="1">
                  <a:solidFill>
                    <a:schemeClr val="dk1"/>
                  </a:solidFill>
                  <a:latin typeface="Open Sans"/>
                  <a:ea typeface="Open Sans"/>
                  <a:cs typeface="Open Sans"/>
                  <a:sym typeface="Open Sans"/>
                </a:rPr>
                <a:t>Anzahl</a:t>
              </a:r>
              <a:r>
                <a:rPr lang="en-US" sz="1200" b="0" i="0" u="none" strike="noStrike" cap="none" dirty="0">
                  <a:solidFill>
                    <a:schemeClr val="dk1"/>
                  </a:solidFill>
                  <a:latin typeface="Open Sans"/>
                  <a:ea typeface="Open Sans"/>
                  <a:cs typeface="Open Sans"/>
                  <a:sym typeface="Open Sans"/>
                </a:rPr>
                <a:t> </a:t>
              </a:r>
              <a:r>
                <a:rPr lang="en-US" sz="1200" b="0" i="0" u="none" strike="noStrike" cap="none" dirty="0" err="1">
                  <a:solidFill>
                    <a:schemeClr val="dk1"/>
                  </a:solidFill>
                  <a:latin typeface="Open Sans"/>
                  <a:ea typeface="Open Sans"/>
                  <a:cs typeface="Open Sans"/>
                  <a:sym typeface="Open Sans"/>
                </a:rPr>
                <a:t>exklusive</a:t>
              </a:r>
              <a:r>
                <a:rPr lang="en-US" sz="1200" b="0" i="0" u="none" strike="noStrike" cap="none" dirty="0">
                  <a:solidFill>
                    <a:schemeClr val="dk1"/>
                  </a:solidFill>
                  <a:latin typeface="Open Sans"/>
                  <a:ea typeface="Open Sans"/>
                  <a:cs typeface="Open Sans"/>
                  <a:sym typeface="Open Sans"/>
                </a:rPr>
                <a:t> </a:t>
              </a:r>
              <a:r>
                <a:rPr lang="en-US" sz="1200" b="0" i="0" u="none" strike="noStrike" cap="none" dirty="0" err="1">
                  <a:solidFill>
                    <a:schemeClr val="dk1"/>
                  </a:solidFill>
                  <a:latin typeface="Open Sans"/>
                  <a:ea typeface="Open Sans"/>
                  <a:cs typeface="Open Sans"/>
                  <a:sym typeface="Open Sans"/>
                </a:rPr>
                <a:t>Neubauobjekte</a:t>
              </a:r>
              <a:endParaRPr sz="1200" b="0" i="0" u="none" strike="noStrike" cap="none" dirty="0">
                <a:solidFill>
                  <a:schemeClr val="dk1"/>
                </a:solidFill>
                <a:latin typeface="Open Sans"/>
                <a:ea typeface="Open Sans"/>
                <a:cs typeface="Open Sans"/>
                <a:sym typeface="Open Sans"/>
              </a:endParaRPr>
            </a:p>
          </p:txBody>
        </p:sp>
        <p:sp>
          <p:nvSpPr>
            <p:cNvPr id="17" name="Google Shape;92;p3">
              <a:extLst>
                <a:ext uri="{FF2B5EF4-FFF2-40B4-BE49-F238E27FC236}">
                  <a16:creationId xmlns:a16="http://schemas.microsoft.com/office/drawing/2014/main" id="{459E83B8-334F-65F7-548E-7CE2113F5AB6}"/>
                </a:ext>
              </a:extLst>
            </p:cNvPr>
            <p:cNvSpPr/>
            <p:nvPr/>
          </p:nvSpPr>
          <p:spPr>
            <a:xfrm>
              <a:off x="4722770" y="2132196"/>
              <a:ext cx="10844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err="1">
                  <a:solidFill>
                    <a:schemeClr val="dk1"/>
                  </a:solidFill>
                  <a:latin typeface="Open Sans"/>
                  <a:ea typeface="Open Sans"/>
                  <a:cs typeface="Open Sans"/>
                  <a:sym typeface="Open Sans"/>
                </a:rPr>
                <a:t>Kostenloses</a:t>
              </a:r>
              <a:r>
                <a:rPr lang="en-US" sz="1200" b="0" i="0" u="none" strike="noStrike" cap="none" dirty="0">
                  <a:solidFill>
                    <a:schemeClr val="dk1"/>
                  </a:solidFill>
                  <a:latin typeface="Open Sans"/>
                  <a:ea typeface="Open Sans"/>
                  <a:cs typeface="Open Sans"/>
                  <a:sym typeface="Open Sans"/>
                </a:rPr>
                <a:t> </a:t>
              </a:r>
              <a:r>
                <a:rPr lang="en-US" sz="1200" b="0" i="0" u="none" strike="noStrike" cap="none" dirty="0" err="1">
                  <a:solidFill>
                    <a:schemeClr val="dk1"/>
                  </a:solidFill>
                  <a:latin typeface="Open Sans"/>
                  <a:ea typeface="Open Sans"/>
                  <a:cs typeface="Open Sans"/>
                  <a:sym typeface="Open Sans"/>
                </a:rPr>
                <a:t>Inserieren</a:t>
              </a:r>
              <a:endParaRPr sz="1400" b="0" i="0" u="none" strike="noStrike" cap="none" dirty="0">
                <a:solidFill>
                  <a:srgbClr val="000000"/>
                </a:solidFill>
                <a:latin typeface="Arial"/>
                <a:ea typeface="Arial"/>
                <a:cs typeface="Arial"/>
                <a:sym typeface="Arial"/>
              </a:endParaRPr>
            </a:p>
          </p:txBody>
        </p:sp>
      </p:grpSp>
      <p:cxnSp>
        <p:nvCxnSpPr>
          <p:cNvPr id="26" name="Google Shape;94;p3">
            <a:extLst>
              <a:ext uri="{FF2B5EF4-FFF2-40B4-BE49-F238E27FC236}">
                <a16:creationId xmlns:a16="http://schemas.microsoft.com/office/drawing/2014/main" id="{105928EE-941C-0583-307B-4973C0191527}"/>
              </a:ext>
            </a:extLst>
          </p:cNvPr>
          <p:cNvCxnSpPr>
            <a:cxnSpLocks/>
          </p:cNvCxnSpPr>
          <p:nvPr/>
        </p:nvCxnSpPr>
        <p:spPr>
          <a:xfrm flipV="1">
            <a:off x="2856980" y="1843308"/>
            <a:ext cx="0" cy="2189045"/>
          </a:xfrm>
          <a:prstGeom prst="straightConnector1">
            <a:avLst/>
          </a:prstGeom>
          <a:noFill/>
          <a:ln w="9525" cap="flat" cmpd="sng">
            <a:solidFill>
              <a:srgbClr val="5F9A08"/>
            </a:solidFill>
            <a:prstDash val="solid"/>
            <a:miter lim="800000"/>
            <a:headEnd type="none" w="sm" len="sm"/>
            <a:tailEnd type="triangle" w="med" len="med"/>
          </a:ln>
        </p:spPr>
      </p:cxnSp>
      <p:cxnSp>
        <p:nvCxnSpPr>
          <p:cNvPr id="27" name="Google Shape;95;p3">
            <a:extLst>
              <a:ext uri="{FF2B5EF4-FFF2-40B4-BE49-F238E27FC236}">
                <a16:creationId xmlns:a16="http://schemas.microsoft.com/office/drawing/2014/main" id="{FA385629-7FED-F877-DFBA-3BB24714239A}"/>
              </a:ext>
            </a:extLst>
          </p:cNvPr>
          <p:cNvCxnSpPr>
            <a:cxnSpLocks/>
          </p:cNvCxnSpPr>
          <p:nvPr/>
        </p:nvCxnSpPr>
        <p:spPr>
          <a:xfrm>
            <a:off x="1086839" y="2851851"/>
            <a:ext cx="2858542" cy="0"/>
          </a:xfrm>
          <a:prstGeom prst="straightConnector1">
            <a:avLst/>
          </a:prstGeom>
          <a:noFill/>
          <a:ln w="9525" cap="flat" cmpd="sng">
            <a:solidFill>
              <a:srgbClr val="5F9A08"/>
            </a:solidFill>
            <a:prstDash val="solid"/>
            <a:miter lim="800000"/>
            <a:headEnd type="none" w="sm" len="sm"/>
            <a:tailEnd type="triangle" w="med" len="med"/>
          </a:ln>
        </p:spPr>
      </p:cxnSp>
      <p:pic>
        <p:nvPicPr>
          <p:cNvPr id="46" name="Grafik 45" descr="Ein Bild, das Text, Schrift, Logo, Grafiken enthält.&#10;&#10;Automatisch generierte Beschreibung">
            <a:extLst>
              <a:ext uri="{FF2B5EF4-FFF2-40B4-BE49-F238E27FC236}">
                <a16:creationId xmlns:a16="http://schemas.microsoft.com/office/drawing/2014/main" id="{675B7128-56CD-9610-05B1-93F576B4765C}"/>
              </a:ext>
            </a:extLst>
          </p:cNvPr>
          <p:cNvPicPr>
            <a:picLocks noChangeAspect="1"/>
          </p:cNvPicPr>
          <p:nvPr/>
        </p:nvPicPr>
        <p:blipFill>
          <a:blip r:embed="rId4"/>
          <a:srcRect t="30430" b="28264"/>
          <a:stretch/>
        </p:blipFill>
        <p:spPr>
          <a:xfrm>
            <a:off x="1560620" y="3357409"/>
            <a:ext cx="917628" cy="213207"/>
          </a:xfrm>
          <a:prstGeom prst="rect">
            <a:avLst/>
          </a:prstGeom>
        </p:spPr>
      </p:pic>
      <p:pic>
        <p:nvPicPr>
          <p:cNvPr id="48" name="Grafik 47" descr="Ein Bild, das Schrift, Grafiken, Logo, Design enthält.&#10;&#10;Automatisch generierte Beschreibung">
            <a:extLst>
              <a:ext uri="{FF2B5EF4-FFF2-40B4-BE49-F238E27FC236}">
                <a16:creationId xmlns:a16="http://schemas.microsoft.com/office/drawing/2014/main" id="{48103694-A394-003B-7E6C-9FCD14B58FB9}"/>
              </a:ext>
            </a:extLst>
          </p:cNvPr>
          <p:cNvPicPr>
            <a:picLocks noChangeAspect="1"/>
          </p:cNvPicPr>
          <p:nvPr/>
        </p:nvPicPr>
        <p:blipFill>
          <a:blip r:embed="rId5"/>
          <a:srcRect t="35075" b="36796"/>
          <a:stretch/>
        </p:blipFill>
        <p:spPr>
          <a:xfrm>
            <a:off x="1190721" y="3024197"/>
            <a:ext cx="1458392" cy="230758"/>
          </a:xfrm>
          <a:prstGeom prst="rect">
            <a:avLst/>
          </a:prstGeom>
        </p:spPr>
      </p:pic>
      <p:pic>
        <p:nvPicPr>
          <p:cNvPr id="50" name="Grafik 49" descr="Ein Bild, das Text, Schrift, Grafiken, Grafikdesign enthält.&#10;&#10;Automatisch generierte Beschreibung">
            <a:extLst>
              <a:ext uri="{FF2B5EF4-FFF2-40B4-BE49-F238E27FC236}">
                <a16:creationId xmlns:a16="http://schemas.microsoft.com/office/drawing/2014/main" id="{A10B8912-CA35-C850-F382-0273D797B72B}"/>
              </a:ext>
            </a:extLst>
          </p:cNvPr>
          <p:cNvPicPr>
            <a:picLocks noChangeAspect="1"/>
          </p:cNvPicPr>
          <p:nvPr/>
        </p:nvPicPr>
        <p:blipFill>
          <a:blip r:embed="rId6"/>
          <a:stretch>
            <a:fillRect/>
          </a:stretch>
        </p:blipFill>
        <p:spPr>
          <a:xfrm>
            <a:off x="1710072" y="3626502"/>
            <a:ext cx="768176" cy="193252"/>
          </a:xfrm>
          <a:prstGeom prst="rect">
            <a:avLst/>
          </a:prstGeom>
        </p:spPr>
      </p:pic>
      <p:pic>
        <p:nvPicPr>
          <p:cNvPr id="51" name="Google Shape;235;p18" descr="Ein Bild, das Text, Schrift, Grafiken, Screenshot enthält.&#10;&#10;Automatisch generierte Beschreibung">
            <a:extLst>
              <a:ext uri="{FF2B5EF4-FFF2-40B4-BE49-F238E27FC236}">
                <a16:creationId xmlns:a16="http://schemas.microsoft.com/office/drawing/2014/main" id="{46183039-F7B4-F773-5C2F-E084328E59EA}"/>
              </a:ext>
            </a:extLst>
          </p:cNvPr>
          <p:cNvPicPr preferRelativeResize="0"/>
          <p:nvPr/>
        </p:nvPicPr>
        <p:blipFill rotWithShape="1">
          <a:blip r:embed="rId7">
            <a:alphaModFix/>
          </a:blip>
          <a:srcRect/>
          <a:stretch/>
        </p:blipFill>
        <p:spPr>
          <a:xfrm>
            <a:off x="3410520" y="1822836"/>
            <a:ext cx="1342649" cy="613889"/>
          </a:xfrm>
          <a:prstGeom prst="rect">
            <a:avLst/>
          </a:prstGeom>
          <a:noFill/>
          <a:ln>
            <a:noFill/>
          </a:ln>
        </p:spPr>
      </p:pic>
      <p:graphicFrame>
        <p:nvGraphicFramePr>
          <p:cNvPr id="2" name="Diagramm 1">
            <a:extLst>
              <a:ext uri="{FF2B5EF4-FFF2-40B4-BE49-F238E27FC236}">
                <a16:creationId xmlns:a16="http://schemas.microsoft.com/office/drawing/2014/main" id="{BAC5DFF9-4426-42B3-754D-53E399640724}"/>
              </a:ext>
            </a:extLst>
          </p:cNvPr>
          <p:cNvGraphicFramePr/>
          <p:nvPr>
            <p:extLst>
              <p:ext uri="{D42A27DB-BD31-4B8C-83A1-F6EECF244321}">
                <p14:modId xmlns:p14="http://schemas.microsoft.com/office/powerpoint/2010/main" val="1911921785"/>
              </p:ext>
            </p:extLst>
          </p:nvPr>
        </p:nvGraphicFramePr>
        <p:xfrm>
          <a:off x="6713783" y="1457404"/>
          <a:ext cx="5099773" cy="4520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7" name="Google Shape;97;p30"/>
          <p:cNvSpPr txBox="1"/>
          <p:nvPr/>
        </p:nvSpPr>
        <p:spPr>
          <a:xfrm>
            <a:off x="787686" y="4308089"/>
            <a:ext cx="627513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de-CH" sz="1200" b="0" i="0" u="none" strike="noStrike" cap="none" dirty="0">
                <a:solidFill>
                  <a:schemeClr val="dk2"/>
                </a:solidFill>
                <a:latin typeface="Arial"/>
                <a:ea typeface="Arial"/>
                <a:cs typeface="Arial"/>
                <a:sym typeface="Arial"/>
              </a:rPr>
              <a:t>Mit uns inserieren Sie Ihre Neubauprojekte </a:t>
            </a:r>
            <a:r>
              <a:rPr lang="de-CH" sz="1200" b="1" i="0" u="none" strike="noStrike" cap="none" dirty="0">
                <a:solidFill>
                  <a:schemeClr val="dk2"/>
                </a:solidFill>
                <a:latin typeface="Arial"/>
                <a:ea typeface="Arial"/>
                <a:cs typeface="Arial"/>
                <a:sym typeface="Arial"/>
              </a:rPr>
              <a:t>exklusiv und kostenlos</a:t>
            </a:r>
            <a:r>
              <a:rPr lang="de-CH" sz="1200" b="0" i="0" u="none" strike="noStrike" cap="none" dirty="0">
                <a:solidFill>
                  <a:schemeClr val="dk2"/>
                </a:solidFill>
                <a:latin typeface="Arial"/>
                <a:ea typeface="Arial"/>
                <a:cs typeface="Arial"/>
                <a:sym typeface="Arial"/>
              </a:rPr>
              <a:t> – auf dem </a:t>
            </a:r>
            <a:r>
              <a:rPr lang="de-CH" sz="1200" b="1" i="0" u="none" strike="noStrike" cap="none" dirty="0">
                <a:solidFill>
                  <a:schemeClr val="dk2"/>
                </a:solidFill>
                <a:latin typeface="Arial"/>
                <a:ea typeface="Arial"/>
                <a:cs typeface="Arial"/>
                <a:sym typeface="Arial"/>
              </a:rPr>
              <a:t>führenden Nischenportal </a:t>
            </a:r>
            <a:r>
              <a:rPr lang="de-CH" sz="1200" b="0" i="0" u="none" strike="noStrike" cap="none" dirty="0">
                <a:solidFill>
                  <a:schemeClr val="dk2"/>
                </a:solidFill>
                <a:latin typeface="Arial"/>
                <a:ea typeface="Arial"/>
                <a:cs typeface="Arial"/>
                <a:sym typeface="Arial"/>
              </a:rPr>
              <a:t>der Schweiz. Dank dem kostenpflichtigen Such-Abo für Interessenten erhalten Sie </a:t>
            </a:r>
            <a:r>
              <a:rPr lang="de-CH" sz="1200" b="1" i="0" u="none" strike="noStrike" cap="none" dirty="0">
                <a:solidFill>
                  <a:schemeClr val="dk2"/>
                </a:solidFill>
                <a:latin typeface="Arial"/>
                <a:ea typeface="Arial"/>
                <a:cs typeface="Arial"/>
                <a:sym typeface="Arial"/>
              </a:rPr>
              <a:t>qualifizierte Anfragen </a:t>
            </a:r>
            <a:r>
              <a:rPr lang="de-CH" sz="1200" b="0" i="0" u="none" strike="noStrike" cap="none" dirty="0">
                <a:solidFill>
                  <a:schemeClr val="dk2"/>
                </a:solidFill>
                <a:latin typeface="Arial"/>
                <a:ea typeface="Arial"/>
                <a:cs typeface="Arial"/>
                <a:sym typeface="Arial"/>
              </a:rPr>
              <a:t>und </a:t>
            </a:r>
            <a:r>
              <a:rPr lang="de-CH" sz="1200" b="1" i="0" u="none" strike="noStrike" cap="none" dirty="0">
                <a:solidFill>
                  <a:schemeClr val="dk2"/>
                </a:solidFill>
                <a:latin typeface="Arial"/>
                <a:ea typeface="Arial"/>
                <a:cs typeface="Arial"/>
                <a:sym typeface="Arial"/>
              </a:rPr>
              <a:t>schaffen Effizienz</a:t>
            </a:r>
            <a:r>
              <a:rPr lang="de-CH" sz="1200" b="0" i="0" u="none" strike="noStrike" cap="none" dirty="0">
                <a:solidFill>
                  <a:schemeClr val="dk2"/>
                </a:solidFill>
                <a:latin typeface="Arial"/>
                <a:ea typeface="Arial"/>
                <a:cs typeface="Arial"/>
                <a:sym typeface="Arial"/>
              </a:rPr>
              <a:t> im Vermarktungsprozess! Unsere Plattform gliedert sich in zwei Bereiche ein, einen </a:t>
            </a:r>
            <a:r>
              <a:rPr lang="de-CH" sz="1200" b="1" i="0" u="none" strike="noStrike" cap="none" dirty="0">
                <a:solidFill>
                  <a:schemeClr val="dk2"/>
                </a:solidFill>
                <a:latin typeface="Arial"/>
                <a:ea typeface="Arial"/>
                <a:cs typeface="Arial"/>
                <a:sym typeface="Arial"/>
              </a:rPr>
              <a:t>geschlossenen Bereich </a:t>
            </a:r>
            <a:r>
              <a:rPr lang="de-CH" sz="1200" b="0" i="0" u="none" strike="noStrike" cap="none" dirty="0">
                <a:solidFill>
                  <a:schemeClr val="dk2"/>
                </a:solidFill>
                <a:latin typeface="Arial"/>
                <a:ea typeface="Arial"/>
                <a:cs typeface="Arial"/>
                <a:sym typeface="Arial"/>
              </a:rPr>
              <a:t>bei welchem nur unsere </a:t>
            </a:r>
            <a:r>
              <a:rPr lang="de-CH" sz="1200" i="0" u="none" strike="noStrike" cap="none" dirty="0">
                <a:solidFill>
                  <a:schemeClr val="dk2"/>
                </a:solidFill>
                <a:latin typeface="Arial"/>
                <a:ea typeface="Arial"/>
                <a:cs typeface="Arial"/>
                <a:sym typeface="Arial"/>
              </a:rPr>
              <a:t>Abonnenten Zugang </a:t>
            </a:r>
            <a:r>
              <a:rPr lang="de-CH" sz="1200" b="0" i="0" u="none" strike="noStrike" cap="none" dirty="0">
                <a:solidFill>
                  <a:schemeClr val="dk2"/>
                </a:solidFill>
                <a:latin typeface="Arial"/>
                <a:ea typeface="Arial"/>
                <a:cs typeface="Arial"/>
                <a:sym typeface="Arial"/>
              </a:rPr>
              <a:t>haben sowie einem </a:t>
            </a:r>
            <a:r>
              <a:rPr lang="de-CH" sz="1200" b="1" i="0" u="none" strike="noStrike" cap="none" dirty="0">
                <a:solidFill>
                  <a:schemeClr val="dk2"/>
                </a:solidFill>
                <a:latin typeface="Arial"/>
                <a:ea typeface="Arial"/>
                <a:cs typeface="Arial"/>
                <a:sym typeface="Arial"/>
              </a:rPr>
              <a:t>öffentlichen Bereich</a:t>
            </a:r>
            <a:r>
              <a:rPr lang="de-CH" sz="1200" b="0" i="0" u="none" strike="noStrike" cap="none" dirty="0">
                <a:solidFill>
                  <a:schemeClr val="dk2"/>
                </a:solidFill>
                <a:latin typeface="Arial"/>
                <a:ea typeface="Arial"/>
                <a:cs typeface="Arial"/>
                <a:sym typeface="Arial"/>
              </a:rPr>
              <a:t> wo alle Interessenten Suchen können.</a:t>
            </a:r>
            <a:endParaRPr sz="1200" b="0" i="0" u="none" strike="noStrike" cap="none" dirty="0">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30"/>
          <p:cNvSpPr/>
          <p:nvPr/>
        </p:nvSpPr>
        <p:spPr>
          <a:xfrm>
            <a:off x="824427" y="90210"/>
            <a:ext cx="10279002"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Premium-Partnerschaft</a:t>
            </a:r>
            <a:endParaRPr sz="1400" b="0" i="0" u="none" strike="noStrike" cap="none">
              <a:solidFill>
                <a:srgbClr val="000000"/>
              </a:solidFill>
              <a:latin typeface="Arial"/>
              <a:ea typeface="Arial"/>
              <a:cs typeface="Arial"/>
              <a:sym typeface="Arial"/>
            </a:endParaRPr>
          </a:p>
        </p:txBody>
      </p:sp>
      <p:sp>
        <p:nvSpPr>
          <p:cNvPr id="96" name="Google Shape;96;p30"/>
          <p:cNvSpPr txBox="1"/>
          <p:nvPr/>
        </p:nvSpPr>
        <p:spPr>
          <a:xfrm>
            <a:off x="937796" y="2540211"/>
            <a:ext cx="4550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Fußzeilenplatzhalter 2">
            <a:extLst>
              <a:ext uri="{FF2B5EF4-FFF2-40B4-BE49-F238E27FC236}">
                <a16:creationId xmlns:a16="http://schemas.microsoft.com/office/drawing/2014/main" id="{98ABD6FE-3E40-49F6-4935-360DB2EC39BF}"/>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4342D0BD-A093-1E88-2D2B-1CD6DFC5DC41}"/>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4</a:t>
            </a:fld>
            <a:endParaRPr lang="de-CH" sz="1200" dirty="0"/>
          </a:p>
        </p:txBody>
      </p:sp>
      <p:sp>
        <p:nvSpPr>
          <p:cNvPr id="20" name="Google Shape;116;p31">
            <a:extLst>
              <a:ext uri="{FF2B5EF4-FFF2-40B4-BE49-F238E27FC236}">
                <a16:creationId xmlns:a16="http://schemas.microsoft.com/office/drawing/2014/main" id="{01F37789-1398-1757-978D-FABDAD2C201B}"/>
              </a:ext>
            </a:extLst>
          </p:cNvPr>
          <p:cNvSpPr txBox="1"/>
          <p:nvPr/>
        </p:nvSpPr>
        <p:spPr>
          <a:xfrm>
            <a:off x="839787" y="5257364"/>
            <a:ext cx="1074670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CH" sz="1400" b="1" i="1" u="none" strike="noStrike" cap="none" dirty="0">
                <a:solidFill>
                  <a:srgbClr val="000000"/>
                </a:solidFill>
                <a:latin typeface="Arial"/>
                <a:ea typeface="Arial"/>
                <a:cs typeface="Arial"/>
                <a:sym typeface="Arial"/>
              </a:rPr>
              <a:t>Bei offiziellem Vermarktungsstart schalten Sie/wir Ihr Projekt kostenlos in unserem öffentlichen Bereich der Plattform frei. Profitieren </a:t>
            </a:r>
            <a:r>
              <a:rPr lang="de-CH" b="1" i="1" dirty="0"/>
              <a:t>S</a:t>
            </a:r>
            <a:r>
              <a:rPr lang="de-CH" sz="1400" b="1" i="1" u="none" strike="noStrike" cap="none" dirty="0">
                <a:solidFill>
                  <a:srgbClr val="000000"/>
                </a:solidFill>
                <a:latin typeface="Arial"/>
                <a:ea typeface="Arial"/>
                <a:cs typeface="Arial"/>
                <a:sym typeface="Arial"/>
              </a:rPr>
              <a:t>ie von über &gt; </a:t>
            </a:r>
            <a:r>
              <a:rPr lang="de-CH" sz="1400" b="1" i="1" u="none" strike="noStrike" cap="none" dirty="0">
                <a:solidFill>
                  <a:srgbClr val="000000"/>
                </a:solidFill>
                <a:highlight>
                  <a:srgbClr val="FFFF00"/>
                </a:highlight>
                <a:latin typeface="Arial"/>
                <a:ea typeface="Arial"/>
                <a:cs typeface="Arial"/>
                <a:sym typeface="Arial"/>
              </a:rPr>
              <a:t>1.5 Millionen Besuchern </a:t>
            </a:r>
            <a:r>
              <a:rPr lang="de-CH" sz="1400" b="1" i="1" u="none" strike="noStrike" cap="none" dirty="0">
                <a:solidFill>
                  <a:srgbClr val="000000"/>
                </a:solidFill>
                <a:latin typeface="Arial"/>
                <a:ea typeface="Arial"/>
                <a:cs typeface="Arial"/>
                <a:sym typeface="Arial"/>
              </a:rPr>
              <a:t>im Jahr, welche auch ohne </a:t>
            </a:r>
            <a:r>
              <a:rPr lang="de-CH" b="1" i="1" dirty="0"/>
              <a:t>kostenpflichtiges </a:t>
            </a:r>
            <a:r>
              <a:rPr lang="de-CH" sz="1400" b="1" i="1" u="none" strike="noStrike" cap="none" dirty="0">
                <a:solidFill>
                  <a:srgbClr val="000000"/>
                </a:solidFill>
                <a:latin typeface="Arial"/>
                <a:ea typeface="Arial"/>
                <a:cs typeface="Arial"/>
                <a:sym typeface="Arial"/>
              </a:rPr>
              <a:t>Abo Ihr Projekt </a:t>
            </a:r>
            <a:r>
              <a:rPr lang="de-CH" b="1" i="1" dirty="0"/>
              <a:t>auffinden</a:t>
            </a:r>
            <a:r>
              <a:rPr lang="de-CH" sz="1400" b="1" i="1"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33" name="Grafik 32">
            <a:extLst>
              <a:ext uri="{FF2B5EF4-FFF2-40B4-BE49-F238E27FC236}">
                <a16:creationId xmlns:a16="http://schemas.microsoft.com/office/drawing/2014/main" id="{E88BF9C4-EF67-EEBE-5E2A-2ABBC790AC0C}"/>
              </a:ext>
            </a:extLst>
          </p:cNvPr>
          <p:cNvPicPr>
            <a:picLocks noChangeAspect="1"/>
          </p:cNvPicPr>
          <p:nvPr/>
        </p:nvPicPr>
        <p:blipFill>
          <a:blip r:embed="rId3"/>
          <a:stretch>
            <a:fillRect/>
          </a:stretch>
        </p:blipFill>
        <p:spPr>
          <a:xfrm>
            <a:off x="649166" y="1629022"/>
            <a:ext cx="10937325" cy="3495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48"/>
          <p:cNvSpPr/>
          <p:nvPr/>
        </p:nvSpPr>
        <p:spPr>
          <a:xfrm>
            <a:off x="839788" y="368300"/>
            <a:ext cx="7828200" cy="67696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Produkt-Übersicht</a:t>
            </a:r>
            <a:endParaRPr sz="1400" b="0" i="0" u="none" strike="noStrike" cap="none">
              <a:solidFill>
                <a:srgbClr val="000000"/>
              </a:solidFill>
              <a:latin typeface="Arial"/>
              <a:ea typeface="Arial"/>
              <a:cs typeface="Arial"/>
              <a:sym typeface="Arial"/>
            </a:endParaRPr>
          </a:p>
        </p:txBody>
      </p:sp>
      <p:graphicFrame>
        <p:nvGraphicFramePr>
          <p:cNvPr id="3" name="Tabelle 2">
            <a:extLst>
              <a:ext uri="{FF2B5EF4-FFF2-40B4-BE49-F238E27FC236}">
                <a16:creationId xmlns:a16="http://schemas.microsoft.com/office/drawing/2014/main" id="{4AF6DAFC-62E0-88E2-9EF3-3E90E7E4A14E}"/>
              </a:ext>
            </a:extLst>
          </p:cNvPr>
          <p:cNvGraphicFramePr>
            <a:graphicFrameLocks noGrp="1"/>
          </p:cNvGraphicFramePr>
          <p:nvPr>
            <p:extLst>
              <p:ext uri="{D42A27DB-BD31-4B8C-83A1-F6EECF244321}">
                <p14:modId xmlns:p14="http://schemas.microsoft.com/office/powerpoint/2010/main" val="2617533272"/>
              </p:ext>
            </p:extLst>
          </p:nvPr>
        </p:nvGraphicFramePr>
        <p:xfrm>
          <a:off x="839788" y="1665890"/>
          <a:ext cx="10440000" cy="2451659"/>
        </p:xfrm>
        <a:graphic>
          <a:graphicData uri="http://schemas.openxmlformats.org/drawingml/2006/table">
            <a:tbl>
              <a:tblPr firstRow="1" bandRow="1">
                <a:tableStyleId>{3839F1E2-63EE-4850-BAAA-8CE7A1A7135E}</a:tableStyleId>
              </a:tblPr>
              <a:tblGrid>
                <a:gridCol w="1457807">
                  <a:extLst>
                    <a:ext uri="{9D8B030D-6E8A-4147-A177-3AD203B41FA5}">
                      <a16:colId xmlns:a16="http://schemas.microsoft.com/office/drawing/2014/main" val="2557677361"/>
                    </a:ext>
                  </a:extLst>
                </a:gridCol>
                <a:gridCol w="1170874">
                  <a:extLst>
                    <a:ext uri="{9D8B030D-6E8A-4147-A177-3AD203B41FA5}">
                      <a16:colId xmlns:a16="http://schemas.microsoft.com/office/drawing/2014/main" val="2715137047"/>
                    </a:ext>
                  </a:extLst>
                </a:gridCol>
                <a:gridCol w="1137892">
                  <a:extLst>
                    <a:ext uri="{9D8B030D-6E8A-4147-A177-3AD203B41FA5}">
                      <a16:colId xmlns:a16="http://schemas.microsoft.com/office/drawing/2014/main" val="3472026399"/>
                    </a:ext>
                  </a:extLst>
                </a:gridCol>
                <a:gridCol w="1132393">
                  <a:extLst>
                    <a:ext uri="{9D8B030D-6E8A-4147-A177-3AD203B41FA5}">
                      <a16:colId xmlns:a16="http://schemas.microsoft.com/office/drawing/2014/main" val="3936244775"/>
                    </a:ext>
                  </a:extLst>
                </a:gridCol>
                <a:gridCol w="1049938">
                  <a:extLst>
                    <a:ext uri="{9D8B030D-6E8A-4147-A177-3AD203B41FA5}">
                      <a16:colId xmlns:a16="http://schemas.microsoft.com/office/drawing/2014/main" val="1996092200"/>
                    </a:ext>
                  </a:extLst>
                </a:gridCol>
                <a:gridCol w="1011096">
                  <a:extLst>
                    <a:ext uri="{9D8B030D-6E8A-4147-A177-3AD203B41FA5}">
                      <a16:colId xmlns:a16="http://schemas.microsoft.com/office/drawing/2014/main" val="1117512195"/>
                    </a:ext>
                  </a:extLst>
                </a:gridCol>
                <a:gridCol w="1160000">
                  <a:extLst>
                    <a:ext uri="{9D8B030D-6E8A-4147-A177-3AD203B41FA5}">
                      <a16:colId xmlns:a16="http://schemas.microsoft.com/office/drawing/2014/main" val="2595352256"/>
                    </a:ext>
                  </a:extLst>
                </a:gridCol>
                <a:gridCol w="1160000">
                  <a:extLst>
                    <a:ext uri="{9D8B030D-6E8A-4147-A177-3AD203B41FA5}">
                      <a16:colId xmlns:a16="http://schemas.microsoft.com/office/drawing/2014/main" val="2627591790"/>
                    </a:ext>
                  </a:extLst>
                </a:gridCol>
                <a:gridCol w="1160000">
                  <a:extLst>
                    <a:ext uri="{9D8B030D-6E8A-4147-A177-3AD203B41FA5}">
                      <a16:colId xmlns:a16="http://schemas.microsoft.com/office/drawing/2014/main" val="54842454"/>
                    </a:ext>
                  </a:extLst>
                </a:gridCol>
              </a:tblGrid>
              <a:tr h="483476">
                <a:tc>
                  <a:txBody>
                    <a:bodyPr/>
                    <a:lstStyle/>
                    <a:p>
                      <a:pPr algn="l" fontAlgn="ctr"/>
                      <a:r>
                        <a:rPr lang="de-CH" sz="1200" b="1" i="0" u="none" strike="noStrike" dirty="0">
                          <a:solidFill>
                            <a:srgbClr val="000000"/>
                          </a:solidFill>
                          <a:effectLst/>
                          <a:latin typeface="Aptos Narrow" panose="020B0004020202020204" pitchFamily="34" charset="0"/>
                        </a:rPr>
                        <a:t>Produkte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Preis / Monat</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Laufzeit </a:t>
                      </a:r>
                      <a:br>
                        <a:rPr lang="de-CH" sz="1200" b="1" i="0" u="none" strike="noStrike" dirty="0">
                          <a:solidFill>
                            <a:srgbClr val="000000"/>
                          </a:solidFill>
                          <a:effectLst/>
                          <a:latin typeface="Aptos Narrow" panose="020B0004020202020204" pitchFamily="34" charset="0"/>
                        </a:rPr>
                      </a:br>
                      <a:r>
                        <a:rPr lang="de-CH" sz="1200" b="1" i="0" u="none" strike="noStrike" dirty="0">
                          <a:solidFill>
                            <a:srgbClr val="000000"/>
                          </a:solidFill>
                          <a:effectLst/>
                          <a:latin typeface="Aptos Narrow" panose="020B0004020202020204" pitchFamily="34" charset="0"/>
                        </a:rPr>
                        <a:t>01 Monate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Preis / Monat</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Laufzeit </a:t>
                      </a:r>
                      <a:br>
                        <a:rPr lang="de-CH" sz="1200" b="1" i="0" u="none" strike="noStrike" dirty="0">
                          <a:solidFill>
                            <a:srgbClr val="000000"/>
                          </a:solidFill>
                          <a:effectLst/>
                          <a:latin typeface="Aptos Narrow" panose="020B0004020202020204" pitchFamily="34" charset="0"/>
                        </a:rPr>
                      </a:br>
                      <a:r>
                        <a:rPr lang="de-CH" sz="1200" b="1" i="0" u="none" strike="noStrike" dirty="0">
                          <a:solidFill>
                            <a:srgbClr val="000000"/>
                          </a:solidFill>
                          <a:effectLst/>
                          <a:latin typeface="Aptos Narrow" panose="020B0004020202020204" pitchFamily="34" charset="0"/>
                        </a:rPr>
                        <a:t>03 Monate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Preis / Monat</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Laufzeit </a:t>
                      </a:r>
                      <a:br>
                        <a:rPr lang="de-CH" sz="1200" b="1" i="0" u="none" strike="noStrike" dirty="0">
                          <a:solidFill>
                            <a:srgbClr val="000000"/>
                          </a:solidFill>
                          <a:effectLst/>
                          <a:latin typeface="Aptos Narrow" panose="020B0004020202020204" pitchFamily="34" charset="0"/>
                        </a:rPr>
                      </a:br>
                      <a:r>
                        <a:rPr lang="de-CH" sz="1200" b="1" i="0" u="none" strike="noStrike" dirty="0">
                          <a:solidFill>
                            <a:srgbClr val="000000"/>
                          </a:solidFill>
                          <a:effectLst/>
                          <a:latin typeface="Aptos Narrow" panose="020B0004020202020204" pitchFamily="34" charset="0"/>
                        </a:rPr>
                        <a:t>06 Monate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Preis / Monat</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Laufzeit </a:t>
                      </a:r>
                      <a:br>
                        <a:rPr lang="de-CH" sz="1200" b="1" i="0" u="none" strike="noStrike" dirty="0">
                          <a:solidFill>
                            <a:srgbClr val="000000"/>
                          </a:solidFill>
                          <a:effectLst/>
                          <a:latin typeface="Aptos Narrow" panose="020B0004020202020204" pitchFamily="34" charset="0"/>
                        </a:rPr>
                      </a:br>
                      <a:r>
                        <a:rPr lang="de-CH" sz="1200" b="1" i="0" u="none" strike="noStrike" dirty="0">
                          <a:solidFill>
                            <a:srgbClr val="000000"/>
                          </a:solidFill>
                          <a:effectLst/>
                          <a:latin typeface="Aptos Narrow" panose="020B0004020202020204" pitchFamily="34" charset="0"/>
                        </a:rPr>
                        <a:t>12 Monate</a:t>
                      </a:r>
                    </a:p>
                  </a:txBody>
                  <a:tcPr marL="4763" marR="4763" marT="4763" marB="0" anchor="ctr">
                    <a:solidFill>
                      <a:srgbClr val="79C309"/>
                    </a:solidFill>
                  </a:tcPr>
                </a:tc>
                <a:extLst>
                  <a:ext uri="{0D108BD9-81ED-4DB2-BD59-A6C34878D82A}">
                    <a16:rowId xmlns:a16="http://schemas.microsoft.com/office/drawing/2014/main" val="1773036342"/>
                  </a:ext>
                </a:extLst>
              </a:tr>
              <a:tr h="370840">
                <a:tc>
                  <a:txBody>
                    <a:bodyPr/>
                    <a:lstStyle/>
                    <a:p>
                      <a:pPr algn="l" fontAlgn="ctr"/>
                      <a:r>
                        <a:rPr lang="de-CH" sz="1100" b="1" i="0" u="none" strike="noStrike" dirty="0">
                          <a:solidFill>
                            <a:srgbClr val="000000"/>
                          </a:solidFill>
                          <a:effectLst/>
                          <a:latin typeface="Aptos Narrow" panose="020B0004020202020204" pitchFamily="34" charset="0"/>
                        </a:rPr>
                        <a:t>Premiumpartnerschaft</a:t>
                      </a:r>
                    </a:p>
                  </a:txBody>
                  <a:tcPr marL="4763" marR="4763" marT="4763" marB="0" anchor="ctr">
                    <a:solidFill>
                      <a:srgbClr val="79C309">
                        <a:alpha val="69804"/>
                      </a:srgb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de-CH" sz="1050" b="0" i="0" u="none" strike="noStrike" dirty="0">
                          <a:solidFill>
                            <a:srgbClr val="000000"/>
                          </a:solidFill>
                          <a:effectLst/>
                          <a:latin typeface="Aptos Narrow" panose="020B0004020202020204" pitchFamily="34" charset="0"/>
                        </a:rPr>
                        <a:t>Kostenlos</a:t>
                      </a:r>
                    </a:p>
                    <a:p>
                      <a:pPr algn="ctr" fontAlgn="ctr"/>
                      <a:endParaRPr lang="de-CH" sz="1050" b="1"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de-DE" sz="1050" b="0" i="0" u="none" strike="noStrike" dirty="0">
                          <a:solidFill>
                            <a:srgbClr val="000000"/>
                          </a:solidFill>
                          <a:effectLst/>
                          <a:latin typeface="Aptos Narrow" panose="020B0004020202020204" pitchFamily="34" charset="0"/>
                        </a:rPr>
                        <a:t>In der </a:t>
                      </a:r>
                      <a:r>
                        <a:rPr lang="de-DE" sz="1050" b="0" i="0" u="none" strike="noStrike" cap="none" dirty="0">
                          <a:solidFill>
                            <a:srgbClr val="000000"/>
                          </a:solidFill>
                          <a:effectLst/>
                          <a:latin typeface="Aptos Narrow" panose="020B0004020202020204" pitchFamily="34" charset="0"/>
                          <a:cs typeface="Arial"/>
                          <a:sym typeface="Arial"/>
                        </a:rPr>
                        <a:t>Vorvermarktung, </a:t>
                      </a:r>
                      <a:br>
                        <a:rPr lang="de-DE" sz="1050" b="0" i="0" u="none" strike="noStrike" cap="none" dirty="0">
                          <a:solidFill>
                            <a:srgbClr val="000000"/>
                          </a:solidFill>
                          <a:effectLst/>
                          <a:latin typeface="Aptos Narrow" panose="020B0004020202020204" pitchFamily="34" charset="0"/>
                          <a:cs typeface="Arial"/>
                          <a:sym typeface="Arial"/>
                        </a:rPr>
                      </a:br>
                      <a:r>
                        <a:rPr lang="de-DE" sz="1050" b="0" i="0" u="none" strike="noStrike" cap="none" dirty="0">
                          <a:solidFill>
                            <a:srgbClr val="000000"/>
                          </a:solidFill>
                          <a:effectLst/>
                          <a:latin typeface="Aptos Narrow" panose="020B0004020202020204" pitchFamily="34" charset="0"/>
                          <a:cs typeface="Arial"/>
                          <a:sym typeface="Arial"/>
                        </a:rPr>
                        <a:t>siehe Seite 5</a:t>
                      </a:r>
                      <a:endParaRPr lang="de-CH" sz="1050" b="0" i="0" u="none" strike="noStrike" cap="none" dirty="0">
                        <a:solidFill>
                          <a:srgbClr val="000000"/>
                        </a:solidFill>
                        <a:effectLst/>
                        <a:latin typeface="Aptos Narrow" panose="020B0004020202020204" pitchFamily="34" charset="0"/>
                        <a:cs typeface="Arial"/>
                        <a:sym typeface="Arial"/>
                      </a:endParaRPr>
                    </a:p>
                  </a:txBody>
                  <a:tcPr marL="4763" marR="4763" marT="4763" marB="0" anchor="ctr">
                    <a:solidFill>
                      <a:srgbClr val="79C309">
                        <a:alpha val="69804"/>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algn="ctr" fontAlgn="ctr"/>
                      <a:endParaRPr lang="de-DE"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tc>
                  <a:txBody>
                    <a:bodyPr/>
                    <a:lstStyle/>
                    <a:p>
                      <a:pPr algn="ctr" fontAlgn="ctr"/>
                      <a:endParaRPr lang="de-CH" sz="1100" b="0" i="0" u="none" strike="noStrike">
                        <a:solidFill>
                          <a:srgbClr val="000000"/>
                        </a:solidFill>
                        <a:effectLst/>
                        <a:latin typeface="Aptos Narrow" panose="020B0004020202020204" pitchFamily="34" charset="0"/>
                      </a:endParaRPr>
                    </a:p>
                  </a:txBody>
                  <a:tcPr marL="4763" marR="4763" marT="4763" marB="0" anchor="ctr">
                    <a:solidFill>
                      <a:srgbClr val="79C309">
                        <a:alpha val="69804"/>
                      </a:srgbClr>
                    </a:solidFill>
                  </a:tcPr>
                </a:tc>
                <a:extLst>
                  <a:ext uri="{0D108BD9-81ED-4DB2-BD59-A6C34878D82A}">
                    <a16:rowId xmlns:a16="http://schemas.microsoft.com/office/drawing/2014/main" val="2341844466"/>
                  </a:ext>
                </a:extLst>
              </a:tr>
              <a:tr h="370840">
                <a:tc>
                  <a:txBody>
                    <a:bodyPr/>
                    <a:lstStyle/>
                    <a:p>
                      <a:pPr algn="l" fontAlgn="ctr"/>
                      <a:r>
                        <a:rPr lang="de-CH" sz="1100" b="1" i="0" u="none" strike="noStrike" dirty="0">
                          <a:solidFill>
                            <a:srgbClr val="000000"/>
                          </a:solidFill>
                          <a:effectLst/>
                          <a:latin typeface="Aptos" panose="020B0004020202020204" pitchFamily="34" charset="0"/>
                        </a:rPr>
                        <a:t>Projekt Insertion</a:t>
                      </a: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Narrow" panose="020B0004020202020204" pitchFamily="34" charset="0"/>
                        </a:rPr>
                        <a:t>99.- </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79.-</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59.-</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extLst>
                  <a:ext uri="{0D108BD9-81ED-4DB2-BD59-A6C34878D82A}">
                    <a16:rowId xmlns:a16="http://schemas.microsoft.com/office/drawing/2014/main" val="1323923614"/>
                  </a:ext>
                </a:extLst>
              </a:tr>
              <a:tr h="370840">
                <a:tc>
                  <a:txBody>
                    <a:bodyPr/>
                    <a:lstStyle/>
                    <a:p>
                      <a:pPr algn="l" fontAlgn="ctr"/>
                      <a:r>
                        <a:rPr lang="de-CH" sz="1100" b="1" i="0" u="none" strike="noStrike" cap="none" dirty="0">
                          <a:solidFill>
                            <a:srgbClr val="000000"/>
                          </a:solidFill>
                          <a:effectLst/>
                          <a:latin typeface="Aptos" panose="020B0004020202020204" pitchFamily="34" charset="0"/>
                          <a:cs typeface="Arial"/>
                          <a:sym typeface="Arial"/>
                        </a:rPr>
                        <a:t>Exklusives Listing</a:t>
                      </a: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FF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FF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249.-</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199.-</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Narrow" panose="020B0004020202020204" pitchFamily="34" charset="0"/>
                        </a:rPr>
                        <a:t>179.-</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extLst>
                  <a:ext uri="{0D108BD9-81ED-4DB2-BD59-A6C34878D82A}">
                    <a16:rowId xmlns:a16="http://schemas.microsoft.com/office/drawing/2014/main" val="4158844138"/>
                  </a:ext>
                </a:extLst>
              </a:tr>
              <a:tr h="370840">
                <a:tc>
                  <a:txBody>
                    <a:bodyPr/>
                    <a:lstStyle/>
                    <a:p>
                      <a:pPr algn="l" fontAlgn="ctr"/>
                      <a:r>
                        <a:rPr lang="de-CH" sz="1100" b="1" i="0" u="none" strike="noStrike" dirty="0">
                          <a:solidFill>
                            <a:srgbClr val="000000"/>
                          </a:solidFill>
                          <a:effectLst/>
                          <a:latin typeface="Aptos" panose="020B0004020202020204" pitchFamily="34" charset="0"/>
                        </a:rPr>
                        <a:t>Projektshow</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1490.-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990.-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890.-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790.-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X</a:t>
                      </a:r>
                    </a:p>
                  </a:txBody>
                  <a:tcPr marL="4763" marR="4763" marT="4763" marB="0" anchor="ctr">
                    <a:solidFill>
                      <a:srgbClr val="79C309">
                        <a:alpha val="50196"/>
                      </a:srgbClr>
                    </a:solidFill>
                  </a:tcPr>
                </a:tc>
                <a:extLst>
                  <a:ext uri="{0D108BD9-81ED-4DB2-BD59-A6C34878D82A}">
                    <a16:rowId xmlns:a16="http://schemas.microsoft.com/office/drawing/2014/main" val="659321310"/>
                  </a:ext>
                </a:extLst>
              </a:tr>
              <a:tr h="370840">
                <a:tc>
                  <a:txBody>
                    <a:bodyPr/>
                    <a:lstStyle/>
                    <a:p>
                      <a:pPr algn="l" fontAlgn="ctr"/>
                      <a:r>
                        <a:rPr lang="de-CH" sz="1100" b="1" i="0" u="none" strike="noStrike" dirty="0">
                          <a:solidFill>
                            <a:srgbClr val="000000"/>
                          </a:solidFill>
                          <a:effectLst/>
                          <a:latin typeface="Aptos" panose="020B0004020202020204" pitchFamily="34" charset="0"/>
                        </a:rPr>
                        <a:t>Bannerwerbung</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2990.-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1990.-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panose="020B0004020202020204" pitchFamily="34" charset="0"/>
                        </a:rPr>
                        <a:t>1890.-</a:t>
                      </a:r>
                    </a:p>
                  </a:txBody>
                  <a:tcPr marL="4763" marR="4763" marT="4763" marB="0" anchor="ctr">
                    <a:solidFill>
                      <a:srgbClr val="79C309">
                        <a:alpha val="50196"/>
                      </a:srgbClr>
                    </a:solidFill>
                  </a:tcPr>
                </a:tc>
                <a:tc>
                  <a:txBody>
                    <a:bodyPr/>
                    <a:lstStyle/>
                    <a:p>
                      <a:pPr algn="ctr" fontAlgn="ctr"/>
                      <a:r>
                        <a:rPr lang="de-CH" sz="1100" b="0" i="0" u="none" strike="noStrike">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panose="020B0004020202020204" pitchFamily="34" charset="0"/>
                        </a:rPr>
                        <a:t>1790.-</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extLst>
                  <a:ext uri="{0D108BD9-81ED-4DB2-BD59-A6C34878D82A}">
                    <a16:rowId xmlns:a16="http://schemas.microsoft.com/office/drawing/2014/main" val="927352151"/>
                  </a:ext>
                </a:extLst>
              </a:tr>
            </a:tbl>
          </a:graphicData>
        </a:graphic>
      </p:graphicFrame>
      <p:graphicFrame>
        <p:nvGraphicFramePr>
          <p:cNvPr id="4" name="Tabelle 3">
            <a:extLst>
              <a:ext uri="{FF2B5EF4-FFF2-40B4-BE49-F238E27FC236}">
                <a16:creationId xmlns:a16="http://schemas.microsoft.com/office/drawing/2014/main" id="{7FEAFEED-3AF5-EE68-FBD0-CC422D8ED0F6}"/>
              </a:ext>
            </a:extLst>
          </p:cNvPr>
          <p:cNvGraphicFramePr>
            <a:graphicFrameLocks noGrp="1"/>
          </p:cNvGraphicFramePr>
          <p:nvPr>
            <p:extLst>
              <p:ext uri="{D42A27DB-BD31-4B8C-83A1-F6EECF244321}">
                <p14:modId xmlns:p14="http://schemas.microsoft.com/office/powerpoint/2010/main" val="3692611219"/>
              </p:ext>
            </p:extLst>
          </p:nvPr>
        </p:nvGraphicFramePr>
        <p:xfrm>
          <a:off x="839788" y="4550498"/>
          <a:ext cx="10440000" cy="1225156"/>
        </p:xfrm>
        <a:graphic>
          <a:graphicData uri="http://schemas.openxmlformats.org/drawingml/2006/table">
            <a:tbl>
              <a:tblPr firstRow="1" bandRow="1">
                <a:tableStyleId>{3839F1E2-63EE-4850-BAAA-8CE7A1A7135E}</a:tableStyleId>
              </a:tblPr>
              <a:tblGrid>
                <a:gridCol w="1457807">
                  <a:extLst>
                    <a:ext uri="{9D8B030D-6E8A-4147-A177-3AD203B41FA5}">
                      <a16:colId xmlns:a16="http://schemas.microsoft.com/office/drawing/2014/main" val="2557677361"/>
                    </a:ext>
                  </a:extLst>
                </a:gridCol>
                <a:gridCol w="1170874">
                  <a:extLst>
                    <a:ext uri="{9D8B030D-6E8A-4147-A177-3AD203B41FA5}">
                      <a16:colId xmlns:a16="http://schemas.microsoft.com/office/drawing/2014/main" val="2715137047"/>
                    </a:ext>
                  </a:extLst>
                </a:gridCol>
                <a:gridCol w="1137892">
                  <a:extLst>
                    <a:ext uri="{9D8B030D-6E8A-4147-A177-3AD203B41FA5}">
                      <a16:colId xmlns:a16="http://schemas.microsoft.com/office/drawing/2014/main" val="3472026399"/>
                    </a:ext>
                  </a:extLst>
                </a:gridCol>
                <a:gridCol w="1132393">
                  <a:extLst>
                    <a:ext uri="{9D8B030D-6E8A-4147-A177-3AD203B41FA5}">
                      <a16:colId xmlns:a16="http://schemas.microsoft.com/office/drawing/2014/main" val="3936244775"/>
                    </a:ext>
                  </a:extLst>
                </a:gridCol>
                <a:gridCol w="1049938">
                  <a:extLst>
                    <a:ext uri="{9D8B030D-6E8A-4147-A177-3AD203B41FA5}">
                      <a16:colId xmlns:a16="http://schemas.microsoft.com/office/drawing/2014/main" val="1996092200"/>
                    </a:ext>
                  </a:extLst>
                </a:gridCol>
                <a:gridCol w="1011096">
                  <a:extLst>
                    <a:ext uri="{9D8B030D-6E8A-4147-A177-3AD203B41FA5}">
                      <a16:colId xmlns:a16="http://schemas.microsoft.com/office/drawing/2014/main" val="1117512195"/>
                    </a:ext>
                  </a:extLst>
                </a:gridCol>
                <a:gridCol w="1160000">
                  <a:extLst>
                    <a:ext uri="{9D8B030D-6E8A-4147-A177-3AD203B41FA5}">
                      <a16:colId xmlns:a16="http://schemas.microsoft.com/office/drawing/2014/main" val="2595352256"/>
                    </a:ext>
                  </a:extLst>
                </a:gridCol>
                <a:gridCol w="1160000">
                  <a:extLst>
                    <a:ext uri="{9D8B030D-6E8A-4147-A177-3AD203B41FA5}">
                      <a16:colId xmlns:a16="http://schemas.microsoft.com/office/drawing/2014/main" val="2627591790"/>
                    </a:ext>
                  </a:extLst>
                </a:gridCol>
                <a:gridCol w="1160000">
                  <a:extLst>
                    <a:ext uri="{9D8B030D-6E8A-4147-A177-3AD203B41FA5}">
                      <a16:colId xmlns:a16="http://schemas.microsoft.com/office/drawing/2014/main" val="54842454"/>
                    </a:ext>
                  </a:extLst>
                </a:gridCol>
              </a:tblGrid>
              <a:tr h="483476">
                <a:tc>
                  <a:txBody>
                    <a:bodyPr/>
                    <a:lstStyle/>
                    <a:p>
                      <a:pPr algn="l" fontAlgn="ctr"/>
                      <a:r>
                        <a:rPr lang="de-CH" sz="1200" b="1" i="0" u="none" strike="noStrike" dirty="0">
                          <a:solidFill>
                            <a:srgbClr val="000000"/>
                          </a:solidFill>
                          <a:effectLst/>
                          <a:latin typeface="Aptos Narrow" panose="020B0004020202020204" pitchFamily="34" charset="0"/>
                        </a:rPr>
                        <a:t>Produkte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Einmalig</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3er Paket</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Individual</a:t>
                      </a:r>
                    </a:p>
                    <a:p>
                      <a:pPr algn="ctr" fontAlgn="ctr"/>
                      <a:r>
                        <a:rPr lang="de-CH" sz="1200" b="1" i="0" u="none" strike="noStrike" dirty="0">
                          <a:solidFill>
                            <a:srgbClr val="000000"/>
                          </a:solidFill>
                          <a:effectLst/>
                          <a:latin typeface="Aptos Narrow" panose="020B0004020202020204" pitchFamily="34" charset="0"/>
                        </a:rPr>
                        <a:t> Offerte</a:t>
                      </a:r>
                    </a:p>
                  </a:txBody>
                  <a:tcPr marL="4763" marR="4763" marT="4763" marB="0" anchor="ctr">
                    <a:solidFill>
                      <a:srgbClr val="79C309"/>
                    </a:solidFill>
                  </a:tcPr>
                </a:tc>
                <a:tc>
                  <a:txBody>
                    <a:bodyPr/>
                    <a:lstStyle/>
                    <a:p>
                      <a:pPr algn="ctr" fontAlgn="ctr"/>
                      <a:r>
                        <a:rPr lang="de-CH" sz="1200" b="1" i="0" u="none" strike="noStrike" dirty="0">
                          <a:solidFill>
                            <a:srgbClr val="000000"/>
                          </a:solidFill>
                          <a:effectLst/>
                          <a:latin typeface="Aptos Narrow" panose="020B0004020202020204" pitchFamily="34" charset="0"/>
                        </a:rPr>
                        <a:t>Mindestpreis</a:t>
                      </a:r>
                    </a:p>
                  </a:txBody>
                  <a:tcPr marL="4763" marR="4763" marT="4763" marB="0" anchor="ctr">
                    <a:solidFill>
                      <a:srgbClr val="79C309"/>
                    </a:solidFill>
                  </a:tcPr>
                </a:tc>
                <a:tc>
                  <a:txBody>
                    <a:bodyPr/>
                    <a:lstStyle/>
                    <a:p>
                      <a:pPr algn="ctr" fontAlgn="ctr"/>
                      <a:endParaRPr lang="de-CH" sz="1200" b="1" i="0" u="none" strike="noStrike" dirty="0">
                        <a:solidFill>
                          <a:srgbClr val="000000"/>
                        </a:solidFill>
                        <a:effectLst/>
                        <a:latin typeface="Aptos Narrow" panose="020B0004020202020204" pitchFamily="34" charset="0"/>
                      </a:endParaRPr>
                    </a:p>
                  </a:txBody>
                  <a:tcPr marL="4763" marR="4763" marT="4763" marB="0" anchor="ctr">
                    <a:solidFill>
                      <a:srgbClr val="79C309"/>
                    </a:solidFill>
                  </a:tcPr>
                </a:tc>
                <a:tc>
                  <a:txBody>
                    <a:bodyPr/>
                    <a:lstStyle/>
                    <a:p>
                      <a:pPr algn="ctr" fontAlgn="ctr"/>
                      <a:endParaRPr lang="de-CH" sz="1200" b="1" i="0" u="none" strike="noStrike" dirty="0">
                        <a:solidFill>
                          <a:srgbClr val="000000"/>
                        </a:solidFill>
                        <a:effectLst/>
                        <a:latin typeface="Aptos Narrow" panose="020B0004020202020204" pitchFamily="34" charset="0"/>
                      </a:endParaRPr>
                    </a:p>
                  </a:txBody>
                  <a:tcPr marL="4763" marR="4763" marT="4763" marB="0" anchor="ctr">
                    <a:solidFill>
                      <a:srgbClr val="79C309"/>
                    </a:solidFill>
                  </a:tcPr>
                </a:tc>
                <a:tc>
                  <a:txBody>
                    <a:bodyPr/>
                    <a:lstStyle/>
                    <a:p>
                      <a:pPr algn="ctr" fontAlgn="ctr"/>
                      <a:endParaRPr lang="de-CH" sz="1200" b="1" i="0" u="none" strike="noStrike" dirty="0">
                        <a:solidFill>
                          <a:srgbClr val="000000"/>
                        </a:solidFill>
                        <a:effectLst/>
                        <a:latin typeface="Aptos Narrow" panose="020B0004020202020204" pitchFamily="34" charset="0"/>
                      </a:endParaRPr>
                    </a:p>
                  </a:txBody>
                  <a:tcPr marL="4763" marR="4763" marT="4763" marB="0" anchor="ctr">
                    <a:solidFill>
                      <a:srgbClr val="79C309"/>
                    </a:solidFill>
                  </a:tcPr>
                </a:tc>
                <a:tc>
                  <a:txBody>
                    <a:bodyPr/>
                    <a:lstStyle/>
                    <a:p>
                      <a:pPr algn="ctr" fontAlgn="ctr"/>
                      <a:endParaRPr lang="de-CH" sz="1200" b="1" i="0" u="none" strike="noStrike" dirty="0">
                        <a:solidFill>
                          <a:srgbClr val="000000"/>
                        </a:solidFill>
                        <a:effectLst/>
                        <a:latin typeface="Aptos Narrow" panose="020B0004020202020204" pitchFamily="34" charset="0"/>
                      </a:endParaRPr>
                    </a:p>
                  </a:txBody>
                  <a:tcPr marL="4763" marR="4763" marT="4763" marB="0" anchor="ctr">
                    <a:solidFill>
                      <a:srgbClr val="79C309"/>
                    </a:solidFill>
                  </a:tcPr>
                </a:tc>
                <a:extLst>
                  <a:ext uri="{0D108BD9-81ED-4DB2-BD59-A6C34878D82A}">
                    <a16:rowId xmlns:a16="http://schemas.microsoft.com/office/drawing/2014/main" val="1773036342"/>
                  </a:ext>
                </a:extLst>
              </a:tr>
              <a:tr h="370840">
                <a:tc>
                  <a:txBody>
                    <a:bodyPr/>
                    <a:lstStyle/>
                    <a:p>
                      <a:pPr algn="l" fontAlgn="ctr"/>
                      <a:r>
                        <a:rPr lang="de-CH" sz="1100" b="1" i="0" u="none" strike="noStrike" dirty="0">
                          <a:solidFill>
                            <a:srgbClr val="000000"/>
                          </a:solidFill>
                          <a:effectLst/>
                          <a:latin typeface="Aptos Narrow" panose="020B0004020202020204" pitchFamily="34" charset="0"/>
                        </a:rPr>
                        <a:t>Newsletter </a:t>
                      </a:r>
                    </a:p>
                  </a:txBody>
                  <a:tcPr marL="4763" marR="4763" marT="4763" marB="0" anchor="ctr">
                    <a:solidFill>
                      <a:srgbClr val="79C309">
                        <a:alpha val="50196"/>
                      </a:srgbClr>
                    </a:solidFill>
                  </a:tcPr>
                </a:tc>
                <a:tc>
                  <a:txBody>
                    <a:bodyPr/>
                    <a:lstStyle/>
                    <a:p>
                      <a:pPr algn="ctr" fontAlgn="ctr"/>
                      <a:r>
                        <a:rPr lang="de-CH" sz="1100" b="0" i="0" u="none" strike="noStrike" cap="none" dirty="0">
                          <a:solidFill>
                            <a:srgbClr val="000000"/>
                          </a:solidFill>
                          <a:effectLst/>
                          <a:latin typeface="Aptos Narrow" panose="020B0004020202020204" pitchFamily="34" charset="0"/>
                          <a:cs typeface="Arial"/>
                          <a:sym typeface="Arial"/>
                        </a:rPr>
                        <a:t>850.-</a:t>
                      </a:r>
                    </a:p>
                  </a:txBody>
                  <a:tcPr marL="4763" marR="4763" marT="4763" marB="0" anchor="ctr">
                    <a:solidFill>
                      <a:srgbClr val="79C309">
                        <a:alpha val="50196"/>
                      </a:srgb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de-CH" sz="1100" b="0" i="0" u="none" strike="noStrike" cap="none" dirty="0">
                          <a:solidFill>
                            <a:srgbClr val="000000"/>
                          </a:solidFill>
                          <a:effectLst/>
                          <a:latin typeface="Aptos Narrow" panose="020B0004020202020204" pitchFamily="34" charset="0"/>
                          <a:cs typeface="Arial"/>
                          <a:sym typeface="Arial"/>
                        </a:rPr>
                        <a:t>750.- / pro NL</a:t>
                      </a:r>
                    </a:p>
                  </a:txBody>
                  <a:tcPr marL="4763" marR="4763" marT="4763" marB="0" anchor="ctr">
                    <a:solidFill>
                      <a:srgbClr val="79C309">
                        <a:alpha val="50196"/>
                      </a:srgbClr>
                    </a:solidFill>
                  </a:tcPr>
                </a:tc>
                <a:tc>
                  <a:txBody>
                    <a:bodyPr/>
                    <a:lstStyle/>
                    <a:p>
                      <a:pPr algn="ctr" fontAlgn="ctr"/>
                      <a:endParaRPr lang="de-CH" sz="1100" b="0" i="0" u="none" strike="noStrike" cap="none" dirty="0">
                        <a:solidFill>
                          <a:srgbClr val="000000"/>
                        </a:solidFill>
                        <a:effectLst/>
                        <a:latin typeface="Aptos Narrow" panose="020B0004020202020204" pitchFamily="34" charset="0"/>
                        <a:cs typeface="Arial"/>
                        <a:sym typeface="Arial"/>
                      </a:endParaRPr>
                    </a:p>
                  </a:txBody>
                  <a:tcPr marL="4763" marR="4763" marT="4763" marB="0" anchor="ctr">
                    <a:solidFill>
                      <a:srgbClr val="79C309">
                        <a:alpha val="50196"/>
                      </a:srgbClr>
                    </a:solidFill>
                  </a:tcPr>
                </a:tc>
                <a:tc>
                  <a:txBody>
                    <a:bodyPr/>
                    <a:lstStyle/>
                    <a:p>
                      <a:pPr algn="ctr" fontAlgn="ctr"/>
                      <a:endParaRPr lang="de-DE"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extLst>
                  <a:ext uri="{0D108BD9-81ED-4DB2-BD59-A6C34878D82A}">
                    <a16:rowId xmlns:a16="http://schemas.microsoft.com/office/drawing/2014/main" val="2341844466"/>
                  </a:ext>
                </a:extLst>
              </a:tr>
              <a:tr h="370840">
                <a:tc>
                  <a:txBody>
                    <a:bodyPr/>
                    <a:lstStyle/>
                    <a:p>
                      <a:pPr algn="l" fontAlgn="ctr"/>
                      <a:r>
                        <a:rPr lang="de-CH" sz="1100" b="1" i="0" u="none" strike="noStrike" dirty="0">
                          <a:solidFill>
                            <a:srgbClr val="000000"/>
                          </a:solidFill>
                          <a:effectLst/>
                          <a:latin typeface="Aptos" panose="020B0004020202020204" pitchFamily="34" charset="0"/>
                        </a:rPr>
                        <a:t>Exklusiver Newsletter</a:t>
                      </a:r>
                    </a:p>
                  </a:txBody>
                  <a:tcPr marL="4763" marR="4763" marT="4763" marB="0" anchor="ctr">
                    <a:solidFill>
                      <a:srgbClr val="79C309">
                        <a:alpha val="50196"/>
                      </a:srgbClr>
                    </a:solidFill>
                  </a:tcPr>
                </a:tc>
                <a:tc>
                  <a:txBody>
                    <a:bodyPr/>
                    <a:lstStyle/>
                    <a:p>
                      <a:pPr algn="ctr" fontAlgn="ctr"/>
                      <a:endParaRPr lang="de-CH" sz="1100" b="0" i="0" u="none" strike="noStrike">
                        <a:solidFill>
                          <a:srgbClr val="00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panose="020B0004020202020204" pitchFamily="34" charset="0"/>
                      </a:endParaRP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X</a:t>
                      </a:r>
                    </a:p>
                  </a:txBody>
                  <a:tcPr marL="4763" marR="4763" marT="4763" marB="0" anchor="ctr">
                    <a:solidFill>
                      <a:srgbClr val="79C309">
                        <a:alpha val="50196"/>
                      </a:srgbClr>
                    </a:solidFill>
                  </a:tcPr>
                </a:tc>
                <a:tc>
                  <a:txBody>
                    <a:bodyPr/>
                    <a:lstStyle/>
                    <a:p>
                      <a:pPr algn="ctr" fontAlgn="ctr"/>
                      <a:r>
                        <a:rPr lang="de-CH" sz="1100" b="0" i="0" u="none" strike="noStrike" dirty="0">
                          <a:solidFill>
                            <a:srgbClr val="000000"/>
                          </a:solidFill>
                          <a:effectLst/>
                          <a:latin typeface="Aptos Narrow" panose="020B0004020202020204" pitchFamily="34" charset="0"/>
                        </a:rPr>
                        <a:t>2000.-</a:t>
                      </a: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tc>
                  <a:txBody>
                    <a:bodyPr/>
                    <a:lstStyle/>
                    <a:p>
                      <a:pPr algn="ctr" fontAlgn="ctr"/>
                      <a:endParaRPr lang="de-CH" sz="1100" b="0" i="0" u="none" strike="noStrike" dirty="0">
                        <a:solidFill>
                          <a:srgbClr val="000000"/>
                        </a:solidFill>
                        <a:effectLst/>
                        <a:latin typeface="Aptos Narrow" panose="020B0004020202020204" pitchFamily="34" charset="0"/>
                      </a:endParaRPr>
                    </a:p>
                  </a:txBody>
                  <a:tcPr marL="4763" marR="4763" marT="4763" marB="0" anchor="ctr">
                    <a:solidFill>
                      <a:srgbClr val="79C309">
                        <a:alpha val="50196"/>
                      </a:srgbClr>
                    </a:solidFill>
                  </a:tcPr>
                </a:tc>
                <a:extLst>
                  <a:ext uri="{0D108BD9-81ED-4DB2-BD59-A6C34878D82A}">
                    <a16:rowId xmlns:a16="http://schemas.microsoft.com/office/drawing/2014/main" val="1323923614"/>
                  </a:ext>
                </a:extLst>
              </a:tr>
            </a:tbl>
          </a:graphicData>
        </a:graphic>
      </p:graphicFrame>
      <p:sp>
        <p:nvSpPr>
          <p:cNvPr id="5" name="Fußzeilenplatzhalter 2">
            <a:extLst>
              <a:ext uri="{FF2B5EF4-FFF2-40B4-BE49-F238E27FC236}">
                <a16:creationId xmlns:a16="http://schemas.microsoft.com/office/drawing/2014/main" id="{7745A5F8-599F-D443-1CB3-F7545618422A}"/>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6" name="Foliennummernplatzhalter 1">
            <a:extLst>
              <a:ext uri="{FF2B5EF4-FFF2-40B4-BE49-F238E27FC236}">
                <a16:creationId xmlns:a16="http://schemas.microsoft.com/office/drawing/2014/main" id="{E067F6E2-5E21-B067-2228-71E7C45E33E0}"/>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5</a:t>
            </a:fld>
            <a:endParaRPr lang="de-CH"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6"/>
          <p:cNvSpPr/>
          <p:nvPr/>
        </p:nvSpPr>
        <p:spPr>
          <a:xfrm>
            <a:off x="937795" y="17130"/>
            <a:ext cx="10180994"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dirty="0">
                <a:solidFill>
                  <a:schemeClr val="dk1"/>
                </a:solidFill>
                <a:latin typeface="Arial"/>
                <a:ea typeface="Arial"/>
                <a:cs typeface="Arial"/>
                <a:sym typeface="Arial"/>
              </a:rPr>
              <a:t>Projekt-Insertion</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de-DE" sz="2400" b="0" i="0" u="none" strike="noStrike" kern="0" cap="none" spc="0" normalizeH="0" baseline="0" noProof="0" dirty="0">
                <a:ln>
                  <a:noFill/>
                </a:ln>
                <a:solidFill>
                  <a:srgbClr val="000000"/>
                </a:solidFill>
                <a:effectLst/>
                <a:uLnTx/>
                <a:uFillTx/>
                <a:latin typeface="Arial"/>
                <a:ea typeface="Arial"/>
                <a:cs typeface="Arial"/>
                <a:sym typeface="Arial"/>
              </a:rPr>
              <a:t>Inserieren Sie Ihr Projekt direkt im öffentlichen Bereich unserer Plattform</a:t>
            </a:r>
          </a:p>
        </p:txBody>
      </p:sp>
      <p:sp>
        <p:nvSpPr>
          <p:cNvPr id="2" name="Fußzeilenplatzhalter 2">
            <a:extLst>
              <a:ext uri="{FF2B5EF4-FFF2-40B4-BE49-F238E27FC236}">
                <a16:creationId xmlns:a16="http://schemas.microsoft.com/office/drawing/2014/main" id="{3C0CD242-6BAC-F35A-8F73-34F303891883}"/>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C3BBC5A5-185E-DC0D-135D-6602356EF06D}"/>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6</a:t>
            </a:fld>
            <a:endParaRPr lang="de-CH" sz="1200" dirty="0"/>
          </a:p>
        </p:txBody>
      </p:sp>
      <p:sp>
        <p:nvSpPr>
          <p:cNvPr id="4" name="Google Shape;178;p37">
            <a:extLst>
              <a:ext uri="{FF2B5EF4-FFF2-40B4-BE49-F238E27FC236}">
                <a16:creationId xmlns:a16="http://schemas.microsoft.com/office/drawing/2014/main" id="{8F0378A1-7353-827E-807E-18E68769D714}"/>
              </a:ext>
            </a:extLst>
          </p:cNvPr>
          <p:cNvSpPr txBox="1"/>
          <p:nvPr/>
        </p:nvSpPr>
        <p:spPr>
          <a:xfrm>
            <a:off x="937795" y="1490048"/>
            <a:ext cx="10582549"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de-CH" sz="1600" b="0" i="0" u="none" strike="noStrike" cap="none" dirty="0">
                <a:solidFill>
                  <a:srgbClr val="000000"/>
                </a:solidFill>
                <a:latin typeface="Arial"/>
                <a:ea typeface="Arial"/>
                <a:cs typeface="Arial"/>
                <a:sym typeface="Arial"/>
              </a:rPr>
              <a:t>Profitieren Sie jetzt von der Publikation Ihres Neubauprojektes auf den beiden Portalen mit insgesamt über 100’000 Besuchern pro Monat sowie über </a:t>
            </a:r>
            <a:r>
              <a:rPr lang="de-CH" sz="1600" b="0" i="0" u="none" strike="noStrike" cap="none" dirty="0">
                <a:solidFill>
                  <a:srgbClr val="000000"/>
                </a:solidFill>
                <a:highlight>
                  <a:srgbClr val="FFFF00"/>
                </a:highlight>
                <a:latin typeface="Arial"/>
                <a:ea typeface="Arial"/>
                <a:cs typeface="Arial"/>
                <a:sym typeface="Arial"/>
              </a:rPr>
              <a:t>480`000 </a:t>
            </a:r>
            <a:r>
              <a:rPr lang="de-CH" sz="1600" dirty="0"/>
              <a:t>Projekt-Ansichten</a:t>
            </a:r>
            <a:r>
              <a:rPr lang="de-CH" sz="1600" b="0" i="0" u="none" strike="noStrike" cap="none" dirty="0">
                <a:solidFill>
                  <a:srgbClr val="000000"/>
                </a:solidFill>
                <a:latin typeface="Arial"/>
                <a:ea typeface="Arial"/>
                <a:cs typeface="Arial"/>
                <a:sym typeface="Arial"/>
              </a:rPr>
              <a:t>!</a:t>
            </a:r>
            <a:endParaRPr sz="1200" b="1" i="0" u="none" strike="noStrike" cap="none" dirty="0">
              <a:solidFill>
                <a:srgbClr val="000000"/>
              </a:solidFill>
              <a:latin typeface="Arial"/>
              <a:ea typeface="Arial"/>
              <a:cs typeface="Arial"/>
              <a:sym typeface="Arial"/>
            </a:endParaRPr>
          </a:p>
        </p:txBody>
      </p:sp>
      <p:sp>
        <p:nvSpPr>
          <p:cNvPr id="5" name="Rechteck 4">
            <a:extLst>
              <a:ext uri="{FF2B5EF4-FFF2-40B4-BE49-F238E27FC236}">
                <a16:creationId xmlns:a16="http://schemas.microsoft.com/office/drawing/2014/main" id="{0D67B2E5-5E6C-A943-E304-1F1BE31984A1}"/>
              </a:ext>
            </a:extLst>
          </p:cNvPr>
          <p:cNvSpPr/>
          <p:nvPr/>
        </p:nvSpPr>
        <p:spPr>
          <a:xfrm>
            <a:off x="1073959" y="2405670"/>
            <a:ext cx="4136279" cy="3418260"/>
          </a:xfrm>
          <a:prstGeom prst="rect">
            <a:avLst/>
          </a:prstGeom>
          <a:solidFill>
            <a:srgbClr val="79C30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40ABB257-65D1-BA4A-AEA3-EC3697CDC4F8}"/>
              </a:ext>
            </a:extLst>
          </p:cNvPr>
          <p:cNvSpPr txBox="1"/>
          <p:nvPr/>
        </p:nvSpPr>
        <p:spPr>
          <a:xfrm>
            <a:off x="2418039" y="3591580"/>
            <a:ext cx="3283248" cy="523220"/>
          </a:xfrm>
          <a:prstGeom prst="rect">
            <a:avLst/>
          </a:prstGeom>
          <a:noFill/>
        </p:spPr>
        <p:txBody>
          <a:bodyPr wrap="square" rtlCol="0">
            <a:spAutoFit/>
          </a:bodyPr>
          <a:lstStyle/>
          <a:p>
            <a:r>
              <a:rPr lang="de-CH" sz="2800" dirty="0"/>
              <a:t>BILD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39"/>
          <p:cNvSpPr/>
          <p:nvPr/>
        </p:nvSpPr>
        <p:spPr>
          <a:xfrm>
            <a:off x="742946" y="-72752"/>
            <a:ext cx="11044666"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dirty="0">
                <a:solidFill>
                  <a:schemeClr val="dk1"/>
                </a:solidFill>
                <a:latin typeface="Arial"/>
                <a:ea typeface="Arial"/>
                <a:cs typeface="Arial"/>
                <a:sym typeface="Arial"/>
              </a:rPr>
              <a:t>Premium Listing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de-CH" sz="2400" b="0" i="0" u="none" strike="noStrike" cap="none" dirty="0">
                <a:solidFill>
                  <a:schemeClr val="dk1"/>
                </a:solidFill>
                <a:latin typeface="Arial"/>
                <a:ea typeface="Arial"/>
                <a:cs typeface="Arial"/>
                <a:sym typeface="Arial"/>
              </a:rPr>
              <a:t>Zusätzliche qualifizierte Kontakte - </a:t>
            </a:r>
            <a:r>
              <a:rPr lang="de-CH" sz="2400" b="0" i="0" u="none" strike="noStrike" cap="none" dirty="0">
                <a:solidFill>
                  <a:srgbClr val="000000"/>
                </a:solidFill>
                <a:latin typeface="Arial"/>
                <a:ea typeface="Arial"/>
                <a:cs typeface="Arial"/>
                <a:sym typeface="Arial"/>
              </a:rPr>
              <a:t>Vorreihung vor allen Gratis Projekten </a:t>
            </a:r>
            <a:endParaRPr sz="2400" b="0" i="0" u="none" strike="noStrike" cap="none" dirty="0">
              <a:solidFill>
                <a:srgbClr val="000000"/>
              </a:solidFill>
              <a:latin typeface="Arial"/>
              <a:ea typeface="Arial"/>
              <a:cs typeface="Arial"/>
              <a:sym typeface="Arial"/>
            </a:endParaRPr>
          </a:p>
        </p:txBody>
      </p:sp>
      <p:sp>
        <p:nvSpPr>
          <p:cNvPr id="193" name="Google Shape;193;p39"/>
          <p:cNvSpPr txBox="1"/>
          <p:nvPr/>
        </p:nvSpPr>
        <p:spPr>
          <a:xfrm>
            <a:off x="1879366" y="1954533"/>
            <a:ext cx="4550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4" name="Google Shape;194;p39"/>
          <p:cNvSpPr txBox="1"/>
          <p:nvPr/>
        </p:nvSpPr>
        <p:spPr>
          <a:xfrm>
            <a:off x="7861110" y="1954533"/>
            <a:ext cx="433089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Sichern Sie sich für Ihre Wohnprojekte die </a:t>
            </a:r>
            <a:r>
              <a:rPr lang="de-CH" sz="1800" b="1" i="0" u="none" strike="noStrike" cap="none" dirty="0">
                <a:solidFill>
                  <a:srgbClr val="000000"/>
                </a:solidFill>
                <a:latin typeface="Arial"/>
                <a:ea typeface="Arial"/>
                <a:cs typeface="Arial"/>
                <a:sym typeface="Arial"/>
              </a:rPr>
              <a:t>höchste Aufmerksamkeit in der für Sie relevanten Zielgruppe.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Erhöhen</a:t>
            </a:r>
            <a:r>
              <a:rPr lang="de-CH" sz="1800" b="1" i="0" u="none" strike="noStrike" cap="none" dirty="0">
                <a:solidFill>
                  <a:srgbClr val="000000"/>
                </a:solidFill>
                <a:latin typeface="Arial"/>
                <a:ea typeface="Arial"/>
                <a:cs typeface="Arial"/>
                <a:sym typeface="Arial"/>
              </a:rPr>
              <a:t> Sie Ihre Markenbekanntheit </a:t>
            </a:r>
            <a:r>
              <a:rPr lang="de-CH" sz="1800" b="0" i="0" u="none" strike="noStrike" cap="none" dirty="0">
                <a:solidFill>
                  <a:srgbClr val="000000"/>
                </a:solidFill>
                <a:latin typeface="Arial"/>
                <a:ea typeface="Arial"/>
                <a:cs typeface="Arial"/>
                <a:sym typeface="Arial"/>
              </a:rPr>
              <a:t>durch ihr </a:t>
            </a:r>
            <a:r>
              <a:rPr lang="de-CH" sz="1800" b="1" i="0" u="none" strike="noStrike" cap="none" dirty="0">
                <a:solidFill>
                  <a:srgbClr val="000000"/>
                </a:solidFill>
                <a:latin typeface="Arial"/>
                <a:ea typeface="Arial"/>
                <a:cs typeface="Arial"/>
                <a:sym typeface="Arial"/>
              </a:rPr>
              <a:t>exklusives Logo </a:t>
            </a:r>
            <a:r>
              <a:rPr lang="de-CH" sz="1800" b="0" i="0" u="none" strike="noStrike" cap="none" dirty="0">
                <a:solidFill>
                  <a:srgbClr val="000000"/>
                </a:solidFill>
                <a:latin typeface="Arial"/>
                <a:ea typeface="Arial"/>
                <a:cs typeface="Arial"/>
                <a:sym typeface="Arial"/>
              </a:rPr>
              <a:t>in der Ergebnisliste.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CH" sz="1800" b="0" i="0" u="none" strike="noStrike" cap="none" dirty="0">
                <a:solidFill>
                  <a:srgbClr val="000000"/>
                </a:solidFill>
                <a:latin typeface="Arial"/>
                <a:ea typeface="Arial"/>
                <a:cs typeface="Arial"/>
                <a:sym typeface="Arial"/>
              </a:rPr>
              <a:t>Steigern Sie </a:t>
            </a:r>
            <a:r>
              <a:rPr lang="de-CH" sz="1800" b="1" i="0" u="none" strike="noStrike" cap="none" dirty="0">
                <a:solidFill>
                  <a:srgbClr val="000000"/>
                </a:solidFill>
                <a:latin typeface="Arial"/>
                <a:ea typeface="Arial"/>
                <a:cs typeface="Arial"/>
                <a:sym typeface="Arial"/>
              </a:rPr>
              <a:t>bis </a:t>
            </a:r>
            <a:r>
              <a:rPr lang="de-CH" sz="1800" b="1" i="0" u="none" strike="noStrike" cap="none" dirty="0">
                <a:solidFill>
                  <a:srgbClr val="000000"/>
                </a:solidFill>
                <a:highlight>
                  <a:srgbClr val="FFFF00"/>
                </a:highlight>
                <a:latin typeface="Arial"/>
                <a:ea typeface="Arial"/>
                <a:cs typeface="Arial"/>
                <a:sym typeface="Arial"/>
              </a:rPr>
              <a:t>zu 4-mal die Anzahl </a:t>
            </a:r>
            <a:r>
              <a:rPr lang="de-CH" sz="1800" b="1" i="0" u="none" strike="noStrike" cap="none" dirty="0">
                <a:solidFill>
                  <a:srgbClr val="000000"/>
                </a:solidFill>
                <a:latin typeface="Arial"/>
                <a:ea typeface="Arial"/>
                <a:cs typeface="Arial"/>
                <a:sym typeface="Arial"/>
              </a:rPr>
              <a:t>der Ansichten </a:t>
            </a:r>
            <a:r>
              <a:rPr lang="de-CH" sz="1800" b="0" i="0" u="none" strike="noStrike" cap="none" dirty="0">
                <a:solidFill>
                  <a:srgbClr val="000000"/>
                </a:solidFill>
                <a:latin typeface="Arial"/>
                <a:ea typeface="Arial"/>
                <a:cs typeface="Arial"/>
                <a:sym typeface="Arial"/>
              </a:rPr>
              <a:t>für Ihre Projektes. </a:t>
            </a:r>
            <a:endParaRPr sz="1400" b="0" i="0" u="none" strike="noStrike" cap="none" dirty="0">
              <a:solidFill>
                <a:srgbClr val="000000"/>
              </a:solidFill>
              <a:latin typeface="Arial"/>
              <a:ea typeface="Arial"/>
              <a:cs typeface="Arial"/>
              <a:sym typeface="Arial"/>
            </a:endParaRPr>
          </a:p>
        </p:txBody>
      </p:sp>
      <p:pic>
        <p:nvPicPr>
          <p:cNvPr id="195" name="Google Shape;195;p39">
            <a:hlinkClick r:id="rId3"/>
          </p:cNvPr>
          <p:cNvPicPr preferRelativeResize="0"/>
          <p:nvPr/>
        </p:nvPicPr>
        <p:blipFill rotWithShape="1">
          <a:blip r:embed="rId4">
            <a:alphaModFix/>
          </a:blip>
          <a:srcRect/>
          <a:stretch/>
        </p:blipFill>
        <p:spPr>
          <a:xfrm>
            <a:off x="255548" y="1544114"/>
            <a:ext cx="7460661" cy="4454126"/>
          </a:xfrm>
          <a:prstGeom prst="rect">
            <a:avLst/>
          </a:prstGeom>
          <a:noFill/>
          <a:ln>
            <a:noFill/>
          </a:ln>
        </p:spPr>
      </p:pic>
      <p:sp>
        <p:nvSpPr>
          <p:cNvPr id="196" name="Google Shape;196;p39"/>
          <p:cNvSpPr/>
          <p:nvPr/>
        </p:nvSpPr>
        <p:spPr>
          <a:xfrm>
            <a:off x="190123" y="1412342"/>
            <a:ext cx="5468293" cy="3458422"/>
          </a:xfrm>
          <a:prstGeom prst="rect">
            <a:avLst/>
          </a:prstGeom>
          <a:noFill/>
          <a:ln w="762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Fußzeilenplatzhalter 2">
            <a:extLst>
              <a:ext uri="{FF2B5EF4-FFF2-40B4-BE49-F238E27FC236}">
                <a16:creationId xmlns:a16="http://schemas.microsoft.com/office/drawing/2014/main" id="{5A45E817-6551-BE15-4359-1BC9A7AA8FB0}"/>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C5F6F09B-438A-0444-7DAB-193140185C7B}"/>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7</a:t>
            </a:fld>
            <a:endParaRPr lang="de-CH"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8"/>
          <p:cNvSpPr/>
          <p:nvPr/>
        </p:nvSpPr>
        <p:spPr>
          <a:xfrm>
            <a:off x="824427" y="-36563"/>
            <a:ext cx="10279002"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Projekt-Show: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de-CH" sz="2400" b="0" i="0" u="none" strike="noStrike" cap="none">
                <a:solidFill>
                  <a:schemeClr val="dk1"/>
                </a:solidFill>
                <a:latin typeface="Arial"/>
                <a:ea typeface="Arial"/>
                <a:cs typeface="Arial"/>
                <a:sym typeface="Arial"/>
              </a:rPr>
              <a:t>Marken- und Imagestärkung auf der Startseite</a:t>
            </a:r>
            <a:endParaRPr sz="2400" b="0" i="0" u="none" strike="noStrike" cap="none">
              <a:solidFill>
                <a:srgbClr val="000000"/>
              </a:solidFill>
              <a:latin typeface="Arial"/>
              <a:ea typeface="Arial"/>
              <a:cs typeface="Arial"/>
              <a:sym typeface="Arial"/>
            </a:endParaRPr>
          </a:p>
        </p:txBody>
      </p:sp>
      <p:pic>
        <p:nvPicPr>
          <p:cNvPr id="140" name="Google Shape;140;p8">
            <a:hlinkClick r:id="rId3"/>
          </p:cNvPr>
          <p:cNvPicPr preferRelativeResize="0"/>
          <p:nvPr/>
        </p:nvPicPr>
        <p:blipFill rotWithShape="1">
          <a:blip r:embed="rId4">
            <a:alphaModFix/>
          </a:blip>
          <a:srcRect/>
          <a:stretch/>
        </p:blipFill>
        <p:spPr>
          <a:xfrm>
            <a:off x="219339" y="1912124"/>
            <a:ext cx="6703975" cy="3522490"/>
          </a:xfrm>
          <a:prstGeom prst="rect">
            <a:avLst/>
          </a:prstGeom>
          <a:noFill/>
          <a:ln>
            <a:noFill/>
          </a:ln>
        </p:spPr>
      </p:pic>
      <p:sp>
        <p:nvSpPr>
          <p:cNvPr id="141" name="Google Shape;141;p8"/>
          <p:cNvSpPr txBox="1"/>
          <p:nvPr/>
        </p:nvSpPr>
        <p:spPr>
          <a:xfrm>
            <a:off x="6923314" y="1785256"/>
            <a:ext cx="4550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2" name="Google Shape;142;p8"/>
          <p:cNvSpPr txBox="1"/>
          <p:nvPr/>
        </p:nvSpPr>
        <p:spPr>
          <a:xfrm>
            <a:off x="7505970" y="2123810"/>
            <a:ext cx="43902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dirty="0"/>
              <a:t>Die </a:t>
            </a:r>
            <a:r>
              <a:rPr lang="de-CH" sz="1600" b="1" dirty="0"/>
              <a:t>prominenteste Platzierung</a:t>
            </a:r>
            <a:r>
              <a:rPr lang="de-CH" sz="1600" dirty="0"/>
              <a:t> auf der Startseite generiert über </a:t>
            </a:r>
            <a:r>
              <a:rPr lang="de-CH" sz="1600" b="1" dirty="0">
                <a:highlight>
                  <a:srgbClr val="FFFF00"/>
                </a:highlight>
              </a:rPr>
              <a:t>65’000 Page-Views </a:t>
            </a:r>
            <a:r>
              <a:rPr lang="de-CH" sz="1600" b="1" dirty="0"/>
              <a:t>pro Monat</a:t>
            </a:r>
            <a:endParaRPr sz="1600" b="1" dirty="0"/>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CH" sz="1600" b="0" i="0" u="none" strike="noStrike" cap="none" dirty="0">
                <a:solidFill>
                  <a:srgbClr val="000000"/>
                </a:solidFill>
                <a:latin typeface="Arial"/>
                <a:ea typeface="Arial"/>
                <a:cs typeface="Arial"/>
                <a:sym typeface="Arial"/>
              </a:rPr>
              <a:t>Direkte Verlinkung zu Ihrer Projekt- oder Unternehmenswebsite.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CH" sz="1600" b="1" i="0" u="none" strike="noStrike" cap="none" dirty="0">
                <a:solidFill>
                  <a:srgbClr val="000000"/>
                </a:solidFill>
                <a:latin typeface="Arial"/>
                <a:ea typeface="Arial"/>
                <a:cs typeface="Arial"/>
                <a:sym typeface="Arial"/>
              </a:rPr>
              <a:t>Sehr hohe Wiedererkennung </a:t>
            </a:r>
            <a:r>
              <a:rPr lang="de-CH" sz="1600" b="0" i="0" u="none" strike="noStrike" cap="none" dirty="0">
                <a:solidFill>
                  <a:srgbClr val="000000"/>
                </a:solidFill>
                <a:latin typeface="Arial"/>
                <a:ea typeface="Arial"/>
                <a:cs typeface="Arial"/>
                <a:sym typeface="Arial"/>
              </a:rPr>
              <a:t>dank Mindestlaufzeiten und Logo-Platzierungen.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CH" sz="16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CH" sz="1600" b="0" i="0" u="none" strike="noStrike" cap="none" dirty="0">
                <a:solidFill>
                  <a:srgbClr val="000000"/>
                </a:solidFill>
                <a:latin typeface="Arial"/>
                <a:ea typeface="Arial"/>
                <a:cs typeface="Arial"/>
                <a:sym typeface="Arial"/>
              </a:rPr>
              <a:t>Max. 5 Plätze werden gleichzeitig vergeben.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44" name="Google Shape;144;p8"/>
          <p:cNvSpPr/>
          <p:nvPr/>
        </p:nvSpPr>
        <p:spPr>
          <a:xfrm>
            <a:off x="135802" y="1785256"/>
            <a:ext cx="7052649" cy="3829587"/>
          </a:xfrm>
          <a:prstGeom prst="rect">
            <a:avLst/>
          </a:prstGeom>
          <a:noFill/>
          <a:ln w="762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Fußzeilenplatzhalter 2">
            <a:extLst>
              <a:ext uri="{FF2B5EF4-FFF2-40B4-BE49-F238E27FC236}">
                <a16:creationId xmlns:a16="http://schemas.microsoft.com/office/drawing/2014/main" id="{0856EBA5-3268-C633-E208-3BAA71C3B072}"/>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02AAF29A-F177-0765-2244-75CA41160CCD}"/>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8</a:t>
            </a:fld>
            <a:endParaRPr lang="de-CH"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44"/>
          <p:cNvSpPr/>
          <p:nvPr/>
        </p:nvSpPr>
        <p:spPr>
          <a:xfrm>
            <a:off x="855272" y="-28993"/>
            <a:ext cx="10279002"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de-CH" sz="3600" b="1" i="0" u="none" strike="noStrike" cap="none">
                <a:solidFill>
                  <a:schemeClr val="dk1"/>
                </a:solidFill>
                <a:latin typeface="Arial"/>
                <a:ea typeface="Arial"/>
                <a:cs typeface="Arial"/>
                <a:sym typeface="Arial"/>
              </a:rPr>
              <a:t>Banner-Werbung</a:t>
            </a:r>
            <a:br>
              <a:rPr lang="de-CH" sz="3600" b="1" i="0" u="none" strike="noStrike" cap="none">
                <a:solidFill>
                  <a:schemeClr val="dk1"/>
                </a:solidFill>
                <a:latin typeface="Arial"/>
                <a:ea typeface="Arial"/>
                <a:cs typeface="Arial"/>
                <a:sym typeface="Arial"/>
              </a:rPr>
            </a:br>
            <a:r>
              <a:rPr lang="de-CH" sz="2400" b="0" i="0" u="none" strike="noStrike" cap="none">
                <a:solidFill>
                  <a:schemeClr val="dk1"/>
                </a:solidFill>
                <a:latin typeface="Arial"/>
                <a:ea typeface="Arial"/>
                <a:cs typeface="Arial"/>
                <a:sym typeface="Arial"/>
              </a:rPr>
              <a:t>Marken- und Imagestärkung auf allen Kauf-Ergebnislisten</a:t>
            </a:r>
            <a:endParaRPr sz="2400" b="0" i="0" u="none" strike="noStrike" cap="none">
              <a:solidFill>
                <a:srgbClr val="000000"/>
              </a:solidFill>
              <a:latin typeface="Arial"/>
              <a:ea typeface="Arial"/>
              <a:cs typeface="Arial"/>
              <a:sym typeface="Arial"/>
            </a:endParaRPr>
          </a:p>
        </p:txBody>
      </p:sp>
      <p:sp>
        <p:nvSpPr>
          <p:cNvPr id="213" name="Google Shape;213;p44"/>
          <p:cNvSpPr txBox="1"/>
          <p:nvPr/>
        </p:nvSpPr>
        <p:spPr>
          <a:xfrm>
            <a:off x="7292997" y="2681520"/>
            <a:ext cx="433089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CH" sz="1600" b="1" i="0" u="none" strike="noStrike" cap="none" dirty="0">
                <a:solidFill>
                  <a:srgbClr val="000000"/>
                </a:solidFill>
                <a:latin typeface="Arial"/>
                <a:ea typeface="Arial"/>
                <a:cs typeface="Arial"/>
                <a:sym typeface="Arial"/>
              </a:rPr>
              <a:t>Bis zu </a:t>
            </a:r>
            <a:r>
              <a:rPr lang="de-CH" sz="1600" b="1" i="0" u="none" strike="noStrike" cap="none" dirty="0">
                <a:solidFill>
                  <a:srgbClr val="000000"/>
                </a:solidFill>
                <a:highlight>
                  <a:srgbClr val="FFFF00"/>
                </a:highlight>
                <a:latin typeface="Arial"/>
                <a:ea typeface="Arial"/>
                <a:cs typeface="Arial"/>
                <a:sym typeface="Arial"/>
              </a:rPr>
              <a:t>50’000 monatliche Einblendungen </a:t>
            </a:r>
            <a:r>
              <a:rPr lang="de-CH" sz="1600" b="0" i="0" u="none" strike="noStrike" cap="none" dirty="0">
                <a:solidFill>
                  <a:srgbClr val="000000"/>
                </a:solidFill>
                <a:latin typeface="Arial"/>
                <a:ea typeface="Arial"/>
                <a:cs typeface="Arial"/>
                <a:sym typeface="Arial"/>
              </a:rPr>
              <a:t>und Sichtkontakte in allen Ergebnislisten zur </a:t>
            </a:r>
            <a:r>
              <a:rPr lang="de-CH" sz="1600" b="1" i="0" u="none" strike="noStrike" cap="none" dirty="0">
                <a:solidFill>
                  <a:srgbClr val="000000"/>
                </a:solidFill>
                <a:latin typeface="Arial"/>
                <a:ea typeface="Arial"/>
                <a:cs typeface="Arial"/>
                <a:sym typeface="Arial"/>
              </a:rPr>
              <a:t>Suche von Kaufprojekten – und Wohneinheiten.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CH" sz="1600" b="0" i="0" u="none" strike="noStrike" cap="none" dirty="0">
                <a:solidFill>
                  <a:srgbClr val="000000"/>
                </a:solidFill>
                <a:latin typeface="Arial"/>
                <a:ea typeface="Arial"/>
                <a:cs typeface="Arial"/>
                <a:sym typeface="Arial"/>
              </a:rPr>
              <a:t>Es werden max. 3 Plätze gleichzeitig vergeben. Ein monatlicher Austausch Ihrer Werbebotschaft ist möglich.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215" name="Google Shape;215;p44"/>
          <p:cNvPicPr preferRelativeResize="0"/>
          <p:nvPr/>
        </p:nvPicPr>
        <p:blipFill rotWithShape="1">
          <a:blip r:embed="rId3">
            <a:alphaModFix/>
          </a:blip>
          <a:srcRect/>
          <a:stretch/>
        </p:blipFill>
        <p:spPr>
          <a:xfrm>
            <a:off x="286756" y="1440905"/>
            <a:ext cx="4901389" cy="4190349"/>
          </a:xfrm>
          <a:prstGeom prst="rect">
            <a:avLst/>
          </a:prstGeom>
          <a:noFill/>
          <a:ln>
            <a:noFill/>
          </a:ln>
        </p:spPr>
      </p:pic>
      <p:cxnSp>
        <p:nvCxnSpPr>
          <p:cNvPr id="216" name="Google Shape;216;p44"/>
          <p:cNvCxnSpPr/>
          <p:nvPr/>
        </p:nvCxnSpPr>
        <p:spPr>
          <a:xfrm rot="10800000">
            <a:off x="4707803" y="4354716"/>
            <a:ext cx="2081186" cy="0"/>
          </a:xfrm>
          <a:prstGeom prst="straightConnector1">
            <a:avLst/>
          </a:prstGeom>
          <a:noFill/>
          <a:ln w="76200" cap="flat" cmpd="sng">
            <a:solidFill>
              <a:srgbClr val="92D050"/>
            </a:solidFill>
            <a:prstDash val="solid"/>
            <a:round/>
            <a:headEnd type="none" w="sm" len="sm"/>
            <a:tailEnd type="triangle" w="med" len="med"/>
          </a:ln>
        </p:spPr>
      </p:cxnSp>
      <p:sp>
        <p:nvSpPr>
          <p:cNvPr id="2" name="Fußzeilenplatzhalter 2">
            <a:extLst>
              <a:ext uri="{FF2B5EF4-FFF2-40B4-BE49-F238E27FC236}">
                <a16:creationId xmlns:a16="http://schemas.microsoft.com/office/drawing/2014/main" id="{3F627618-41AF-5594-D9D3-84FF86E28084}"/>
              </a:ext>
            </a:extLst>
          </p:cNvPr>
          <p:cNvSpPr>
            <a:spLocks noGrp="1"/>
          </p:cNvSpPr>
          <p:nvPr>
            <p:ph type="ftr" idx="11"/>
          </p:nvPr>
        </p:nvSpPr>
        <p:spPr>
          <a:xfrm>
            <a:off x="839787" y="6345238"/>
            <a:ext cx="9723000" cy="396900"/>
          </a:xfrm>
        </p:spPr>
        <p:txBody>
          <a:bodyPr/>
          <a:lstStyle/>
          <a:p>
            <a:r>
              <a:rPr lang="de-CH" sz="1200" dirty="0"/>
              <a:t>Neubau Portal AG | info@neubauportal.ch</a:t>
            </a:r>
          </a:p>
        </p:txBody>
      </p:sp>
      <p:sp>
        <p:nvSpPr>
          <p:cNvPr id="3" name="Foliennummernplatzhalter 1">
            <a:extLst>
              <a:ext uri="{FF2B5EF4-FFF2-40B4-BE49-F238E27FC236}">
                <a16:creationId xmlns:a16="http://schemas.microsoft.com/office/drawing/2014/main" id="{02D85934-94EB-1E58-94C5-1A754E36D2EA}"/>
              </a:ext>
            </a:extLst>
          </p:cNvPr>
          <p:cNvSpPr>
            <a:spLocks noGrp="1"/>
          </p:cNvSpPr>
          <p:nvPr>
            <p:ph type="sldNum" idx="12"/>
          </p:nvPr>
        </p:nvSpPr>
        <p:spPr>
          <a:xfrm>
            <a:off x="10694276" y="6345238"/>
            <a:ext cx="657900" cy="396900"/>
          </a:xfrm>
        </p:spPr>
        <p:txBody>
          <a:bodyPr/>
          <a:lstStyle/>
          <a:p>
            <a:pPr marL="0" lvl="0" indent="0" algn="r" rtl="0">
              <a:spcBef>
                <a:spcPts val="0"/>
              </a:spcBef>
              <a:spcAft>
                <a:spcPts val="0"/>
              </a:spcAft>
              <a:buNone/>
            </a:pPr>
            <a:fld id="{00000000-1234-1234-1234-123412341234}" type="slidenum">
              <a:rPr lang="de-CH" sz="1200" smtClean="0"/>
              <a:t>9</a:t>
            </a:fld>
            <a:endParaRPr lang="de-CH" sz="1200" dirty="0"/>
          </a:p>
        </p:txBody>
      </p:sp>
    </p:spTree>
  </p:cSld>
  <p:clrMapOvr>
    <a:masterClrMapping/>
  </p:clrMapOvr>
</p:sld>
</file>

<file path=ppt/theme/theme1.xml><?xml version="1.0" encoding="utf-8"?>
<a:theme xmlns:a="http://schemas.openxmlformats.org/drawingml/2006/main" name="Office Theme">
  <a:themeElements>
    <a:clrScheme name="CFAG">
      <a:dk1>
        <a:srgbClr val="000000"/>
      </a:dk1>
      <a:lt1>
        <a:srgbClr val="FFFFFF"/>
      </a:lt1>
      <a:dk2>
        <a:srgbClr val="00203E"/>
      </a:dk2>
      <a:lt2>
        <a:srgbClr val="DDDDDD"/>
      </a:lt2>
      <a:accent1>
        <a:srgbClr val="393C52"/>
      </a:accent1>
      <a:accent2>
        <a:srgbClr val="5D5D71"/>
      </a:accent2>
      <a:accent3>
        <a:srgbClr val="8A8999"/>
      </a:accent3>
      <a:accent4>
        <a:srgbClr val="D3D6DA"/>
      </a:accent4>
      <a:accent5>
        <a:srgbClr val="FF7800"/>
      </a:accent5>
      <a:accent6>
        <a:srgbClr val="BF5900"/>
      </a:accent6>
      <a:hlink>
        <a:srgbClr val="BF5900"/>
      </a:hlink>
      <a:folHlink>
        <a:srgbClr val="FF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Breitbild</PresentationFormat>
  <Paragraphs>185</Paragraphs>
  <Slides>14</Slides>
  <Notes>14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Arial</vt:lpstr>
      <vt:lpstr>Open Sans</vt:lpstr>
      <vt:lpstr>Trebuchet MS</vt:lpstr>
      <vt:lpstr>Calibri</vt:lpstr>
      <vt:lpstr>Aptos</vt:lpstr>
      <vt:lpstr>Aptos Narrow</vt:lpstr>
      <vt:lpstr>Noto Sans Symbols</vt:lpstr>
      <vt:lpstr>Tahoma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Andreas</dc:creator>
  <cp:lastModifiedBy>Malin Schärer</cp:lastModifiedBy>
  <cp:revision>1</cp:revision>
  <dcterms:modified xsi:type="dcterms:W3CDTF">2024-10-15T14:39:32Z</dcterms:modified>
</cp:coreProperties>
</file>