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C96B-2E32-D91B-5FBD-C4BD656F8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ECC5E3-0C39-67FE-FEC9-87AC9B385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C4051-0FC2-07FE-8A18-73BA496E8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9BBD0-8D63-4E97-836C-80289406DE6B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4DC04-1367-C825-2341-D43D42C4E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9BB57-51F0-42ED-B712-E7995252C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D695-6980-4D02-9B82-A5B308EE7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12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AECCC-270C-EA26-7FC1-EFD5AA1D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E2B38-3333-470E-F501-581495C33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3525E-38D8-4F1B-232A-8AFB103E0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9BBD0-8D63-4E97-836C-80289406DE6B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06456-47CF-A248-A192-69C0CCA4F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7A1B5-FE20-B408-48A8-B29E81EE5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D695-6980-4D02-9B82-A5B308EE7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11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A14B6-C2D7-F60F-7738-281CC121E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47562-0E86-3F0D-DC54-43EE694E8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6758A-25B8-9736-32FC-704A6EE32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9BBD0-8D63-4E97-836C-80289406DE6B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6B4AB-D13D-DCF4-56A7-C78BAEDB4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B2797-663C-126F-27CB-7863C3B72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D695-6980-4D02-9B82-A5B308EE7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36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4C8A1-0DD9-0943-BACF-544AF6E72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E2A1D-07CD-6DA1-BD04-17A210AFB9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CCB050-BD31-C8BE-9D99-21C4A430F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DA1E4C-7624-C979-030B-848254807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9BBD0-8D63-4E97-836C-80289406DE6B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9D920-5FC8-3DA5-B19F-9C95C5E7D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E82B85-D08D-DDDB-221B-8545DAEEF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D695-6980-4D02-9B82-A5B308EE7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17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1877B-EBCC-6D2F-3D54-B347288AB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CAEE4-C8DF-EE3B-2825-5DF771857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5AFE91-2F03-F8AE-3A76-FF33F5BCA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57B2C-E6BF-E175-EAEA-506B5D611F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5C079F-1CE4-D366-14D7-64A5ED86E4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195464-79A1-315A-5831-70E0DAA1E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9BBD0-8D63-4E97-836C-80289406DE6B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627DFE-BD6E-6467-82BF-D84B625A7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083E17-E204-8D66-7B67-9E2008C93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D695-6980-4D02-9B82-A5B308EE7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11AB0-6F43-3470-4F8B-AB4AEC885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DDCBD4-50DB-86AF-B171-E6A2A02ED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9BBD0-8D63-4E97-836C-80289406DE6B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22076E-E740-091F-25CA-362CB8C17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2DA07C-55E0-72C8-F567-E197FFEB5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D695-6980-4D02-9B82-A5B308EE7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324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CB0B9-8B2A-9ACA-1019-5273A410E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9BBD0-8D63-4E97-836C-80289406DE6B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E6FB1-2DC5-EBD0-6820-0CF28CE32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39042-4C01-4586-9AF5-2DFD8B815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D695-6980-4D02-9B82-A5B308EE7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77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D68EE-DD37-8EF3-DA14-3BA2FCE64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03DA6-86BC-4E4C-8755-51A1EA9FC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00236-45E6-9D6D-AE2B-332B4DEEF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41955-8CF6-870B-0974-6E759DDAC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9BBD0-8D63-4E97-836C-80289406DE6B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AAF45-2AF4-96C3-2EDB-C3885F54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5B3170-1BEA-E23C-3D80-E37F79BA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D695-6980-4D02-9B82-A5B308EE7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93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4B1A2-60F4-5FA3-BE9D-DD2EB7A01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B8EFA4-05BB-3F16-8F89-BD870F60F5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0C36A-46EC-9185-B54B-5595C3C824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2ACC56-9A07-75D2-889A-75861DCD2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9BBD0-8D63-4E97-836C-80289406DE6B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C52614-CACE-807D-4FDB-35FA96737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F603F-4346-3E35-AB26-C831000D8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D695-6980-4D02-9B82-A5B308EE7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61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A8DEC-70B9-94B8-391F-5C4A2E074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6C3EB5-0B9C-27DF-48AE-A2D95F93A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CA1CA-CAA4-CE59-F3D6-983780499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9BBD0-8D63-4E97-836C-80289406DE6B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AE267-8AA5-B6AB-C5C1-03298C0D4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40BF8-13D8-B9F1-2735-03BB1A9E8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D695-6980-4D02-9B82-A5B308EE7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0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9EC5BD-4C7F-9D96-E33A-C45874CC38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1C3043-DE5F-6F9D-4861-8CB636797A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84ADA-0625-7718-EBBB-47E54730D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9BBD0-8D63-4E97-836C-80289406DE6B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2B0E0-CC87-7EF6-4C7F-1D01CBB0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872D5-597A-E441-B9C8-47290A8F6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D695-6980-4D02-9B82-A5B308EE7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90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EDCBC-CBD3-A9B0-CF67-786052F45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E32C1-2AF8-0EFE-A180-FC505A42B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63062-2810-BD5D-EE0D-E2F76C089F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89BBD0-8D63-4E97-836C-80289406DE6B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18346-1801-0113-D49D-84A945006E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B8499-EB5C-72CB-6FFB-ED38797EE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41D695-6980-4D02-9B82-A5B308EE7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8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745F7A-B4A8-F81A-9D7F-7003CB75C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33" y="551728"/>
            <a:ext cx="2486025" cy="1838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F2337F-D36B-1111-BE51-5D5EC16C6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337" y="1089891"/>
            <a:ext cx="8681117" cy="969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496908-5CB9-E63E-F2B8-D3F65DE99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33" y="2662237"/>
            <a:ext cx="2143125" cy="2143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40F2E6-40C2-C7E9-E4AA-9089211A77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0280" y="2302458"/>
            <a:ext cx="5715000" cy="676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F1FE74-5DC1-5DB6-F7F4-399E97CCE0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5610" y="3172695"/>
            <a:ext cx="7479145" cy="18697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35EC99-7186-0E74-C03E-E4645F5C533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1896" b="32482"/>
          <a:stretch/>
        </p:blipFill>
        <p:spPr>
          <a:xfrm>
            <a:off x="424873" y="5077546"/>
            <a:ext cx="8304849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258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FERNANDO ANTONIO DARWICH GARCIA</dc:creator>
  <cp:lastModifiedBy>FERNANDO ANTONIO DARWICH GARCIA</cp:lastModifiedBy>
  <cp:revision>1</cp:revision>
  <dcterms:created xsi:type="dcterms:W3CDTF">2024-10-10T17:48:28Z</dcterms:created>
  <dcterms:modified xsi:type="dcterms:W3CDTF">2024-10-10T17:54:17Z</dcterms:modified>
</cp:coreProperties>
</file>