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65" r:id="rId2"/>
    <p:sldId id="258" r:id="rId3"/>
    <p:sldId id="26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2D6"/>
    <a:srgbClr val="D6D6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84"/>
  </p:normalViewPr>
  <p:slideViewPr>
    <p:cSldViewPr snapToGrid="0">
      <p:cViewPr>
        <p:scale>
          <a:sx n="73" d="100"/>
          <a:sy n="73" d="100"/>
        </p:scale>
        <p:origin x="776" y="8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59B837-00D8-FA44-B395-5078950D0F72}" type="datetimeFigureOut">
              <a:rPr lang="en-US" smtClean="0"/>
              <a:t>10/9/24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E1706D-432D-E14D-B49E-12A7B2955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40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1706D-432D-E14D-B49E-12A7B295507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925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DA933-B4BA-E6F4-2FEB-15979463E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362498-5850-16E5-781D-119311F540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745040-D576-52E4-5FC3-C166E91979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66EC59-5FFE-3273-CE32-3D74762869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1706D-432D-E14D-B49E-12A7B295507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381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476FF-2039-DC79-EC83-6B1E5855D9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5983C8-7394-F989-1DA4-5D32905127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D64768-F01A-BCE3-3C22-8C272FAA6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DB7C0-5015-384C-8639-D525996A52EC}" type="datetimeFigureOut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2F7794-1C68-E901-3FA4-81C7EFC71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3462F-189C-38B3-9866-C98B62512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6D32E-1894-4848-98F5-2942B56C1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531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FB249-F5DA-2F9D-B957-531F79E40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42B43-F11A-C969-ADC1-05DBCB94D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FFDF4-2F8E-6C35-3F56-52440F07C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DB7C0-5015-384C-8639-D525996A52EC}" type="datetimeFigureOut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E932E-3DF3-3E94-C60D-30E0CB29B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D1CAD-947B-E4CB-5FD4-285810781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6D32E-1894-4848-98F5-2942B56C1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543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202CC-28D2-64F2-94D7-0BC35F75D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F17510-BE5E-A2B2-8FB8-6A311D795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FF85A-E7E1-A821-93C7-C203DF98A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DB7C0-5015-384C-8639-D525996A52EC}" type="datetimeFigureOut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2C961-0820-8287-D226-9B584FC52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50979C-8C6E-215C-DE90-8AC510AA6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6D32E-1894-4848-98F5-2942B56C1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022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ABFCD-A510-2425-33D2-8A1F17CB4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23995-7353-02D2-7E64-4C79BD4456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E052EA-7F13-671A-3B87-9ED1E35F8C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152F57-45F3-B945-B323-95A7BF796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DB7C0-5015-384C-8639-D525996A52EC}" type="datetimeFigureOut">
              <a:rPr lang="en-US" smtClean="0"/>
              <a:t>10/9/24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60F4D8-AFBC-B28C-19BA-07FB3A49F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14511D-396D-1F5B-8654-EDF337880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6D32E-1894-4848-98F5-2942B56C1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770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4E19E-059C-B118-B841-AAB6E3379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8D4B6C-71D5-E18F-211E-C62ECE58A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1C21AF-DE55-EA43-FE3D-A6922CC9EA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BFF8DF-8F73-2314-A129-C9D9DBA82B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2DBB95-77C0-D02D-B4E2-0EDF177C18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A26B84-5DE3-0433-2714-4F85620C8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DB7C0-5015-384C-8639-D525996A52EC}" type="datetimeFigureOut">
              <a:rPr lang="en-US" smtClean="0"/>
              <a:t>10/9/24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B24D28-8AC2-EAF5-A327-9076CA36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207655-E112-44C8-A53A-1F1E4CDEE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6D32E-1894-4848-98F5-2942B56C1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992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11630-AA7C-55A9-B628-114F1DE62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8A9FC0-1234-A26E-28C5-6EE11C73C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DB7C0-5015-384C-8639-D525996A52EC}" type="datetimeFigureOut">
              <a:rPr lang="en-US" smtClean="0"/>
              <a:t>10/9/24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8C41F1-674A-75D5-3FC2-B5D92938D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BC3941-9E99-7CDC-40EF-A77530DC0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6D32E-1894-4848-98F5-2942B56C1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521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215F67-ED4F-C272-4865-96438B872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DB7C0-5015-384C-8639-D525996A52EC}" type="datetimeFigureOut">
              <a:rPr lang="en-US" smtClean="0"/>
              <a:t>10/9/24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125390-4D4A-C787-5767-A0CE77BD9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692341-3837-96AB-8270-7913836B0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6D32E-1894-4848-98F5-2942B56C1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98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4D64F-317F-DCDE-B248-8BB35295F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E1E04-7CD6-AE2B-6817-507ED1868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36792-0D13-6CAD-770D-3C0B1CD999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E279E6-A9C5-12FC-1155-43B1B1C20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DB7C0-5015-384C-8639-D525996A52EC}" type="datetimeFigureOut">
              <a:rPr lang="en-US" smtClean="0"/>
              <a:t>10/9/24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086E2E-E5B6-BECB-24C9-84B764ED8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9E3B6C-7FB6-8432-DE52-78057D22D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6D32E-1894-4848-98F5-2942B56C1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018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AFAC9-EDC8-0D3E-5F62-BB8602F13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E5D1B0-DBA9-DCA6-FF17-585D455A64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23D4BB-2D34-2D43-8D16-4780CFA8A1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1CE659-C17D-7C7E-1436-F8E155C7B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DB7C0-5015-384C-8639-D525996A52EC}" type="datetimeFigureOut">
              <a:rPr lang="en-US" smtClean="0"/>
              <a:t>10/9/24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FD7D1F-F01D-C76A-C021-E16FD4983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51A3B3-B736-8BC4-9C61-5FB2CB1C8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6D32E-1894-4848-98F5-2942B56C1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875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AEC59-03E8-726A-B240-F118A0687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1F7922-F9F0-FFAF-849C-8861CBE84F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AD498-D1CF-A3B8-B34F-BF2275DEC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DB7C0-5015-384C-8639-D525996A52EC}" type="datetimeFigureOut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4B411-1EF3-E8AC-B6BB-6F4B9AA02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BCD63-3EEB-397C-1BEB-9DA6E3A9D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6D32E-1894-4848-98F5-2942B56C1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594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E85140-6E72-937E-4543-4E9A93ECB8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E725E5-87B0-CCED-A753-EFDBA9A4A1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7F933-D0D9-8865-477D-3659ADB46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DB7C0-5015-384C-8639-D525996A52EC}" type="datetimeFigureOut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4C6D38-C772-9784-EAE0-7AE5CFF59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ECDAE-DDBA-D9AD-F0B2-8D40F3825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6D32E-1894-4848-98F5-2942B56C1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714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AE7029-9966-C98D-A2F4-7A7AC3508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81346-77A3-FCB7-073D-46F22DB104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7744DA-5965-9C92-A578-84B16642E9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4DB7C0-5015-384C-8639-D525996A52EC}" type="datetimeFigureOut">
              <a:rPr lang="en-US" smtClean="0"/>
              <a:t>10/9/24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A47BC-F4CE-1FEC-E35E-DE6D6F24B2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0A9EC-F5CD-6D48-80E9-20EF91543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D6D32E-1894-4848-98F5-2942B56C1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44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E77D8-077B-D0FB-7885-A8B4FD64C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900" y="568325"/>
            <a:ext cx="10515600" cy="372232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Inspiration Ideas:</a:t>
            </a:r>
          </a:p>
          <a:p>
            <a:r>
              <a:rPr lang="en-US" sz="1400" dirty="0"/>
              <a:t>While I do not want to use these marks, I like these logos (for style inspiration)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dirty="0"/>
          </a:p>
        </p:txBody>
      </p:sp>
      <p:pic>
        <p:nvPicPr>
          <p:cNvPr id="2050" name="Picture 2" descr="Coeur d'Alene Golf Guide - Coeur d ...">
            <a:extLst>
              <a:ext uri="{FF2B5EF4-FFF2-40B4-BE49-F238E27FC236}">
                <a16:creationId xmlns:a16="http://schemas.microsoft.com/office/drawing/2014/main" id="{9DF7881A-5875-F9B9-8CE7-DE19B890FB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2" t="23918" r="11261" b="23409"/>
          <a:stretch/>
        </p:blipFill>
        <p:spPr bwMode="auto">
          <a:xfrm>
            <a:off x="808891" y="1500431"/>
            <a:ext cx="1547447" cy="98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our Seasons Rebrand — Natalija Bubalo">
            <a:extLst>
              <a:ext uri="{FF2B5EF4-FFF2-40B4-BE49-F238E27FC236}">
                <a16:creationId xmlns:a16="http://schemas.microsoft.com/office/drawing/2014/main" id="{776797AD-DE87-4C64-166C-A3C2D3E4B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55" t="27195" r="19912" b="27195"/>
          <a:stretch/>
        </p:blipFill>
        <p:spPr bwMode="auto">
          <a:xfrm>
            <a:off x="2789522" y="1281113"/>
            <a:ext cx="2011079" cy="1425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Yellowstone | Harri">
            <a:extLst>
              <a:ext uri="{FF2B5EF4-FFF2-40B4-BE49-F238E27FC236}">
                <a16:creationId xmlns:a16="http://schemas.microsoft.com/office/drawing/2014/main" id="{DDC2B79E-A5BD-0C9B-B6B6-468EC7D130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5" t="29808" r="15158" b="29087"/>
          <a:stretch/>
        </p:blipFill>
        <p:spPr bwMode="auto">
          <a:xfrm>
            <a:off x="5186973" y="1500431"/>
            <a:ext cx="2157264" cy="117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The Scott Resort Identity - 1 by Alex Rinker on Dribbble">
            <a:extLst>
              <a:ext uri="{FF2B5EF4-FFF2-40B4-BE49-F238E27FC236}">
                <a16:creationId xmlns:a16="http://schemas.microsoft.com/office/drawing/2014/main" id="{EC2F58D3-A635-BDF3-C639-273081A7CD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89" t="31660" r="37088" b="29500"/>
          <a:stretch/>
        </p:blipFill>
        <p:spPr bwMode="auto">
          <a:xfrm>
            <a:off x="7730609" y="1346076"/>
            <a:ext cx="1266092" cy="1479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The Phoenician, a Luxury Collection ...">
            <a:extLst>
              <a:ext uri="{FF2B5EF4-FFF2-40B4-BE49-F238E27FC236}">
                <a16:creationId xmlns:a16="http://schemas.microsoft.com/office/drawing/2014/main" id="{5EC06C95-D0C5-89B3-940A-32AA79D4C5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8" t="24722" r="18601" b="23492"/>
          <a:stretch/>
        </p:blipFill>
        <p:spPr bwMode="auto">
          <a:xfrm>
            <a:off x="9383073" y="1346076"/>
            <a:ext cx="1806250" cy="1479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00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Image of Vineyard Vines White Cap Baseball Hat - Sample">
            <a:extLst>
              <a:ext uri="{FF2B5EF4-FFF2-40B4-BE49-F238E27FC236}">
                <a16:creationId xmlns:a16="http://schemas.microsoft.com/office/drawing/2014/main" id="{28BD317B-3DFE-F03D-01E4-A17D79571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978" y="291374"/>
            <a:ext cx="3413626" cy="349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Image of Vineyard Vines White Cap Baseball Hat - Sample">
            <a:extLst>
              <a:ext uri="{FF2B5EF4-FFF2-40B4-BE49-F238E27FC236}">
                <a16:creationId xmlns:a16="http://schemas.microsoft.com/office/drawing/2014/main" id="{4A5789BC-21BE-6A1B-5042-E9E9030A3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051" y="67074"/>
            <a:ext cx="3413626" cy="349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Image of Vineyard Vines White Cap Baseball Hat - Sample">
            <a:extLst>
              <a:ext uri="{FF2B5EF4-FFF2-40B4-BE49-F238E27FC236}">
                <a16:creationId xmlns:a16="http://schemas.microsoft.com/office/drawing/2014/main" id="{27E55F8E-5404-8F2B-F12D-D1400E084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7" y="2132"/>
            <a:ext cx="3413626" cy="349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logo on a white surface&#10;&#10;Description automatically generated">
            <a:extLst>
              <a:ext uri="{FF2B5EF4-FFF2-40B4-BE49-F238E27FC236}">
                <a16:creationId xmlns:a16="http://schemas.microsoft.com/office/drawing/2014/main" id="{3CBDC21F-1D7D-D1FD-F766-F3993B5387F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781" t="21142" r="15836" b="30299"/>
          <a:stretch/>
        </p:blipFill>
        <p:spPr>
          <a:xfrm>
            <a:off x="6880081" y="7065008"/>
            <a:ext cx="4089401" cy="2378936"/>
          </a:xfrm>
          <a:prstGeom prst="rect">
            <a:avLst/>
          </a:prstGeom>
        </p:spPr>
      </p:pic>
      <p:pic>
        <p:nvPicPr>
          <p:cNvPr id="7" name="Picture 6" descr="A screenshot of a phone&#10;&#10;Description automatically generated">
            <a:extLst>
              <a:ext uri="{FF2B5EF4-FFF2-40B4-BE49-F238E27FC236}">
                <a16:creationId xmlns:a16="http://schemas.microsoft.com/office/drawing/2014/main" id="{5B216936-F0D6-4F70-7CBD-29561353DF1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7009" t="33639" r="17283" b="61766"/>
          <a:stretch/>
        </p:blipFill>
        <p:spPr>
          <a:xfrm>
            <a:off x="8924782" y="2110429"/>
            <a:ext cx="1919931" cy="290457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2AEFBA1C-B77C-20FD-B8BB-5DD6A89C7E9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1913" t="56703" r="30493" b="29452"/>
          <a:stretch/>
        </p:blipFill>
        <p:spPr>
          <a:xfrm>
            <a:off x="642547" y="4609095"/>
            <a:ext cx="1264582" cy="275904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83B05987-7F3D-406A-5601-2D06643433F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8714" t="16899" r="13306" b="36913"/>
          <a:stretch/>
        </p:blipFill>
        <p:spPr>
          <a:xfrm>
            <a:off x="4779096" y="1045272"/>
            <a:ext cx="1571113" cy="9386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688C180-0AC8-1D90-345E-0E2CDDBB1AF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311" t="42250" r="65504" b="30636"/>
          <a:stretch/>
        </p:blipFill>
        <p:spPr>
          <a:xfrm>
            <a:off x="816828" y="562147"/>
            <a:ext cx="1640896" cy="1504133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A4B6D9E3-631E-3C2E-CBE7-9D11A8D51D4D}"/>
              </a:ext>
            </a:extLst>
          </p:cNvPr>
          <p:cNvSpPr txBox="1"/>
          <p:nvPr/>
        </p:nvSpPr>
        <p:spPr>
          <a:xfrm>
            <a:off x="174921" y="3507116"/>
            <a:ext cx="35604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Replace “Bohemia” with Casa </a:t>
            </a:r>
            <a:r>
              <a:rPr lang="en-US" sz="1100" dirty="0" err="1"/>
              <a:t>Desierto</a:t>
            </a:r>
            <a:r>
              <a:rPr lang="en-US" sz="1100" dirty="0"/>
              <a:t> in a font similar to above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No need for box/background color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Remove EST 2020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Replace Boho Jewelry with Scottsdale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For Casa </a:t>
            </a:r>
            <a:r>
              <a:rPr lang="en-US" sz="1100" dirty="0" err="1"/>
              <a:t>Desierto</a:t>
            </a:r>
            <a:r>
              <a:rPr lang="en-US" sz="1100" dirty="0"/>
              <a:t>, also try a font similar to below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3A14C74-2398-F17E-3323-12C186BCE843}"/>
              </a:ext>
            </a:extLst>
          </p:cNvPr>
          <p:cNvSpPr txBox="1"/>
          <p:nvPr/>
        </p:nvSpPr>
        <p:spPr>
          <a:xfrm>
            <a:off x="124616" y="97474"/>
            <a:ext cx="78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Idea 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68B784D-57FC-7C83-0BFB-B3AD573C41BF}"/>
              </a:ext>
            </a:extLst>
          </p:cNvPr>
          <p:cNvSpPr txBox="1"/>
          <p:nvPr/>
        </p:nvSpPr>
        <p:spPr>
          <a:xfrm>
            <a:off x="3810985" y="97474"/>
            <a:ext cx="78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Idea 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1D150F1-FD0C-5AB8-E277-E729A39A5F6C}"/>
              </a:ext>
            </a:extLst>
          </p:cNvPr>
          <p:cNvSpPr txBox="1"/>
          <p:nvPr/>
        </p:nvSpPr>
        <p:spPr>
          <a:xfrm>
            <a:off x="3985889" y="3566041"/>
            <a:ext cx="35604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Replace the C with a Saguaro Cactus or similar southwestern mark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No need for box/background color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Add Scottsdale below Casa </a:t>
            </a:r>
            <a:r>
              <a:rPr lang="en-US" sz="1100" dirty="0" err="1"/>
              <a:t>Desierto</a:t>
            </a:r>
            <a:endParaRPr lang="en-US" sz="1100" dirty="0"/>
          </a:p>
        </p:txBody>
      </p:sp>
      <p:pic>
        <p:nvPicPr>
          <p:cNvPr id="56" name="Picture 55" descr="A screenshot of a phone&#10;&#10;Description automatically generated">
            <a:extLst>
              <a:ext uri="{FF2B5EF4-FFF2-40B4-BE49-F238E27FC236}">
                <a16:creationId xmlns:a16="http://schemas.microsoft.com/office/drawing/2014/main" id="{89932874-5AA7-0099-B25F-AB58A3927C8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8333" t="19242" r="37299" b="66423"/>
          <a:stretch/>
        </p:blipFill>
        <p:spPr>
          <a:xfrm>
            <a:off x="9470577" y="1056180"/>
            <a:ext cx="828340" cy="1054249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02673751-504C-217D-E897-7F238B410EFF}"/>
              </a:ext>
            </a:extLst>
          </p:cNvPr>
          <p:cNvSpPr txBox="1"/>
          <p:nvPr/>
        </p:nvSpPr>
        <p:spPr>
          <a:xfrm>
            <a:off x="8098978" y="97474"/>
            <a:ext cx="78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Idea 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0A31F4F-19C8-9C5B-39EA-B29F55A8E180}"/>
              </a:ext>
            </a:extLst>
          </p:cNvPr>
          <p:cNvSpPr txBox="1"/>
          <p:nvPr/>
        </p:nvSpPr>
        <p:spPr>
          <a:xfrm>
            <a:off x="7952145" y="3780775"/>
            <a:ext cx="35604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Replace </a:t>
            </a:r>
            <a:r>
              <a:rPr lang="en-US" sz="1100" dirty="0" err="1"/>
              <a:t>Mexi</a:t>
            </a:r>
            <a:r>
              <a:rPr lang="en-US" sz="1100" dirty="0"/>
              <a:t> Ceramics with Casa </a:t>
            </a:r>
            <a:r>
              <a:rPr lang="en-US" sz="1100" dirty="0" err="1"/>
              <a:t>Desierto</a:t>
            </a:r>
            <a:endParaRPr lang="en-US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No need for box/background color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Add Scottsdale below Casa </a:t>
            </a:r>
            <a:r>
              <a:rPr lang="en-US" sz="1100" dirty="0" err="1"/>
              <a:t>Desierto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185353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8D813-5F8F-3B24-91E8-070BA2683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Image of Vineyard Vines White Cap Baseball Hat - Sample">
            <a:extLst>
              <a:ext uri="{FF2B5EF4-FFF2-40B4-BE49-F238E27FC236}">
                <a16:creationId xmlns:a16="http://schemas.microsoft.com/office/drawing/2014/main" id="{AF6B9CAA-C208-2671-5C04-9CF2E9E57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051" y="67074"/>
            <a:ext cx="3413626" cy="349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Image of Vineyard Vines White Cap Baseball Hat - Sample">
            <a:extLst>
              <a:ext uri="{FF2B5EF4-FFF2-40B4-BE49-F238E27FC236}">
                <a16:creationId xmlns:a16="http://schemas.microsoft.com/office/drawing/2014/main" id="{78AD3856-652E-3ECD-354C-C18DE2B53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7" y="2132"/>
            <a:ext cx="3413626" cy="349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logo on a white surface&#10;&#10;Description automatically generated">
            <a:extLst>
              <a:ext uri="{FF2B5EF4-FFF2-40B4-BE49-F238E27FC236}">
                <a16:creationId xmlns:a16="http://schemas.microsoft.com/office/drawing/2014/main" id="{104BEE3A-7B34-4D90-B0D8-ECC770F0FF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781" t="21142" r="15836" b="30299"/>
          <a:stretch/>
        </p:blipFill>
        <p:spPr>
          <a:xfrm>
            <a:off x="684300" y="811235"/>
            <a:ext cx="1832405" cy="1065969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7B7EC403-776E-5696-4C0F-329D9CFE7EB6}"/>
              </a:ext>
            </a:extLst>
          </p:cNvPr>
          <p:cNvSpPr txBox="1"/>
          <p:nvPr/>
        </p:nvSpPr>
        <p:spPr>
          <a:xfrm>
            <a:off x="174921" y="3507116"/>
            <a:ext cx="35604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Replace “Bohemia” with Casa </a:t>
            </a:r>
            <a:r>
              <a:rPr lang="en-US" sz="1100" dirty="0" err="1"/>
              <a:t>Desierto</a:t>
            </a:r>
            <a:r>
              <a:rPr lang="en-US" sz="1100" dirty="0"/>
              <a:t> in a font similar to above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No need for box/background color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Remove EST 2020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Replace Boho Jewelry with Scottsdale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For Casa </a:t>
            </a:r>
            <a:r>
              <a:rPr lang="en-US" sz="1100" dirty="0" err="1"/>
              <a:t>Desierto</a:t>
            </a:r>
            <a:r>
              <a:rPr lang="en-US" sz="1100" dirty="0"/>
              <a:t>, also try a font similar to below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4FBD298-ED6C-C3FB-AA5F-446C41F06075}"/>
              </a:ext>
            </a:extLst>
          </p:cNvPr>
          <p:cNvSpPr txBox="1"/>
          <p:nvPr/>
        </p:nvSpPr>
        <p:spPr>
          <a:xfrm>
            <a:off x="124616" y="97474"/>
            <a:ext cx="78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Idea 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8140B67-0B47-EB37-5EDC-612E4CE3E00E}"/>
              </a:ext>
            </a:extLst>
          </p:cNvPr>
          <p:cNvSpPr txBox="1"/>
          <p:nvPr/>
        </p:nvSpPr>
        <p:spPr>
          <a:xfrm>
            <a:off x="3810985" y="97474"/>
            <a:ext cx="78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Idea 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15E2997-66B9-D3E6-6E5D-F75D2E56ECFB}"/>
              </a:ext>
            </a:extLst>
          </p:cNvPr>
          <p:cNvSpPr txBox="1"/>
          <p:nvPr/>
        </p:nvSpPr>
        <p:spPr>
          <a:xfrm>
            <a:off x="3985889" y="3566041"/>
            <a:ext cx="35604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Open to ideas on the cactus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Replace Cactus with Casa </a:t>
            </a:r>
            <a:r>
              <a:rPr lang="en-US" sz="1100" dirty="0" err="1"/>
              <a:t>Desierto</a:t>
            </a:r>
            <a:r>
              <a:rPr lang="en-US" sz="1100" dirty="0"/>
              <a:t> (like font, no background)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Add Scottsdale below Casa </a:t>
            </a:r>
            <a:r>
              <a:rPr lang="en-US" sz="1100" dirty="0" err="1"/>
              <a:t>Desierto</a:t>
            </a:r>
            <a:endParaRPr lang="en-US" sz="1100" dirty="0"/>
          </a:p>
        </p:txBody>
      </p:sp>
      <p:pic>
        <p:nvPicPr>
          <p:cNvPr id="1028" name="Picture 4" descr="Saguaro Logo Royalty-Free Images, Stock Photos &amp; Pictures | Shutterstock">
            <a:extLst>
              <a:ext uri="{FF2B5EF4-FFF2-40B4-BE49-F238E27FC236}">
                <a16:creationId xmlns:a16="http://schemas.microsoft.com/office/drawing/2014/main" id="{FBEA8520-FB61-8BB0-75F1-12EA02DAFF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26" t="59307" r="23072" b="23230"/>
          <a:stretch/>
        </p:blipFill>
        <p:spPr bwMode="auto">
          <a:xfrm>
            <a:off x="4937202" y="1861625"/>
            <a:ext cx="1246781" cy="309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Outline Of Saguaro Cactus, HD Png ...">
            <a:extLst>
              <a:ext uri="{FF2B5EF4-FFF2-40B4-BE49-F238E27FC236}">
                <a16:creationId xmlns:a16="http://schemas.microsoft.com/office/drawing/2014/main" id="{5C2F5BCC-541D-19FE-6D2E-CC3B8E334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723" y="870274"/>
            <a:ext cx="854281" cy="88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340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</TotalTime>
  <Words>176</Words>
  <Application>Microsoft Macintosh PowerPoint</Application>
  <PresentationFormat>Widescreen</PresentationFormat>
  <Paragraphs>33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Melissa S. Wells</dc:creator>
  <cp:lastModifiedBy>Melissa S. Wells</cp:lastModifiedBy>
  <cp:revision>8</cp:revision>
  <dcterms:created xsi:type="dcterms:W3CDTF">2024-10-09T05:19:46Z</dcterms:created>
  <dcterms:modified xsi:type="dcterms:W3CDTF">2024-10-10T02:51:58Z</dcterms:modified>
</cp:coreProperties>
</file>