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0"/>
  </p:notesMasterIdLst>
  <p:sldIdLst>
    <p:sldId id="256" r:id="rId5"/>
    <p:sldId id="299" r:id="rId6"/>
    <p:sldId id="282" r:id="rId7"/>
    <p:sldId id="283" r:id="rId8"/>
    <p:sldId id="28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F88C71F-AA5A-CBB0-E440-766A5C2F4F0C}" name="Kari Stillman" initials="KS" userId="S::kari.stillman@ns4ed.com::2295cbbd-0aa1-43f3-a8ca-85587b89eb95" providerId="AD"/>
  <p188:author id="{74064328-F659-B4E0-69D7-99173BFFC5F6}" name="Tracey Bryan" initials="TB" userId="S::tracey.bryan@ns4ed.com::097786f8-8405-417d-b1d5-d0d6ba9eaf95" providerId="AD"/>
  <p188:author id="{2B32B22E-CD83-9129-9218-BF683B18A8F2}" name="Sonal Hate" initials="SH" userId="S::sonal@ns4ed.com::efd81582-2d26-467d-8302-a40cfa7a3153" providerId="AD"/>
  <p188:author id="{5BFB798C-D59F-368D-CFDC-0E6E641BAA89}" name="Dr. Joseph Goins" initials="DG" userId="S::jgoins@ns4ed.com::e3bb0865-34c0-44a1-b57c-754d39465385" providerId="AD"/>
  <p188:author id="{89C88C91-0188-9FA1-F51F-972E4D188340}" name="Erica Smith" initials="ES" userId="S::erica.smith@ns4ed.com::2e92c1af-f43e-4a27-8acb-6cb0ccfec956" providerId="AD"/>
  <p188:author id="{7F1F3FC2-61BF-8D82-00DF-AA1953BBE257}" name="Alicia Bennett" initials="AB" userId="S::alicia.bennett@ns4ed.com::a7959b5e-ebbe-45f6-8799-9946b1622257" providerId="AD"/>
  <p188:author id="{D23EA7D1-10F1-E792-0829-B9E28257C3CA}" name="Dr. Jamisa Williams" initials="DW" userId="S::jwilliams@ns4ed.com::e65eaae7-5f10-4880-bd5e-09a6b577b24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F6BC25"/>
    <a:srgbClr val="12A696"/>
    <a:srgbClr val="DE492A"/>
    <a:srgbClr val="167689"/>
    <a:srgbClr val="AF0B59"/>
    <a:srgbClr val="1E434C"/>
    <a:srgbClr val="E7E6E6"/>
    <a:srgbClr val="DBDBDB"/>
    <a:srgbClr val="FE5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7F6B5-063E-8444-92A9-4016C71EB9FA}" type="datetimeFigureOut">
              <a:rPr lang="en-US" smtClean="0"/>
              <a:t>1/2/24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1DF1E1-84BC-274F-866F-B925EB1076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402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37ae373c1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237ae373c1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26dcca5a270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26dcca5a270_0_1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26dcca5a270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26dcca5a270_0_2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42B92-743A-5C01-18F9-AFBBDEFD6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 b="1" i="0">
                <a:latin typeface="Quicksand Bold" pitchFamily="2" charset="77"/>
                <a:cs typeface="Varela Round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40278E-6988-736B-28BC-128313901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45E1E-D5F0-5792-F2DE-A3C17D9D7D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3CB83-402F-A926-8790-471779609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6159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8B515A-9928-8F7E-CFA0-97191F1EB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925C7E-51CF-0F4C-87B8-E43FE481B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330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699DB-DB66-FEE5-2709-DD61DFC8E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Quicksand Bold" pitchFamily="2" charset="77"/>
                <a:cs typeface="Varela Round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2A2938-C5FF-305A-6595-F961AA4AF5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B8BEA3-DDD7-9368-789F-5B5055C5BC44}"/>
              </a:ext>
            </a:extLst>
          </p:cNvPr>
          <p:cNvSpPr/>
          <p:nvPr userDrawn="1"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C122D222-8C3E-E177-6F1C-453652920B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2D9A33F4-83A0-4740-FE10-3F622862AF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296400" y="6541629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1"/>
                </a:solidFill>
                <a:latin typeface="Barlow Semi Condensed" pitchFamily="2" charset="77"/>
              </a:defRPr>
            </a:lvl1pPr>
          </a:lstStyle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  <p:grpSp>
        <p:nvGrpSpPr>
          <p:cNvPr id="11" name="Group 2">
            <a:extLst>
              <a:ext uri="{FF2B5EF4-FFF2-40B4-BE49-F238E27FC236}">
                <a16:creationId xmlns:a16="http://schemas.microsoft.com/office/drawing/2014/main" id="{19AE1AAE-0E53-8B8F-417F-3A43B859CAA9}"/>
              </a:ext>
            </a:extLst>
          </p:cNvPr>
          <p:cNvGrpSpPr/>
          <p:nvPr userDrawn="1"/>
        </p:nvGrpSpPr>
        <p:grpSpPr>
          <a:xfrm flipV="1">
            <a:off x="-42864" y="211639"/>
            <a:ext cx="4830017" cy="134936"/>
            <a:chOff x="0" y="0"/>
            <a:chExt cx="1069556" cy="1913890"/>
          </a:xfrm>
          <a:gradFill flip="none" rotWithShape="1">
            <a:gsLst>
              <a:gs pos="0">
                <a:srgbClr val="FF4F01"/>
              </a:gs>
              <a:gs pos="100000">
                <a:srgbClr val="AF0B58"/>
              </a:gs>
            </a:gsLst>
            <a:lin ang="2700000" scaled="1"/>
            <a:tileRect/>
          </a:gradFill>
        </p:grpSpPr>
        <p:sp>
          <p:nvSpPr>
            <p:cNvPr id="12" name="Freeform 3">
              <a:extLst>
                <a:ext uri="{FF2B5EF4-FFF2-40B4-BE49-F238E27FC236}">
                  <a16:creationId xmlns:a16="http://schemas.microsoft.com/office/drawing/2014/main" id="{B1D14F49-4AA3-3BCC-3D52-F0B34C506E46}"/>
                </a:ext>
              </a:extLst>
            </p:cNvPr>
            <p:cNvSpPr/>
            <p:nvPr/>
          </p:nvSpPr>
          <p:spPr>
            <a:xfrm>
              <a:off x="0" y="0"/>
              <a:ext cx="1069556" cy="1913890"/>
            </a:xfrm>
            <a:custGeom>
              <a:avLst/>
              <a:gdLst/>
              <a:ahLst/>
              <a:cxnLst/>
              <a:rect l="l" t="t" r="r" b="b"/>
              <a:pathLst>
                <a:path w="1069556" h="1913890">
                  <a:moveTo>
                    <a:pt x="0" y="0"/>
                  </a:moveTo>
                  <a:lnTo>
                    <a:pt x="1069556" y="0"/>
                  </a:lnTo>
                  <a:lnTo>
                    <a:pt x="1069556" y="1913890"/>
                  </a:lnTo>
                  <a:lnTo>
                    <a:pt x="0" y="1913890"/>
                  </a:lnTo>
                  <a:close/>
                </a:path>
              </a:pathLst>
            </a:custGeom>
            <a:grpFill/>
          </p:spPr>
        </p:sp>
      </p:grpSp>
    </p:spTree>
    <p:extLst>
      <p:ext uri="{BB962C8B-B14F-4D97-AF65-F5344CB8AC3E}">
        <p14:creationId xmlns:p14="http://schemas.microsoft.com/office/powerpoint/2010/main" val="4123940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10DEB-9266-4CA8-C5A4-135150C0F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6D5B0C-9176-2D58-FBEE-EFCCA167F0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E8554B8-76C4-BAB8-747D-0C0A36FE0BF7}"/>
              </a:ext>
            </a:extLst>
          </p:cNvPr>
          <p:cNvSpPr/>
          <p:nvPr userDrawn="1"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83384587-D1F0-6E9D-5C39-2C207004E3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187CE51F-E353-7FEA-29FA-F85CC7023E6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94210" y="650463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1"/>
                </a:solidFill>
                <a:latin typeface="Barlow Semi Condensed" pitchFamily="2" charset="77"/>
              </a:defRPr>
            </a:lvl1pPr>
          </a:lstStyle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815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76AE4-3BED-7FA7-1D96-2F2985795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Quicksand Bold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6B369-93CF-B1B1-4271-BD61F97418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947A0A-D96D-A4AE-4D11-8CF1A0975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00C80E-62D2-3CE0-D641-6DA8F01BC98B}"/>
              </a:ext>
            </a:extLst>
          </p:cNvPr>
          <p:cNvSpPr/>
          <p:nvPr userDrawn="1"/>
        </p:nvSpPr>
        <p:spPr>
          <a:xfrm>
            <a:off x="0" y="6480313"/>
            <a:ext cx="12192000" cy="37768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9B0D933-D96F-9590-E38C-6E2CCF457C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grpSp>
        <p:nvGrpSpPr>
          <p:cNvPr id="10" name="Group 2">
            <a:extLst>
              <a:ext uri="{FF2B5EF4-FFF2-40B4-BE49-F238E27FC236}">
                <a16:creationId xmlns:a16="http://schemas.microsoft.com/office/drawing/2014/main" id="{ABA78BF2-3534-3747-51AF-5340C566B276}"/>
              </a:ext>
            </a:extLst>
          </p:cNvPr>
          <p:cNvGrpSpPr/>
          <p:nvPr userDrawn="1"/>
        </p:nvGrpSpPr>
        <p:grpSpPr>
          <a:xfrm flipV="1">
            <a:off x="-42864" y="211639"/>
            <a:ext cx="4830017" cy="134936"/>
            <a:chOff x="0" y="0"/>
            <a:chExt cx="1069556" cy="1913890"/>
          </a:xfrm>
          <a:gradFill flip="none" rotWithShape="1">
            <a:gsLst>
              <a:gs pos="0">
                <a:srgbClr val="FF4F01"/>
              </a:gs>
              <a:gs pos="100000">
                <a:srgbClr val="AF0B58"/>
              </a:gs>
            </a:gsLst>
            <a:lin ang="2700000" scaled="1"/>
            <a:tileRect/>
          </a:gradFill>
        </p:grpSpPr>
        <p:sp>
          <p:nvSpPr>
            <p:cNvPr id="11" name="Freeform 3">
              <a:extLst>
                <a:ext uri="{FF2B5EF4-FFF2-40B4-BE49-F238E27FC236}">
                  <a16:creationId xmlns:a16="http://schemas.microsoft.com/office/drawing/2014/main" id="{EEB139C5-FF6A-15CA-B608-03A30E74BED2}"/>
                </a:ext>
              </a:extLst>
            </p:cNvPr>
            <p:cNvSpPr/>
            <p:nvPr/>
          </p:nvSpPr>
          <p:spPr>
            <a:xfrm>
              <a:off x="0" y="0"/>
              <a:ext cx="1069556" cy="1913890"/>
            </a:xfrm>
            <a:custGeom>
              <a:avLst/>
              <a:gdLst/>
              <a:ahLst/>
              <a:cxnLst/>
              <a:rect l="l" t="t" r="r" b="b"/>
              <a:pathLst>
                <a:path w="1069556" h="1913890">
                  <a:moveTo>
                    <a:pt x="0" y="0"/>
                  </a:moveTo>
                  <a:lnTo>
                    <a:pt x="1069556" y="0"/>
                  </a:lnTo>
                  <a:lnTo>
                    <a:pt x="1069556" y="1913890"/>
                  </a:lnTo>
                  <a:lnTo>
                    <a:pt x="0" y="1913890"/>
                  </a:lnTo>
                  <a:close/>
                </a:path>
              </a:pathLst>
            </a:custGeom>
            <a:grpFill/>
          </p:spPr>
        </p:sp>
      </p:grp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8698EAC-6FA9-DE89-28B4-E466C83B05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94210" y="650463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1"/>
                </a:solidFill>
                <a:latin typeface="Barlow Semi Condensed" pitchFamily="2" charset="77"/>
              </a:defRPr>
            </a:lvl1pPr>
          </a:lstStyle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642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76AE4-3BED-7FA7-1D96-2F2985795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7152" y="365125"/>
            <a:ext cx="6566647" cy="1325563"/>
          </a:xfrm>
        </p:spPr>
        <p:txBody>
          <a:bodyPr/>
          <a:lstStyle>
            <a:lvl1pPr>
              <a:defRPr b="1" i="0">
                <a:latin typeface="Quicksand Bold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947A0A-D96D-A4AE-4D11-8CF1A0975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87152" y="1825625"/>
            <a:ext cx="6566648" cy="4351338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00C80E-62D2-3CE0-D641-6DA8F01BC98B}"/>
              </a:ext>
            </a:extLst>
          </p:cNvPr>
          <p:cNvSpPr/>
          <p:nvPr userDrawn="1"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9B0D933-D96F-9590-E38C-6E2CCF457C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97E1F02-9DAA-9921-5246-CF701536ECB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379913" cy="6430963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59E0E610-B1A6-8974-75CA-3551CDD3DA57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9194210" y="650463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1"/>
                </a:solidFill>
                <a:latin typeface="Barlow Semi Condensed" pitchFamily="2" charset="77"/>
              </a:defRPr>
            </a:lvl1pPr>
          </a:lstStyle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431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76AE4-3BED-7FA7-1D96-2F2985795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Quicksand Bold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6B369-93CF-B1B1-4271-BD61F97418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947A0A-D96D-A4AE-4D11-8CF1A0975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00C80E-62D2-3CE0-D641-6DA8F01BC98B}"/>
              </a:ext>
            </a:extLst>
          </p:cNvPr>
          <p:cNvSpPr/>
          <p:nvPr userDrawn="1"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9B0D933-D96F-9590-E38C-6E2CCF457C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06185A-6877-0176-D12C-B60D1BE300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94210" y="650463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1"/>
                </a:solidFill>
                <a:latin typeface="Barlow Semi Condensed" pitchFamily="2" charset="77"/>
              </a:defRPr>
            </a:lvl1pPr>
          </a:lstStyle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428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C4DCF0-6DD6-EEAF-9AB9-3CAE85AB0F75}"/>
              </a:ext>
            </a:extLst>
          </p:cNvPr>
          <p:cNvSpPr/>
          <p:nvPr userDrawn="1"/>
        </p:nvSpPr>
        <p:spPr>
          <a:xfrm>
            <a:off x="7782339" y="0"/>
            <a:ext cx="4409661" cy="6858000"/>
          </a:xfrm>
          <a:prstGeom prst="rect">
            <a:avLst/>
          </a:prstGeom>
          <a:gradFill flip="none" rotWithShape="1">
            <a:gsLst>
              <a:gs pos="0">
                <a:srgbClr val="FE5001"/>
              </a:gs>
              <a:gs pos="78000">
                <a:srgbClr val="AF0B59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676AE4-3BED-7FA7-1D96-2F2985795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/>
          <a:lstStyle>
            <a:lvl1pPr>
              <a:defRPr b="1" i="0">
                <a:latin typeface="Quicksand Bold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6B369-93CF-B1B1-4271-BD61F97418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9B0D933-D96F-9590-E38C-6E2CCF457C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62077" y="6476514"/>
            <a:ext cx="1534453" cy="299303"/>
          </a:xfrm>
          <a:prstGeom prst="rect">
            <a:avLst/>
          </a:prstGeom>
        </p:spPr>
      </p:pic>
      <p:pic>
        <p:nvPicPr>
          <p:cNvPr id="6" name="Picture 15">
            <a:extLst>
              <a:ext uri="{FF2B5EF4-FFF2-40B4-BE49-F238E27FC236}">
                <a16:creationId xmlns:a16="http://schemas.microsoft.com/office/drawing/2014/main" id="{778A4A82-34FB-6E8A-19FD-8AD3DA86420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7306279" y="5463781"/>
            <a:ext cx="1092619" cy="71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906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76AE4-3BED-7FA7-1D96-2F2985795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Quicksand Bold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947A0A-D96D-A4AE-4D11-8CF1A0975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80892" y="1825625"/>
            <a:ext cx="5972907" cy="4351338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00C80E-62D2-3CE0-D641-6DA8F01BC98B}"/>
              </a:ext>
            </a:extLst>
          </p:cNvPr>
          <p:cNvSpPr/>
          <p:nvPr userDrawn="1"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9B0D933-D96F-9590-E38C-6E2CCF457C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pic>
        <p:nvPicPr>
          <p:cNvPr id="5" name="Google Shape;108;p26">
            <a:extLst>
              <a:ext uri="{FF2B5EF4-FFF2-40B4-BE49-F238E27FC236}">
                <a16:creationId xmlns:a16="http://schemas.microsoft.com/office/drawing/2014/main" id="{2206562F-52D6-C8FD-11B1-28B5D09D9D0E}"/>
              </a:ext>
            </a:extLst>
          </p:cNvPr>
          <p:cNvPicPr preferRelativeResize="0"/>
          <p:nvPr userDrawn="1"/>
        </p:nvPicPr>
        <p:blipFill>
          <a:blip r:embed="rId3"/>
          <a:srcRect l="16130" r="16130"/>
          <a:stretch/>
        </p:blipFill>
        <p:spPr>
          <a:xfrm>
            <a:off x="1002468" y="2064030"/>
            <a:ext cx="3691800" cy="3633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6" name="Google Shape;109;p26">
            <a:extLst>
              <a:ext uri="{FF2B5EF4-FFF2-40B4-BE49-F238E27FC236}">
                <a16:creationId xmlns:a16="http://schemas.microsoft.com/office/drawing/2014/main" id="{0EB30AE4-97C6-85A3-BCE9-1C5CCC8662DC}"/>
              </a:ext>
            </a:extLst>
          </p:cNvPr>
          <p:cNvSpPr/>
          <p:nvPr userDrawn="1"/>
        </p:nvSpPr>
        <p:spPr>
          <a:xfrm>
            <a:off x="981613" y="2030657"/>
            <a:ext cx="3712800" cy="3712800"/>
          </a:xfrm>
          <a:prstGeom prst="ellipse">
            <a:avLst/>
          </a:prstGeom>
          <a:noFill/>
          <a:ln w="114300" cap="flat" cmpd="sng">
            <a:solidFill>
              <a:srgbClr val="FF420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" name="Group 2">
            <a:extLst>
              <a:ext uri="{FF2B5EF4-FFF2-40B4-BE49-F238E27FC236}">
                <a16:creationId xmlns:a16="http://schemas.microsoft.com/office/drawing/2014/main" id="{AA067474-6D37-C4C5-6C87-D0A75CE3FC80}"/>
              </a:ext>
            </a:extLst>
          </p:cNvPr>
          <p:cNvGrpSpPr/>
          <p:nvPr userDrawn="1"/>
        </p:nvGrpSpPr>
        <p:grpSpPr>
          <a:xfrm flipV="1">
            <a:off x="-42864" y="211639"/>
            <a:ext cx="4830017" cy="134936"/>
            <a:chOff x="0" y="0"/>
            <a:chExt cx="1069556" cy="1913890"/>
          </a:xfrm>
          <a:gradFill flip="none" rotWithShape="1">
            <a:gsLst>
              <a:gs pos="0">
                <a:srgbClr val="FF4F01"/>
              </a:gs>
              <a:gs pos="100000">
                <a:srgbClr val="AF0B58"/>
              </a:gs>
            </a:gsLst>
            <a:lin ang="2700000" scaled="1"/>
            <a:tileRect/>
          </a:gradFill>
        </p:grpSpPr>
        <p:sp>
          <p:nvSpPr>
            <p:cNvPr id="10" name="Freeform 3">
              <a:extLst>
                <a:ext uri="{FF2B5EF4-FFF2-40B4-BE49-F238E27FC236}">
                  <a16:creationId xmlns:a16="http://schemas.microsoft.com/office/drawing/2014/main" id="{7DCC6D0D-FC69-90C2-A03C-DBA8281ACD5C}"/>
                </a:ext>
              </a:extLst>
            </p:cNvPr>
            <p:cNvSpPr/>
            <p:nvPr/>
          </p:nvSpPr>
          <p:spPr>
            <a:xfrm>
              <a:off x="0" y="0"/>
              <a:ext cx="1069556" cy="1913890"/>
            </a:xfrm>
            <a:custGeom>
              <a:avLst/>
              <a:gdLst/>
              <a:ahLst/>
              <a:cxnLst/>
              <a:rect l="l" t="t" r="r" b="b"/>
              <a:pathLst>
                <a:path w="1069556" h="1913890">
                  <a:moveTo>
                    <a:pt x="0" y="0"/>
                  </a:moveTo>
                  <a:lnTo>
                    <a:pt x="1069556" y="0"/>
                  </a:lnTo>
                  <a:lnTo>
                    <a:pt x="1069556" y="1913890"/>
                  </a:lnTo>
                  <a:lnTo>
                    <a:pt x="0" y="1913890"/>
                  </a:lnTo>
                  <a:close/>
                </a:path>
              </a:pathLst>
            </a:custGeom>
            <a:grpFill/>
          </p:spPr>
        </p:sp>
      </p:grp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6492C1A5-A093-BCE7-18E1-DAD988270F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94210" y="650463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1"/>
                </a:solidFill>
                <a:latin typeface="Barlow Semi Condensed" pitchFamily="2" charset="77"/>
              </a:defRPr>
            </a:lvl1pPr>
          </a:lstStyle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750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76AE4-3BED-7FA7-1D96-2F2985795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Quicksand Bold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947A0A-D96D-A4AE-4D11-8CF1A0975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57446" y="1825625"/>
            <a:ext cx="5996354" cy="4351338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  <a:latin typeface="Barlow Semi Condensed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00C80E-62D2-3CE0-D641-6DA8F01BC98B}"/>
              </a:ext>
            </a:extLst>
          </p:cNvPr>
          <p:cNvSpPr/>
          <p:nvPr userDrawn="1"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9B0D933-D96F-9590-E38C-6E2CCF457C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grpSp>
        <p:nvGrpSpPr>
          <p:cNvPr id="7" name="Group 2">
            <a:extLst>
              <a:ext uri="{FF2B5EF4-FFF2-40B4-BE49-F238E27FC236}">
                <a16:creationId xmlns:a16="http://schemas.microsoft.com/office/drawing/2014/main" id="{AA067474-6D37-C4C5-6C87-D0A75CE3FC80}"/>
              </a:ext>
            </a:extLst>
          </p:cNvPr>
          <p:cNvGrpSpPr/>
          <p:nvPr userDrawn="1"/>
        </p:nvGrpSpPr>
        <p:grpSpPr>
          <a:xfrm flipV="1">
            <a:off x="-42864" y="211639"/>
            <a:ext cx="4830017" cy="134936"/>
            <a:chOff x="0" y="0"/>
            <a:chExt cx="1069556" cy="1913890"/>
          </a:xfrm>
          <a:gradFill flip="none" rotWithShape="1">
            <a:gsLst>
              <a:gs pos="0">
                <a:srgbClr val="FF4F01"/>
              </a:gs>
              <a:gs pos="100000">
                <a:srgbClr val="AF0B58"/>
              </a:gs>
            </a:gsLst>
            <a:lin ang="2700000" scaled="1"/>
            <a:tileRect/>
          </a:gradFill>
        </p:grpSpPr>
        <p:sp>
          <p:nvSpPr>
            <p:cNvPr id="10" name="Freeform 3">
              <a:extLst>
                <a:ext uri="{FF2B5EF4-FFF2-40B4-BE49-F238E27FC236}">
                  <a16:creationId xmlns:a16="http://schemas.microsoft.com/office/drawing/2014/main" id="{7DCC6D0D-FC69-90C2-A03C-DBA8281ACD5C}"/>
                </a:ext>
              </a:extLst>
            </p:cNvPr>
            <p:cNvSpPr/>
            <p:nvPr/>
          </p:nvSpPr>
          <p:spPr>
            <a:xfrm>
              <a:off x="0" y="0"/>
              <a:ext cx="1069556" cy="1913890"/>
            </a:xfrm>
            <a:custGeom>
              <a:avLst/>
              <a:gdLst/>
              <a:ahLst/>
              <a:cxnLst/>
              <a:rect l="l" t="t" r="r" b="b"/>
              <a:pathLst>
                <a:path w="1069556" h="1913890">
                  <a:moveTo>
                    <a:pt x="0" y="0"/>
                  </a:moveTo>
                  <a:lnTo>
                    <a:pt x="1069556" y="0"/>
                  </a:lnTo>
                  <a:lnTo>
                    <a:pt x="1069556" y="1913890"/>
                  </a:lnTo>
                  <a:lnTo>
                    <a:pt x="0" y="1913890"/>
                  </a:lnTo>
                  <a:close/>
                </a:path>
              </a:pathLst>
            </a:custGeom>
            <a:grpFill/>
          </p:spPr>
        </p:sp>
      </p:grpSp>
      <p:pic>
        <p:nvPicPr>
          <p:cNvPr id="12" name="Google Shape;116;p27">
            <a:extLst>
              <a:ext uri="{FF2B5EF4-FFF2-40B4-BE49-F238E27FC236}">
                <a16:creationId xmlns:a16="http://schemas.microsoft.com/office/drawing/2014/main" id="{983D6CFA-9C00-8E3A-4D91-50214F2582EB}"/>
              </a:ext>
            </a:extLst>
          </p:cNvPr>
          <p:cNvPicPr preferRelativeResize="0"/>
          <p:nvPr userDrawn="1"/>
        </p:nvPicPr>
        <p:blipFill>
          <a:blip r:embed="rId3"/>
          <a:srcRect l="15914" r="15914"/>
          <a:stretch/>
        </p:blipFill>
        <p:spPr>
          <a:xfrm>
            <a:off x="838200" y="1976789"/>
            <a:ext cx="3762840" cy="3678423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" name="Google Shape;117;p27">
            <a:extLst>
              <a:ext uri="{FF2B5EF4-FFF2-40B4-BE49-F238E27FC236}">
                <a16:creationId xmlns:a16="http://schemas.microsoft.com/office/drawing/2014/main" id="{DE831B22-124A-0F4A-86BF-3FB9A8D12DD0}"/>
              </a:ext>
            </a:extLst>
          </p:cNvPr>
          <p:cNvSpPr/>
          <p:nvPr userDrawn="1"/>
        </p:nvSpPr>
        <p:spPr>
          <a:xfrm>
            <a:off x="863132" y="1944342"/>
            <a:ext cx="3712655" cy="3712655"/>
          </a:xfrm>
          <a:prstGeom prst="ellipse">
            <a:avLst/>
          </a:prstGeom>
          <a:noFill/>
          <a:ln w="114300" cap="flat" cmpd="sng">
            <a:solidFill>
              <a:srgbClr val="1B6C8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665E2F55-8B4F-19D1-017E-F15F617E1D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94210" y="650463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1"/>
                </a:solidFill>
                <a:latin typeface="Barlow Semi Condensed" pitchFamily="2" charset="77"/>
              </a:defRPr>
            </a:lvl1pPr>
          </a:lstStyle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37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00BD-3ED3-0DEE-0F4E-475FD3925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242203-0FD5-1FD6-54CD-567D0B971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528227-EFAC-5361-8095-CE23DE1CCD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1DCEB-F181-501D-8A2B-7FA37CEF72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46E25D-BFA1-70CB-24A6-579E613E5F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AA20F5-B2A4-556D-9186-D097AAB17E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518E6FD-6589-EB40-BDAD-5C55A0FDBA78}" type="datetime1">
              <a:rPr lang="en-US" smtClean="0"/>
              <a:t>1/2/24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3DE44E-15DA-233A-7854-A0FF16596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6159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6110DA-79A1-3482-D748-891A4F5B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925C7E-51CF-0F4C-87B8-E43FE481BFA9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2">
            <a:extLst>
              <a:ext uri="{FF2B5EF4-FFF2-40B4-BE49-F238E27FC236}">
                <a16:creationId xmlns:a16="http://schemas.microsoft.com/office/drawing/2014/main" id="{01E327D0-2A1D-55A2-9423-16AB29A4CA66}"/>
              </a:ext>
            </a:extLst>
          </p:cNvPr>
          <p:cNvGrpSpPr/>
          <p:nvPr userDrawn="1"/>
        </p:nvGrpSpPr>
        <p:grpSpPr>
          <a:xfrm flipV="1">
            <a:off x="-42864" y="211639"/>
            <a:ext cx="4830017" cy="134936"/>
            <a:chOff x="0" y="0"/>
            <a:chExt cx="1069556" cy="1913890"/>
          </a:xfrm>
          <a:gradFill flip="none" rotWithShape="1">
            <a:gsLst>
              <a:gs pos="0">
                <a:srgbClr val="FF4F01"/>
              </a:gs>
              <a:gs pos="100000">
                <a:srgbClr val="AF0B58"/>
              </a:gs>
            </a:gsLst>
            <a:lin ang="2700000" scaled="1"/>
            <a:tileRect/>
          </a:gradFill>
        </p:grpSpPr>
        <p:sp>
          <p:nvSpPr>
            <p:cNvPr id="11" name="Freeform 3">
              <a:extLst>
                <a:ext uri="{FF2B5EF4-FFF2-40B4-BE49-F238E27FC236}">
                  <a16:creationId xmlns:a16="http://schemas.microsoft.com/office/drawing/2014/main" id="{48631469-65B8-7772-B284-A37DC4B28541}"/>
                </a:ext>
              </a:extLst>
            </p:cNvPr>
            <p:cNvSpPr/>
            <p:nvPr/>
          </p:nvSpPr>
          <p:spPr>
            <a:xfrm>
              <a:off x="0" y="0"/>
              <a:ext cx="1069556" cy="1913890"/>
            </a:xfrm>
            <a:custGeom>
              <a:avLst/>
              <a:gdLst/>
              <a:ahLst/>
              <a:cxnLst/>
              <a:rect l="l" t="t" r="r" b="b"/>
              <a:pathLst>
                <a:path w="1069556" h="1913890">
                  <a:moveTo>
                    <a:pt x="0" y="0"/>
                  </a:moveTo>
                  <a:lnTo>
                    <a:pt x="1069556" y="0"/>
                  </a:lnTo>
                  <a:lnTo>
                    <a:pt x="1069556" y="1913890"/>
                  </a:lnTo>
                  <a:lnTo>
                    <a:pt x="0" y="1913890"/>
                  </a:lnTo>
                  <a:close/>
                </a:path>
              </a:pathLst>
            </a:custGeom>
            <a:grpFill/>
          </p:spPr>
        </p:sp>
      </p:grpSp>
    </p:spTree>
    <p:extLst>
      <p:ext uri="{BB962C8B-B14F-4D97-AF65-F5344CB8AC3E}">
        <p14:creationId xmlns:p14="http://schemas.microsoft.com/office/powerpoint/2010/main" val="3471580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007EB-F3A1-DDC8-5AE0-F8C485DE0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Quicksand Bold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B30AA0-0AFF-1CF1-B81E-F0206D8D2981}"/>
              </a:ext>
            </a:extLst>
          </p:cNvPr>
          <p:cNvSpPr/>
          <p:nvPr userDrawn="1"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C16988CC-C20F-5047-B454-F3A83B58B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22A8A653-7B5D-4913-A01A-7373775BE3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94210" y="650463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1"/>
                </a:solidFill>
                <a:latin typeface="Barlow Semi Condensed" pitchFamily="2" charset="77"/>
              </a:defRPr>
            </a:lvl1pPr>
          </a:lstStyle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85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931A93D-F9D9-B0BD-5FB3-05F1C0E242D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FE5001"/>
              </a:gs>
              <a:gs pos="77000">
                <a:srgbClr val="AF0B59"/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FA716C-E4AE-A5C8-E122-43C62885025A}"/>
              </a:ext>
            </a:extLst>
          </p:cNvPr>
          <p:cNvSpPr/>
          <p:nvPr userDrawn="1"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C3154AC8-31C4-8D43-99EF-81BE453EE6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4590" y="6480313"/>
            <a:ext cx="1534453" cy="29930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B2AAA1DD-3E80-F8D8-B687-5652754A0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ABFA465-A29E-00DE-1430-6DCDE612E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8909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7B871E0-7814-3CD5-7034-B4E301D3386A}"/>
              </a:ext>
            </a:extLst>
          </p:cNvPr>
          <p:cNvSpPr/>
          <p:nvPr userDrawn="1"/>
        </p:nvSpPr>
        <p:spPr>
          <a:xfrm>
            <a:off x="0" y="0"/>
            <a:ext cx="12192000" cy="6492875"/>
          </a:xfrm>
          <a:prstGeom prst="rect">
            <a:avLst/>
          </a:prstGeom>
          <a:solidFill>
            <a:srgbClr val="002F3A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3933F1-AA78-DFDE-070A-2707B0825272}"/>
              </a:ext>
            </a:extLst>
          </p:cNvPr>
          <p:cNvSpPr/>
          <p:nvPr userDrawn="1"/>
        </p:nvSpPr>
        <p:spPr>
          <a:xfrm>
            <a:off x="0" y="6492875"/>
            <a:ext cx="12192000" cy="365125"/>
          </a:xfrm>
          <a:prstGeom prst="rect">
            <a:avLst/>
          </a:prstGeom>
          <a:gradFill>
            <a:gsLst>
              <a:gs pos="0">
                <a:srgbClr val="FE5001"/>
              </a:gs>
              <a:gs pos="77000">
                <a:srgbClr val="AF0B59"/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2A64053E-AD3F-29ED-6A10-8B12CF93E8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04430" y="6525786"/>
            <a:ext cx="1534453" cy="29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876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7B871E0-7814-3CD5-7034-B4E301D3386A}"/>
              </a:ext>
            </a:extLst>
          </p:cNvPr>
          <p:cNvSpPr/>
          <p:nvPr userDrawn="1"/>
        </p:nvSpPr>
        <p:spPr>
          <a:xfrm>
            <a:off x="0" y="0"/>
            <a:ext cx="12192000" cy="6492875"/>
          </a:xfrm>
          <a:prstGeom prst="rect">
            <a:avLst/>
          </a:prstGeom>
          <a:solidFill>
            <a:srgbClr val="002F3A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3933F1-AA78-DFDE-070A-2707B0825272}"/>
              </a:ext>
            </a:extLst>
          </p:cNvPr>
          <p:cNvSpPr/>
          <p:nvPr userDrawn="1"/>
        </p:nvSpPr>
        <p:spPr>
          <a:xfrm>
            <a:off x="0" y="6492875"/>
            <a:ext cx="12192000" cy="365125"/>
          </a:xfrm>
          <a:prstGeom prst="rect">
            <a:avLst/>
          </a:prstGeom>
          <a:solidFill>
            <a:srgbClr val="AF0B5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8508592D-3323-726F-924A-F0B12968EE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77450" y="6525785"/>
            <a:ext cx="1534453" cy="29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711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1DCD1-BD72-F1F1-0762-1F8A3C6F5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DBF835-DA08-A234-98CA-A90492B59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4F64A1-8299-A287-AA4B-A35074B221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418026-31C5-E4D7-BBF1-EB00C4C927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14CD5E9-4315-3C4D-B8CB-57644B8516B2}" type="datetime1">
              <a:rPr lang="en-US" smtClean="0"/>
              <a:t>1/2/24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32B9AA-453B-B37E-4CEB-2911AC7A8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6159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B7A44C-371A-FD03-A12B-5B8390111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925C7E-51CF-0F4C-87B8-E43FE481B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981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0E1AE-92D4-23B8-E383-843FE9C6B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EA781F-FD5F-FF2E-B4A4-C0DD227B3F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FBDF6-C956-62C4-EEA4-996823DD4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9F040-010A-258A-9603-71F1AACCA3A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6E703A-DC41-7145-9D9A-B7379CF60B38}" type="datetime1">
              <a:rPr lang="en-US" smtClean="0"/>
              <a:t>1/2/24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011784-A405-0A74-87C2-29AABE33C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6159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DB4FBD-8D06-D1D2-B5A9-F82E64186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925C7E-51CF-0F4C-87B8-E43FE481B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48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AC7E1-0EC7-7948-5FDA-EDCAF98D0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0774B6-8CEE-0F35-AA29-A210023327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4FC11-10D9-499C-874D-CE375C4596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E5CFAE-08F6-6647-90F8-1266F22ACB83}" type="datetime1">
              <a:rPr lang="en-US" smtClean="0"/>
              <a:t>1/2/24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E33CE6-0FFA-4102-FC3C-13926BD1A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6159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5F83-6509-CCA1-8F8B-E2A3FF0EA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925C7E-51CF-0F4C-87B8-E43FE481B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806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E6AB71-B4AA-E41E-9336-3A1E04FE45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C5D489-DDC1-EB92-A1AE-672023A81F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45F9D-E624-720A-85BE-7F6859DACB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E54B31D-8F5C-C048-AD06-D2C8140D543B}" type="datetime1">
              <a:rPr lang="en-US" smtClean="0"/>
              <a:t>1/2/24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7D16F-FFA5-E72C-1D4F-AF6860510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6159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42AED-9282-95B9-A080-B6ED55A82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925C7E-51CF-0F4C-87B8-E43FE481B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1726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sic Blank Page w/ Title - Plum Footer Bar">
  <p:cSld name="Basic Blank Page w/ Title - Plum Footer Ba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oogle Shape;78;p15"/>
          <p:cNvGrpSpPr/>
          <p:nvPr/>
        </p:nvGrpSpPr>
        <p:grpSpPr>
          <a:xfrm>
            <a:off x="0" y="6538200"/>
            <a:ext cx="12192000" cy="320000"/>
            <a:chOff x="0" y="4903650"/>
            <a:chExt cx="9144000" cy="240000"/>
          </a:xfrm>
        </p:grpSpPr>
        <p:sp>
          <p:nvSpPr>
            <p:cNvPr id="79" name="Google Shape;79;p15"/>
            <p:cNvSpPr/>
            <p:nvPr/>
          </p:nvSpPr>
          <p:spPr>
            <a:xfrm>
              <a:off x="0" y="4903650"/>
              <a:ext cx="9144000" cy="240000"/>
            </a:xfrm>
            <a:prstGeom prst="rect">
              <a:avLst/>
            </a:prstGeom>
            <a:solidFill>
              <a:srgbClr val="AF0B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pic>
          <p:nvPicPr>
            <p:cNvPr id="80" name="Google Shape;80;p1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156650" y="4949150"/>
              <a:ext cx="778851" cy="1519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1" name="Google Shape;81;p15"/>
          <p:cNvSpPr txBox="1">
            <a:spLocks noGrp="1"/>
          </p:cNvSpPr>
          <p:nvPr>
            <p:ph type="title"/>
          </p:nvPr>
        </p:nvSpPr>
        <p:spPr>
          <a:xfrm>
            <a:off x="400333" y="2736367"/>
            <a:ext cx="11371200" cy="3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68392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52A979-89EC-C601-1B70-54F78E715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B5154C-15EB-AFE8-6C34-190E03535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1876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5" r:id="rId5"/>
    <p:sldLayoutId id="2147483663" r:id="rId6"/>
    <p:sldLayoutId id="2147483664" r:id="rId7"/>
    <p:sldLayoutId id="2147483661" r:id="rId8"/>
    <p:sldLayoutId id="2147483662" r:id="rId9"/>
    <p:sldLayoutId id="2147483653" r:id="rId10"/>
    <p:sldLayoutId id="2147483654" r:id="rId11"/>
    <p:sldLayoutId id="2147483655" r:id="rId12"/>
    <p:sldLayoutId id="2147483660" r:id="rId13"/>
    <p:sldLayoutId id="2147483666" r:id="rId14"/>
    <p:sldLayoutId id="2147483656" r:id="rId15"/>
    <p:sldLayoutId id="2147483657" r:id="rId16"/>
    <p:sldLayoutId id="2147483658" r:id="rId17"/>
    <p:sldLayoutId id="2147483659" r:id="rId18"/>
    <p:sldLayoutId id="2147483667" r:id="rId19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Quicksand 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2">
              <a:lumMod val="25000"/>
            </a:schemeClr>
          </a:solidFill>
          <a:latin typeface="Barlow Semi Condensed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25000"/>
            </a:schemeClr>
          </a:solidFill>
          <a:latin typeface="Barlow Semi Condensed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2">
              <a:lumMod val="25000"/>
            </a:schemeClr>
          </a:solidFill>
          <a:latin typeface="Barlow Semi Condensed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25000"/>
            </a:schemeClr>
          </a:solidFill>
          <a:latin typeface="Barlow Semi Condensed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25000"/>
            </a:schemeClr>
          </a:solidFill>
          <a:latin typeface="Barlow Semi Condensed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017A812-932A-1C45-CC76-D23EBDE868AC}"/>
              </a:ext>
            </a:extLst>
          </p:cNvPr>
          <p:cNvSpPr/>
          <p:nvPr/>
        </p:nvSpPr>
        <p:spPr>
          <a:xfrm>
            <a:off x="0" y="6430617"/>
            <a:ext cx="12192000" cy="4273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39AB2F0B-7F02-B02A-D6AC-62CF889BC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590" y="6511309"/>
            <a:ext cx="1534453" cy="29930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B02BDF9-1491-FC93-96F0-F043533A159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769966"/>
            <a:ext cx="12192000" cy="1264749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Quicksand Bold"/>
                <a:cs typeface="Quire Sans"/>
              </a:rPr>
              <a:t>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D867F73-18F9-FF17-F0BD-40BC14D7F8CB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589463"/>
            <a:ext cx="12192000" cy="1500187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chemeClr val="bg1"/>
                </a:solidFill>
                <a:latin typeface="Barlow Semi Condensed SemiBold" pitchFamily="2" charset="77"/>
              </a:rPr>
              <a:t>Subtitle</a:t>
            </a:r>
            <a:endParaRPr lang="en-US" b="1" dirty="0">
              <a:solidFill>
                <a:srgbClr val="12A696"/>
              </a:solidFill>
              <a:latin typeface="Barlow Semi Condensed SemiBold" pitchFamily="2" charset="77"/>
            </a:endParaRPr>
          </a:p>
        </p:txBody>
      </p:sp>
      <p:pic>
        <p:nvPicPr>
          <p:cNvPr id="9" name="Picture 8" descr="A colorful text with a smile&#10;&#10;Description automatically generated">
            <a:extLst>
              <a:ext uri="{FF2B5EF4-FFF2-40B4-BE49-F238E27FC236}">
                <a16:creationId xmlns:a16="http://schemas.microsoft.com/office/drawing/2014/main" id="{331C63FE-7A2E-AADF-EE39-698F5A9E7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6267" y="1742936"/>
            <a:ext cx="2019466" cy="168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02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4"/>
          <p:cNvSpPr/>
          <p:nvPr/>
        </p:nvSpPr>
        <p:spPr>
          <a:xfrm>
            <a:off x="6106400" y="24300"/>
            <a:ext cx="6085600" cy="6536800"/>
          </a:xfrm>
          <a:prstGeom prst="rect">
            <a:avLst/>
          </a:prstGeom>
          <a:solidFill>
            <a:srgbClr val="002F3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200" name="Google Shape;200;p34"/>
          <p:cNvSpPr txBox="1"/>
          <p:nvPr/>
        </p:nvSpPr>
        <p:spPr>
          <a:xfrm>
            <a:off x="6658080" y="328733"/>
            <a:ext cx="5350000" cy="4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2400" dirty="0">
                <a:solidFill>
                  <a:schemeClr val="lt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Heading</a:t>
            </a:r>
            <a:endParaRPr sz="2400" dirty="0">
              <a:solidFill>
                <a:schemeClr val="lt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  <a:p>
            <a:br>
              <a:rPr lang="en" sz="1200" dirty="0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</a:br>
            <a:endParaRPr sz="1200" dirty="0">
              <a:solidFill>
                <a:schemeClr val="lt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sp>
        <p:nvSpPr>
          <p:cNvPr id="201" name="Google Shape;201;p34"/>
          <p:cNvSpPr txBox="1"/>
          <p:nvPr/>
        </p:nvSpPr>
        <p:spPr>
          <a:xfrm>
            <a:off x="6608233" y="1179300"/>
            <a:ext cx="5037200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endParaRPr sz="2400">
              <a:solidFill>
                <a:schemeClr val="lt1"/>
              </a:solidFill>
            </a:endParaRPr>
          </a:p>
        </p:txBody>
      </p:sp>
      <p:sp>
        <p:nvSpPr>
          <p:cNvPr id="207" name="Google Shape;207;p34"/>
          <p:cNvSpPr txBox="1"/>
          <p:nvPr/>
        </p:nvSpPr>
        <p:spPr>
          <a:xfrm>
            <a:off x="6638772" y="700582"/>
            <a:ext cx="5037200" cy="98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r>
              <a:rPr lang="en-US" sz="1200" b="1" dirty="0">
                <a:solidFill>
                  <a:srgbClr val="00AFA3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Subheading</a:t>
            </a:r>
            <a:endParaRPr sz="1200" b="1" dirty="0">
              <a:solidFill>
                <a:srgbClr val="00AFA3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  <a:p>
            <a:r>
              <a:rPr lang="en-US" sz="1200" dirty="0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Text</a:t>
            </a:r>
          </a:p>
          <a:p>
            <a:endParaRPr sz="1200" dirty="0">
              <a:solidFill>
                <a:schemeClr val="lt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  <a:p>
            <a:endParaRPr sz="1200" dirty="0">
              <a:solidFill>
                <a:schemeClr val="lt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sp>
        <p:nvSpPr>
          <p:cNvPr id="209" name="Google Shape;209;p34"/>
          <p:cNvSpPr txBox="1"/>
          <p:nvPr/>
        </p:nvSpPr>
        <p:spPr>
          <a:xfrm>
            <a:off x="375061" y="296033"/>
            <a:ext cx="5350000" cy="4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2400" dirty="0">
                <a:solidFill>
                  <a:schemeClr val="dk1"/>
                </a:solidFill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Heading</a:t>
            </a:r>
            <a:endParaRPr sz="2400" dirty="0">
              <a:solidFill>
                <a:schemeClr val="dk1"/>
              </a:solidFill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  <a:p>
            <a:br>
              <a:rPr lang="en" sz="1200" dirty="0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</a:br>
            <a:endParaRPr sz="1200" dirty="0">
              <a:solidFill>
                <a:schemeClr val="lt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sp>
        <p:nvSpPr>
          <p:cNvPr id="211" name="Google Shape;211;p34"/>
          <p:cNvSpPr txBox="1"/>
          <p:nvPr/>
        </p:nvSpPr>
        <p:spPr>
          <a:xfrm>
            <a:off x="366567" y="1111734"/>
            <a:ext cx="5350000" cy="116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r>
              <a:rPr lang="en" sz="1200" b="1" dirty="0">
                <a:solidFill>
                  <a:srgbClr val="00AFA3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Subheading </a:t>
            </a:r>
            <a:endParaRPr sz="1200" dirty="0">
              <a:solidFill>
                <a:schemeClr val="dk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  <a:p>
            <a:r>
              <a:rPr lang="en-US" sz="1200" dirty="0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Text</a:t>
            </a:r>
            <a:endParaRPr sz="1200" dirty="0">
              <a:solidFill>
                <a:schemeClr val="dk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  <a:p>
            <a:br>
              <a:rPr lang="en" sz="1200" dirty="0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</a:br>
            <a:r>
              <a:rPr lang="en" sz="1200" b="1" dirty="0">
                <a:solidFill>
                  <a:srgbClr val="00AFA3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Subheading 2</a:t>
            </a:r>
          </a:p>
          <a:p>
            <a:r>
              <a:rPr lang="en" sz="1200" dirty="0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Test</a:t>
            </a:r>
            <a:endParaRPr sz="1200" dirty="0">
              <a:solidFill>
                <a:schemeClr val="dk1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sp>
        <p:nvSpPr>
          <p:cNvPr id="213" name="Google Shape;213;p34"/>
          <p:cNvSpPr txBox="1"/>
          <p:nvPr/>
        </p:nvSpPr>
        <p:spPr>
          <a:xfrm>
            <a:off x="379333" y="622533"/>
            <a:ext cx="5350000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r>
              <a:rPr lang="en" sz="1200" dirty="0">
                <a:solidFill>
                  <a:schemeClr val="dk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text</a:t>
            </a: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75F102-3ED0-D3E1-A1E6-56A85B1E82BE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9448800" y="6503988"/>
            <a:ext cx="2743200" cy="365125"/>
          </a:xfrm>
          <a:prstGeom prst="rect">
            <a:avLst/>
          </a:prstGeom>
        </p:spPr>
        <p:txBody>
          <a:bodyPr/>
          <a:lstStyle/>
          <a:p>
            <a:fld id="{AD449E09-4E77-C04B-B856-565A91529617}" type="datetime1">
              <a:rPr lang="en-US" smtClean="0"/>
              <a:pPr/>
              <a:t>1/2/24</a:t>
            </a:fld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0B87E233-AA9A-D198-D716-4B5C8168C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827" y="2503419"/>
            <a:ext cx="1748759" cy="146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B455BDE-50AD-1A85-7C01-B55DF36C6572}"/>
              </a:ext>
            </a:extLst>
          </p:cNvPr>
          <p:cNvSpPr txBox="1"/>
          <p:nvPr/>
        </p:nvSpPr>
        <p:spPr>
          <a:xfrm>
            <a:off x="5857102" y="2910547"/>
            <a:ext cx="4102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Quicksand Bold" pitchFamily="2" charset="77"/>
              </a:rPr>
              <a:t>Color Palette</a:t>
            </a:r>
          </a:p>
        </p:txBody>
      </p:sp>
    </p:spTree>
    <p:extLst>
      <p:ext uri="{BB962C8B-B14F-4D97-AF65-F5344CB8AC3E}">
        <p14:creationId xmlns:p14="http://schemas.microsoft.com/office/powerpoint/2010/main" val="2382903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2"/>
          <p:cNvSpPr txBox="1"/>
          <p:nvPr/>
        </p:nvSpPr>
        <p:spPr>
          <a:xfrm>
            <a:off x="390600" y="356000"/>
            <a:ext cx="5350000" cy="10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2400" dirty="0"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Heading</a:t>
            </a:r>
            <a:endParaRPr sz="2400" dirty="0"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  <a:p>
            <a:endParaRPr lang="en" sz="1067" dirty="0">
              <a:latin typeface="Barlow Semi Condensed"/>
              <a:ea typeface="Barlow Semi Condensed"/>
              <a:cs typeface="Barlow Semi Condensed"/>
              <a:sym typeface="Barlow Semi Condensed"/>
            </a:endParaRPr>
          </a:p>
          <a:p>
            <a:r>
              <a:rPr lang="en" sz="1200" dirty="0">
                <a:latin typeface="Barlow Semi Condensed"/>
                <a:ea typeface="Barlow Semi Condensed"/>
                <a:cs typeface="Barlow Semi Condensed"/>
                <a:sym typeface="Barlow Semi Condensed"/>
              </a:rPr>
              <a:t>Text</a:t>
            </a:r>
            <a:endParaRPr sz="1200" dirty="0"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8"/>
          <p:cNvSpPr/>
          <p:nvPr/>
        </p:nvSpPr>
        <p:spPr>
          <a:xfrm>
            <a:off x="6106433" y="4933"/>
            <a:ext cx="6085600" cy="6536800"/>
          </a:xfrm>
          <a:prstGeom prst="rect">
            <a:avLst/>
          </a:prstGeom>
          <a:solidFill>
            <a:srgbClr val="002F3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285" name="Google Shape;285;p38"/>
          <p:cNvSpPr txBox="1"/>
          <p:nvPr/>
        </p:nvSpPr>
        <p:spPr>
          <a:xfrm>
            <a:off x="390600" y="356000"/>
            <a:ext cx="4186800" cy="10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2400" dirty="0">
                <a:latin typeface="Barlow Semi Condensed SemiBold"/>
                <a:ea typeface="Barlow Semi Condensed SemiBold"/>
                <a:cs typeface="Barlow Semi Condensed SemiBold"/>
                <a:sym typeface="Barlow Semi Condensed SemiBold"/>
              </a:rPr>
              <a:t>Heading</a:t>
            </a:r>
            <a:endParaRPr sz="2400" dirty="0">
              <a:latin typeface="Barlow Semi Condensed SemiBold"/>
              <a:ea typeface="Barlow Semi Condensed SemiBold"/>
              <a:cs typeface="Barlow Semi Condensed SemiBold"/>
              <a:sym typeface="Barlow Semi Condensed SemiBold"/>
            </a:endParaRPr>
          </a:p>
          <a:p>
            <a:r>
              <a:rPr lang="en-US" sz="1200" dirty="0">
                <a:latin typeface="Barlow Semi Condensed"/>
                <a:ea typeface="Barlow Semi Condensed"/>
                <a:cs typeface="Barlow Semi Condensed"/>
                <a:sym typeface="Barlow Semi Condensed"/>
              </a:rPr>
              <a:t>Text</a:t>
            </a:r>
            <a:endParaRPr sz="1200" dirty="0">
              <a:latin typeface="Barlow Semi Condensed"/>
              <a:ea typeface="Barlow Semi Condensed"/>
              <a:cs typeface="Barlow Semi Condensed"/>
              <a:sym typeface="Barlow Semi Condensed"/>
            </a:endParaRPr>
          </a:p>
          <a:p>
            <a:endParaRPr sz="1067" dirty="0"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pic>
        <p:nvPicPr>
          <p:cNvPr id="287" name="Google Shape;287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1200" y="780167"/>
            <a:ext cx="2998752" cy="3000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2C PPT" id="{1297DB9A-B5E6-AD41-8A54-FB48A39F31ED}" vid="{C3F5E271-6E60-D040-A63D-DD8474E27DC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87bee7-fa43-4573-baac-cf5af74fd8ea">
      <Terms xmlns="http://schemas.microsoft.com/office/infopath/2007/PartnerControls"/>
    </lcf76f155ced4ddcb4097134ff3c332f>
    <TaxCatchAll xmlns="123e0e83-1687-4af4-99fa-8890b554a33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186283FF8BBC4CA0E7E18DB147F171" ma:contentTypeVersion="17" ma:contentTypeDescription="Create a new document." ma:contentTypeScope="" ma:versionID="68676954e29b1f5bc27e63a4a1887c10">
  <xsd:schema xmlns:xsd="http://www.w3.org/2001/XMLSchema" xmlns:xs="http://www.w3.org/2001/XMLSchema" xmlns:p="http://schemas.microsoft.com/office/2006/metadata/properties" xmlns:ns2="8c87bee7-fa43-4573-baac-cf5af74fd8ea" xmlns:ns3="123e0e83-1687-4af4-99fa-8890b554a334" targetNamespace="http://schemas.microsoft.com/office/2006/metadata/properties" ma:root="true" ma:fieldsID="82f74935358963b529ab82220d9971a6" ns2:_="" ns3:_="">
    <xsd:import namespace="8c87bee7-fa43-4573-baac-cf5af74fd8ea"/>
    <xsd:import namespace="123e0e83-1687-4af4-99fa-8890b554a33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87bee7-fa43-4573-baac-cf5af74fd8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301727d8-8d20-4bf0-a24c-ca0d671e345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3e0e83-1687-4af4-99fa-8890b554a33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24e87b0-df48-4f8a-ac09-262cb7caf061}" ma:internalName="TaxCatchAll" ma:showField="CatchAllData" ma:web="123e0e83-1687-4af4-99fa-8890b554a33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77F3E7C-0566-492E-8454-016C5D60A2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C8425E-535B-42C7-A829-6971B7D4A469}">
  <ds:schemaRefs>
    <ds:schemaRef ds:uri="123e0e83-1687-4af4-99fa-8890b554a334"/>
    <ds:schemaRef ds:uri="http://schemas.microsoft.com/office/2006/documentManagement/types"/>
    <ds:schemaRef ds:uri="http://www.w3.org/XML/1998/namespace"/>
    <ds:schemaRef ds:uri="8c87bee7-fa43-4573-baac-cf5af74fd8ea"/>
    <ds:schemaRef ds:uri="http://schemas.openxmlformats.org/package/2006/metadata/core-properties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BA84F7A8-89C1-486B-82F4-2BFBF223A329}">
  <ds:schemaRefs>
    <ds:schemaRef ds:uri="123e0e83-1687-4af4-99fa-8890b554a334"/>
    <ds:schemaRef ds:uri="8c87bee7-fa43-4573-baac-cf5af74fd8e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22</Words>
  <Application>Microsoft Macintosh PowerPoint</Application>
  <PresentationFormat>Widescreen</PresentationFormat>
  <Paragraphs>20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Barlow Semi Condensed</vt:lpstr>
      <vt:lpstr>Barlow Semi Condensed SemiBold</vt:lpstr>
      <vt:lpstr>Calibri</vt:lpstr>
      <vt:lpstr>Quicksand Bold</vt:lpstr>
      <vt:lpstr>Office Theme</vt:lpstr>
      <vt:lpstr>Title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P2C Style Guide</dc:title>
  <dc:creator>Kari Stillman</dc:creator>
  <cp:lastModifiedBy>Stephanie McSpadden</cp:lastModifiedBy>
  <cp:revision>3</cp:revision>
  <cp:lastPrinted>2023-08-22T16:16:38Z</cp:lastPrinted>
  <dcterms:created xsi:type="dcterms:W3CDTF">2023-07-24T13:08:04Z</dcterms:created>
  <dcterms:modified xsi:type="dcterms:W3CDTF">2024-01-02T16:17:49Z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0x01010001186283FF8BBC4CA0E7E18DB147F171</vt:lpwstr>
  </property>
  <property fmtid="{D5CDD505-2E9C-101B-9397-08002B2CF9AE}" pid="3" name="MediaServiceImageTags">
    <vt:lpwstr/>
  </property>
</Properties>
</file>