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F3823-7778-3389-E6C7-7DC25ACF6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3128F0-8DE9-E733-5A3A-D3AC16500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800B48-167D-015A-68C2-3BC37C2D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F9A740-4326-11E9-4D91-F9B026DC3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76EF63-08E0-B3A6-C84E-B047BBC5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577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B98D9-5607-DD88-29CA-CF728B9F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2F98CA-0CC5-66AA-8732-30C359AAF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D7DCB0-1C8E-E5D2-6F3A-B5E88D7D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B1F813-68E9-83E1-4F82-A5CE57CB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FCE270-79E7-2CC9-2E01-29C1CF32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42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AC1B89-9AB5-2975-E6EB-94BEB8AB6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3234D2-7FE6-B500-B58B-790340F54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218DC2-0953-DF56-465E-9540CA7C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E76351-2BD6-31E7-EC43-82073D64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8E7094-1AB4-620B-5FA1-6F8955FE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78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4DE0E-19CA-A752-FF4F-802DE0367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2B59A2-FCEC-DFD7-8DD0-A49A3C4E0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9104A5-7D93-8855-9431-ADF7A2086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E381E6-DF7D-6C0B-BEB7-DBE8C476C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8DD4A7-0240-770F-A679-D14C4B61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CF990-C0D3-370C-C907-5FE8889B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0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21303D-ABD0-0FD5-7184-9156E613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F39AB4-6C1C-7957-E8C2-0A32B159B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526560-E734-F231-D203-5AC425DD0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AE456E-0160-EB98-4761-A4FE54240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D5DD2F4-91FC-D54F-7250-86AE07407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8FFAAE6-9D3A-72A9-2DAB-D2CCF829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8B816CB-9A55-471E-997D-09BDFD38F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E2C0920-D5BF-5782-6E0D-B52C6597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7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6A353-1D5C-456A-9EFA-64CE72ED8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3AC60C-CB49-6CE4-8239-CD1691F8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B7A50-46A1-A305-6FB9-A8F113122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0FD2B5-3889-BEF3-262F-3F11D109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273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E400F82-A7AC-936A-1E55-7B4314EE8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803DBC5-5C39-3CF3-F97C-8BC3AE6D0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7EEBF9A-1FBB-23B5-1013-76AC984F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20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C6EA9-D5B4-A8FB-939A-03F0F12DD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C79A88-C6F5-D151-07D0-6EACD354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4518222-B3AF-A43A-3505-CA71B6F1D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378F39C-C3D4-F347-2F07-8A199D54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C3AF6A-F5A5-F933-4EE5-D7D3C5C22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8610A5-00E1-DCF2-DF9C-28B6D9F6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38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03073-A3F8-8059-80D6-F3897EA7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47CF7FD-20D7-4F55-98A8-F43C9065FA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3F9FA9-CC31-7146-B7C4-11522BAD1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18BB68D-9CC1-8B51-0824-7B988A9D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925514-AF87-FFE0-606D-47EB407C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BCFF94B-7370-24CA-2F2E-694500C6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56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0F6185-75D6-D9D3-A99E-084032D5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C4FE9F-1A75-184B-030E-B5709CBAB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A5C579-5C3E-6194-1B18-73C202CBE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A8A4E1-8427-D76D-91FF-804C5B6FD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80C600-9384-C1A2-2C45-A772DADE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07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7A00A5E-830C-D5A5-727D-E6536F0EA1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806738-2A8C-343F-E817-165E54626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07F535-5C5F-7A28-D563-A51637369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E6B538-3B17-D5EC-5BB5-1733B2716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5E8C45-4438-C24F-2EF2-C55AECBD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96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FB5673-4AF0-1C49-91AD-449971BA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412BE6-3B37-D208-EE2C-41576D95A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A6CB46-27E2-7C4F-5BE2-D8CDBCA81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5C582-FEF5-44F8-A964-8216FFCD2BAE}" type="datetimeFigureOut">
              <a:rPr lang="de-DE" smtClean="0"/>
              <a:t>03.10.24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C244C8-8FC1-DBA3-6B59-31784810D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B5C046-2EE7-6044-1964-B582A62C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B3B66-5166-4D1E-9E7D-0EBFA92658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72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CACAA4-BF64-A409-1304-409C3999E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THE RABERGERS‘ 2024 YEAR OF JUBILEES</a:t>
            </a:r>
          </a:p>
          <a:p>
            <a:r>
              <a:rPr lang="de-DE" dirty="0"/>
              <a:t>Bernhard           Marie Theres</a:t>
            </a:r>
          </a:p>
          <a:p>
            <a:r>
              <a:rPr lang="de-DE" dirty="0"/>
              <a:t>25</a:t>
            </a:r>
          </a:p>
          <a:p>
            <a:r>
              <a:rPr lang="de-DE" dirty="0"/>
              <a:t>Florian</a:t>
            </a:r>
          </a:p>
          <a:p>
            <a:r>
              <a:rPr lang="de-DE" dirty="0"/>
              <a:t>20</a:t>
            </a:r>
          </a:p>
          <a:p>
            <a:r>
              <a:rPr lang="de-DE" dirty="0"/>
              <a:t>Sophie </a:t>
            </a:r>
          </a:p>
          <a:p>
            <a:r>
              <a:rPr lang="de-DE" dirty="0"/>
              <a:t>18</a:t>
            </a:r>
          </a:p>
          <a:p>
            <a:r>
              <a:rPr lang="de-DE" dirty="0"/>
              <a:t>Valerie</a:t>
            </a:r>
          </a:p>
          <a:p>
            <a:r>
              <a:rPr lang="de-DE" dirty="0"/>
              <a:t>16</a:t>
            </a:r>
          </a:p>
        </p:txBody>
      </p:sp>
      <p:pic>
        <p:nvPicPr>
          <p:cNvPr id="10" name="Grafik 9" descr="Familien-Stammbaum zeichnen ? (Sex, Familie, Eltern)">
            <a:extLst>
              <a:ext uri="{FF2B5EF4-FFF2-40B4-BE49-F238E27FC236}">
                <a16:creationId xmlns:a16="http://schemas.microsoft.com/office/drawing/2014/main" id="{9D98EE36-C83D-4926-9888-659641EAC7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781175" y="2409824"/>
            <a:ext cx="319087" cy="319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 descr="Bildergebnis für Platinum Jubilee">
            <a:extLst>
              <a:ext uri="{FF2B5EF4-FFF2-40B4-BE49-F238E27FC236}">
                <a16:creationId xmlns:a16="http://schemas.microsoft.com/office/drawing/2014/main" id="{646606DD-0C9D-FBB8-DA48-059445F0E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721" y="3500439"/>
            <a:ext cx="2865437" cy="2790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nhaltsplatzhalter 11">
            <a:extLst>
              <a:ext uri="{FF2B5EF4-FFF2-40B4-BE49-F238E27FC236}">
                <a16:creationId xmlns:a16="http://schemas.microsoft.com/office/drawing/2014/main" id="{E24CED58-AD2F-0570-D3C1-1D5D5D43E6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532" t="28735" r="42461" b="42255"/>
          <a:stretch/>
        </p:blipFill>
        <p:spPr bwMode="auto">
          <a:xfrm>
            <a:off x="6096000" y="152247"/>
            <a:ext cx="3658880" cy="3205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7426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C7EE1-799A-0D7E-8BD4-0FB6B637A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Look &amp; </a:t>
            </a:r>
            <a:r>
              <a:rPr lang="de-DE" dirty="0" err="1"/>
              <a:t>Feel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8512B0-D82D-9237-C1F2-A06EA6013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Royal</a:t>
            </a:r>
          </a:p>
          <a:p>
            <a:r>
              <a:rPr lang="de-DE" dirty="0"/>
              <a:t>Floral</a:t>
            </a:r>
          </a:p>
          <a:p>
            <a:r>
              <a:rPr lang="de-DE" dirty="0"/>
              <a:t>Elegant</a:t>
            </a:r>
          </a:p>
          <a:p>
            <a:r>
              <a:rPr lang="de-DE" dirty="0"/>
              <a:t>Classic</a:t>
            </a:r>
          </a:p>
          <a:p>
            <a:r>
              <a:rPr lang="de-DE" dirty="0"/>
              <a:t>Shiny </a:t>
            </a:r>
            <a:r>
              <a:rPr lang="de-DE" dirty="0" err="1"/>
              <a:t>gold</a:t>
            </a:r>
            <a:r>
              <a:rPr lang="de-DE" dirty="0"/>
              <a:t> </a:t>
            </a:r>
            <a:r>
              <a:rPr lang="de-DE" dirty="0" err="1"/>
              <a:t>letters</a:t>
            </a:r>
            <a:r>
              <a:rPr lang="de-DE" dirty="0"/>
              <a:t>?</a:t>
            </a:r>
          </a:p>
          <a:p>
            <a:r>
              <a:rPr lang="de-DE" dirty="0" err="1"/>
              <a:t>Replace</a:t>
            </a:r>
            <a:r>
              <a:rPr lang="de-DE" dirty="0"/>
              <a:t> </a:t>
            </a:r>
            <a:r>
              <a:rPr lang="de-DE" dirty="0" err="1"/>
              <a:t>crests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flowers</a:t>
            </a:r>
            <a:r>
              <a:rPr lang="de-DE" dirty="0"/>
              <a:t>!! </a:t>
            </a:r>
          </a:p>
        </p:txBody>
      </p:sp>
      <p:pic>
        <p:nvPicPr>
          <p:cNvPr id="4" name="Grafik 3" descr="'Boy in the tent' Max Woosey invited to King Charles coronation">
            <a:extLst>
              <a:ext uri="{FF2B5EF4-FFF2-40B4-BE49-F238E27FC236}">
                <a16:creationId xmlns:a16="http://schemas.microsoft.com/office/drawing/2014/main" id="{FCC83DB2-95C6-DAB3-522F-E2948BE80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" t="-31" r="11"/>
          <a:stretch/>
        </p:blipFill>
        <p:spPr bwMode="auto">
          <a:xfrm>
            <a:off x="5903492" y="914400"/>
            <a:ext cx="5743074" cy="5171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 descr="Bildergebnis für Platinum Jubilee">
            <a:extLst>
              <a:ext uri="{FF2B5EF4-FFF2-40B4-BE49-F238E27FC236}">
                <a16:creationId xmlns:a16="http://schemas.microsoft.com/office/drawing/2014/main" id="{D694EC56-9925-7D7D-4F03-C0D8CEE6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52" y="2452428"/>
            <a:ext cx="2865437" cy="27908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3254649-7A2C-01BF-89B4-084AB19C09E6}"/>
              </a:ext>
            </a:extLst>
          </p:cNvPr>
          <p:cNvSpPr txBox="1"/>
          <p:nvPr/>
        </p:nvSpPr>
        <p:spPr>
          <a:xfrm>
            <a:off x="5991724" y="6000501"/>
            <a:ext cx="55986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Castellar" panose="020A0402060406010301" pitchFamily="18" charset="0"/>
              </a:rPr>
              <a:t>16th </a:t>
            </a:r>
            <a:r>
              <a:rPr lang="de-DE" sz="1100" dirty="0" err="1">
                <a:latin typeface="Castellar" panose="020A0402060406010301" pitchFamily="18" charset="0"/>
              </a:rPr>
              <a:t>of</a:t>
            </a:r>
            <a:r>
              <a:rPr lang="de-DE" sz="1100" dirty="0">
                <a:latin typeface="Castellar" panose="020A0402060406010301" pitchFamily="18" charset="0"/>
              </a:rPr>
              <a:t> November 2024, </a:t>
            </a:r>
            <a:r>
              <a:rPr lang="de-DE" sz="1100" dirty="0" err="1">
                <a:latin typeface="Castellar" panose="020A0402060406010301" pitchFamily="18" charset="0"/>
              </a:rPr>
              <a:t>openhouse</a:t>
            </a:r>
            <a:r>
              <a:rPr lang="de-DE" sz="1100" dirty="0">
                <a:latin typeface="Castellar" panose="020A0402060406010301" pitchFamily="18" charset="0"/>
              </a:rPr>
              <a:t> 11 am, </a:t>
            </a:r>
          </a:p>
          <a:p>
            <a:r>
              <a:rPr lang="de-DE" sz="1100" dirty="0" err="1">
                <a:latin typeface="Castellar" panose="020A0402060406010301" pitchFamily="18" charset="0"/>
              </a:rPr>
              <a:t>Thimiggasse</a:t>
            </a:r>
            <a:r>
              <a:rPr lang="de-DE" sz="1100" dirty="0">
                <a:latin typeface="Castellar" panose="020A0402060406010301" pitchFamily="18" charset="0"/>
              </a:rPr>
              <a:t> 48/5, 1180 </a:t>
            </a:r>
            <a:r>
              <a:rPr lang="de-DE" sz="1100">
                <a:latin typeface="Castellar" panose="020A0402060406010301" pitchFamily="18" charset="0"/>
              </a:rPr>
              <a:t>Vienna                     RSVP </a:t>
            </a:r>
            <a:r>
              <a:rPr lang="de-DE" sz="1100" dirty="0" err="1">
                <a:latin typeface="Castellar" panose="020A0402060406010301" pitchFamily="18" charset="0"/>
              </a:rPr>
              <a:t>by</a:t>
            </a:r>
            <a:r>
              <a:rPr lang="de-DE" sz="1100" dirty="0">
                <a:latin typeface="Castellar" panose="020A0402060406010301" pitchFamily="18" charset="0"/>
              </a:rPr>
              <a:t> </a:t>
            </a:r>
            <a:r>
              <a:rPr lang="de-DE" sz="1100" dirty="0" err="1">
                <a:latin typeface="Castellar" panose="020A0402060406010301" pitchFamily="18" charset="0"/>
              </a:rPr>
              <a:t>October</a:t>
            </a:r>
            <a:r>
              <a:rPr lang="de-DE" sz="1100" dirty="0">
                <a:latin typeface="Castellar" panose="020A0402060406010301" pitchFamily="18" charset="0"/>
              </a:rPr>
              <a:t> 20th</a:t>
            </a:r>
          </a:p>
        </p:txBody>
      </p:sp>
    </p:spTree>
    <p:extLst>
      <p:ext uri="{BB962C8B-B14F-4D97-AF65-F5344CB8AC3E}">
        <p14:creationId xmlns:p14="http://schemas.microsoft.com/office/powerpoint/2010/main" val="1613410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3157F-9AB4-196F-3D17-5562F76AA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2EA1C1-F4C3-B91A-1355-D5CC7C4A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PDF </a:t>
            </a:r>
          </a:p>
          <a:p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.PNG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2364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Breitbild</PresentationFormat>
  <Paragraphs>21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Castellar</vt:lpstr>
      <vt:lpstr>Office</vt:lpstr>
      <vt:lpstr>PowerPoint-Präsentation</vt:lpstr>
      <vt:lpstr>Look &amp; Feel</vt:lpstr>
      <vt:lpstr>Format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</dc:title>
  <dc:creator>Raberger Marie-Theres</dc:creator>
  <cp:lastModifiedBy>Bernhard Raberger</cp:lastModifiedBy>
  <cp:revision>3</cp:revision>
  <dcterms:created xsi:type="dcterms:W3CDTF">2024-10-03T15:39:42Z</dcterms:created>
  <dcterms:modified xsi:type="dcterms:W3CDTF">2024-10-03T16:12:41Z</dcterms:modified>
</cp:coreProperties>
</file>