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4" r:id="rId3"/>
    <p:sldId id="257" r:id="rId4"/>
    <p:sldId id="263" r:id="rId5"/>
    <p:sldId id="261" r:id="rId6"/>
    <p:sldId id="265" r:id="rId7"/>
    <p:sldId id="267" r:id="rId8"/>
    <p:sldId id="266" r:id="rId9"/>
    <p:sldId id="26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769980-BFCD-4095-B333-BE53A88DE8DE}" v="140" dt="2024-09-30T17:16:25.3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7" d="100"/>
          <a:sy n="107" d="100"/>
        </p:scale>
        <p:origin x="75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 Pierce" userId="de56fcff4e23588c" providerId="LiveId" clId="{AB769980-BFCD-4095-B333-BE53A88DE8DE}"/>
    <pc:docChg chg="undo custSel addSld delSld modSld sldOrd">
      <pc:chgData name="Katherin Pierce" userId="de56fcff4e23588c" providerId="LiveId" clId="{AB769980-BFCD-4095-B333-BE53A88DE8DE}" dt="2024-09-30T18:53:26.032" v="1606" actId="20577"/>
      <pc:docMkLst>
        <pc:docMk/>
      </pc:docMkLst>
      <pc:sldChg chg="addSp modSp mod">
        <pc:chgData name="Katherin Pierce" userId="de56fcff4e23588c" providerId="LiveId" clId="{AB769980-BFCD-4095-B333-BE53A88DE8DE}" dt="2024-09-27T13:25:00.989" v="1129" actId="20577"/>
        <pc:sldMkLst>
          <pc:docMk/>
          <pc:sldMk cId="2018009215" sldId="256"/>
        </pc:sldMkLst>
        <pc:spChg chg="mod">
          <ac:chgData name="Katherin Pierce" userId="de56fcff4e23588c" providerId="LiveId" clId="{AB769980-BFCD-4095-B333-BE53A88DE8DE}" dt="2024-07-12T15:08:37.154" v="760" actId="20577"/>
          <ac:spMkLst>
            <pc:docMk/>
            <pc:sldMk cId="2018009215" sldId="256"/>
            <ac:spMk id="2" creationId="{4A808D04-CBD6-B1D4-6D1F-C21383622890}"/>
          </ac:spMkLst>
        </pc:spChg>
        <pc:spChg chg="mod">
          <ac:chgData name="Katherin Pierce" userId="de56fcff4e23588c" providerId="LiveId" clId="{AB769980-BFCD-4095-B333-BE53A88DE8DE}" dt="2024-09-27T13:25:00.989" v="1129" actId="20577"/>
          <ac:spMkLst>
            <pc:docMk/>
            <pc:sldMk cId="2018009215" sldId="256"/>
            <ac:spMk id="3" creationId="{196B0784-729F-19E5-A4C1-C6A53947F5C8}"/>
          </ac:spMkLst>
        </pc:spChg>
        <pc:picChg chg="add mod">
          <ac:chgData name="Katherin Pierce" userId="de56fcff4e23588c" providerId="LiveId" clId="{AB769980-BFCD-4095-B333-BE53A88DE8DE}" dt="2024-07-11T19:19:16.784" v="3" actId="14100"/>
          <ac:picMkLst>
            <pc:docMk/>
            <pc:sldMk cId="2018009215" sldId="256"/>
            <ac:picMk id="6" creationId="{F513D4CB-2C54-3767-05A3-0218F2E8E007}"/>
          </ac:picMkLst>
        </pc:picChg>
      </pc:sldChg>
      <pc:sldChg chg="modSp mod">
        <pc:chgData name="Katherin Pierce" userId="de56fcff4e23588c" providerId="LiveId" clId="{AB769980-BFCD-4095-B333-BE53A88DE8DE}" dt="2024-09-30T18:52:39.207" v="1580" actId="27636"/>
        <pc:sldMkLst>
          <pc:docMk/>
          <pc:sldMk cId="679866056" sldId="257"/>
        </pc:sldMkLst>
        <pc:spChg chg="mod">
          <ac:chgData name="Katherin Pierce" userId="de56fcff4e23588c" providerId="LiveId" clId="{AB769980-BFCD-4095-B333-BE53A88DE8DE}" dt="2024-09-30T18:52:39.207" v="1580" actId="27636"/>
          <ac:spMkLst>
            <pc:docMk/>
            <pc:sldMk cId="679866056" sldId="257"/>
            <ac:spMk id="3" creationId="{274E5446-ED5B-5D64-FFB6-987489B02A04}"/>
          </ac:spMkLst>
        </pc:spChg>
      </pc:sldChg>
      <pc:sldChg chg="del">
        <pc:chgData name="Katherin Pierce" userId="de56fcff4e23588c" providerId="LiveId" clId="{AB769980-BFCD-4095-B333-BE53A88DE8DE}" dt="2024-09-30T17:12:34.993" v="1405" actId="47"/>
        <pc:sldMkLst>
          <pc:docMk/>
          <pc:sldMk cId="424180406" sldId="258"/>
        </pc:sldMkLst>
      </pc:sldChg>
      <pc:sldChg chg="del">
        <pc:chgData name="Katherin Pierce" userId="de56fcff4e23588c" providerId="LiveId" clId="{AB769980-BFCD-4095-B333-BE53A88DE8DE}" dt="2024-09-30T17:12:32.475" v="1404" actId="47"/>
        <pc:sldMkLst>
          <pc:docMk/>
          <pc:sldMk cId="513456978" sldId="259"/>
        </pc:sldMkLst>
      </pc:sldChg>
      <pc:sldChg chg="modSp del mod">
        <pc:chgData name="Katherin Pierce" userId="de56fcff4e23588c" providerId="LiveId" clId="{AB769980-BFCD-4095-B333-BE53A88DE8DE}" dt="2024-09-30T17:12:30.913" v="1403" actId="47"/>
        <pc:sldMkLst>
          <pc:docMk/>
          <pc:sldMk cId="1101827267" sldId="260"/>
        </pc:sldMkLst>
        <pc:spChg chg="mod">
          <ac:chgData name="Katherin Pierce" userId="de56fcff4e23588c" providerId="LiveId" clId="{AB769980-BFCD-4095-B333-BE53A88DE8DE}" dt="2024-09-27T13:26:17.935" v="1130" actId="313"/>
          <ac:spMkLst>
            <pc:docMk/>
            <pc:sldMk cId="1101827267" sldId="260"/>
            <ac:spMk id="2" creationId="{50B7E609-399B-0AB3-9AFD-CF5DCAC63B7A}"/>
          </ac:spMkLst>
        </pc:spChg>
      </pc:sldChg>
      <pc:sldChg chg="addSp delSp modSp mod setBg setClrOvrMap">
        <pc:chgData name="Katherin Pierce" userId="de56fcff4e23588c" providerId="LiveId" clId="{AB769980-BFCD-4095-B333-BE53A88DE8DE}" dt="2024-09-30T18:53:09.248" v="1595" actId="20577"/>
        <pc:sldMkLst>
          <pc:docMk/>
          <pc:sldMk cId="3462687054" sldId="261"/>
        </pc:sldMkLst>
        <pc:spChg chg="mod">
          <ac:chgData name="Katherin Pierce" userId="de56fcff4e23588c" providerId="LiveId" clId="{AB769980-BFCD-4095-B333-BE53A88DE8DE}" dt="2024-09-30T18:53:09.248" v="1595" actId="20577"/>
          <ac:spMkLst>
            <pc:docMk/>
            <pc:sldMk cId="3462687054" sldId="261"/>
            <ac:spMk id="2" creationId="{FDDB3EDA-A53A-B9CA-74A0-0BF266C60D4E}"/>
          </ac:spMkLst>
        </pc:spChg>
        <pc:spChg chg="mod">
          <ac:chgData name="Katherin Pierce" userId="de56fcff4e23588c" providerId="LiveId" clId="{AB769980-BFCD-4095-B333-BE53A88DE8DE}" dt="2024-09-30T17:03:33.395" v="1143" actId="26606"/>
          <ac:spMkLst>
            <pc:docMk/>
            <pc:sldMk cId="3462687054" sldId="261"/>
            <ac:spMk id="3" creationId="{B52E5354-AFA4-6493-5B69-B1BDAC882DB4}"/>
          </ac:spMkLst>
        </pc:spChg>
        <pc:spChg chg="add">
          <ac:chgData name="Katherin Pierce" userId="de56fcff4e23588c" providerId="LiveId" clId="{AB769980-BFCD-4095-B333-BE53A88DE8DE}" dt="2024-09-30T17:03:33.395" v="1143" actId="26606"/>
          <ac:spMkLst>
            <pc:docMk/>
            <pc:sldMk cId="3462687054" sldId="261"/>
            <ac:spMk id="15" creationId="{0E3114E6-DB3B-41B3-8FB5-41DD620FABF3}"/>
          </ac:spMkLst>
        </pc:spChg>
        <pc:spChg chg="add">
          <ac:chgData name="Katherin Pierce" userId="de56fcff4e23588c" providerId="LiveId" clId="{AB769980-BFCD-4095-B333-BE53A88DE8DE}" dt="2024-09-30T17:03:33.395" v="1143" actId="26606"/>
          <ac:spMkLst>
            <pc:docMk/>
            <pc:sldMk cId="3462687054" sldId="261"/>
            <ac:spMk id="17" creationId="{44E86CA7-F435-4FC9-BF1F-4B66FA81FDD4}"/>
          </ac:spMkLst>
        </pc:spChg>
        <pc:spChg chg="add">
          <ac:chgData name="Katherin Pierce" userId="de56fcff4e23588c" providerId="LiveId" clId="{AB769980-BFCD-4095-B333-BE53A88DE8DE}" dt="2024-09-30T17:03:33.395" v="1143" actId="26606"/>
          <ac:spMkLst>
            <pc:docMk/>
            <pc:sldMk cId="3462687054" sldId="261"/>
            <ac:spMk id="19" creationId="{6B985B8F-D4FA-4F1F-8C71-01F9DC4BD642}"/>
          </ac:spMkLst>
        </pc:spChg>
        <pc:picChg chg="add mod ord">
          <ac:chgData name="Katherin Pierce" userId="de56fcff4e23588c" providerId="LiveId" clId="{AB769980-BFCD-4095-B333-BE53A88DE8DE}" dt="2024-09-30T17:03:33.395" v="1143" actId="26606"/>
          <ac:picMkLst>
            <pc:docMk/>
            <pc:sldMk cId="3462687054" sldId="261"/>
            <ac:picMk id="5" creationId="{F1989671-3901-ACE2-1AF6-C65916698E64}"/>
          </ac:picMkLst>
        </pc:picChg>
        <pc:picChg chg="del">
          <ac:chgData name="Katherin Pierce" userId="de56fcff4e23588c" providerId="LiveId" clId="{AB769980-BFCD-4095-B333-BE53A88DE8DE}" dt="2024-09-30T17:02:12.279" v="1137" actId="478"/>
          <ac:picMkLst>
            <pc:docMk/>
            <pc:sldMk cId="3462687054" sldId="261"/>
            <ac:picMk id="6" creationId="{3A41864D-9909-61FA-6512-58BED1373461}"/>
          </ac:picMkLst>
        </pc:picChg>
        <pc:picChg chg="add mod ord">
          <ac:chgData name="Katherin Pierce" userId="de56fcff4e23588c" providerId="LiveId" clId="{AB769980-BFCD-4095-B333-BE53A88DE8DE}" dt="2024-09-30T17:03:33.395" v="1143" actId="26606"/>
          <ac:picMkLst>
            <pc:docMk/>
            <pc:sldMk cId="3462687054" sldId="261"/>
            <ac:picMk id="8" creationId="{3E62AF60-BAA1-564B-754B-2532D582C8A6}"/>
          </ac:picMkLst>
        </pc:picChg>
        <pc:cxnChg chg="add">
          <ac:chgData name="Katherin Pierce" userId="de56fcff4e23588c" providerId="LiveId" clId="{AB769980-BFCD-4095-B333-BE53A88DE8DE}" dt="2024-09-30T17:03:33.395" v="1143" actId="26606"/>
          <ac:cxnSpMkLst>
            <pc:docMk/>
            <pc:sldMk cId="3462687054" sldId="261"/>
            <ac:cxnSpMk id="13" creationId="{71C4AC57-DACB-456C-B436-E730DCB027AA}"/>
          </ac:cxnSpMkLst>
        </pc:cxnChg>
        <pc:cxnChg chg="add">
          <ac:chgData name="Katherin Pierce" userId="de56fcff4e23588c" providerId="LiveId" clId="{AB769980-BFCD-4095-B333-BE53A88DE8DE}" dt="2024-09-30T17:03:33.395" v="1143" actId="26606"/>
          <ac:cxnSpMkLst>
            <pc:docMk/>
            <pc:sldMk cId="3462687054" sldId="261"/>
            <ac:cxnSpMk id="21" creationId="{1B0F6661-0565-400C-8543-0862CF4B42D0}"/>
          </ac:cxnSpMkLst>
        </pc:cxnChg>
      </pc:sldChg>
      <pc:sldChg chg="del">
        <pc:chgData name="Katherin Pierce" userId="de56fcff4e23588c" providerId="LiveId" clId="{AB769980-BFCD-4095-B333-BE53A88DE8DE}" dt="2024-09-30T17:12:36.974" v="1406" actId="47"/>
        <pc:sldMkLst>
          <pc:docMk/>
          <pc:sldMk cId="313967388" sldId="262"/>
        </pc:sldMkLst>
      </pc:sldChg>
      <pc:sldChg chg="modSp mod">
        <pc:chgData name="Katherin Pierce" userId="de56fcff4e23588c" providerId="LiveId" clId="{AB769980-BFCD-4095-B333-BE53A88DE8DE}" dt="2024-09-30T18:53:00.218" v="1590" actId="20577"/>
        <pc:sldMkLst>
          <pc:docMk/>
          <pc:sldMk cId="2674209450" sldId="263"/>
        </pc:sldMkLst>
        <pc:spChg chg="mod">
          <ac:chgData name="Katherin Pierce" userId="de56fcff4e23588c" providerId="LiveId" clId="{AB769980-BFCD-4095-B333-BE53A88DE8DE}" dt="2024-07-12T15:28:18.495" v="1104" actId="20577"/>
          <ac:spMkLst>
            <pc:docMk/>
            <pc:sldMk cId="2674209450" sldId="263"/>
            <ac:spMk id="4" creationId="{B126F5D9-51A2-EDC1-A3E7-1FB6D4D649CD}"/>
          </ac:spMkLst>
        </pc:spChg>
        <pc:spChg chg="mod">
          <ac:chgData name="Katherin Pierce" userId="de56fcff4e23588c" providerId="LiveId" clId="{AB769980-BFCD-4095-B333-BE53A88DE8DE}" dt="2024-09-30T16:59:55.110" v="1136" actId="20577"/>
          <ac:spMkLst>
            <pc:docMk/>
            <pc:sldMk cId="2674209450" sldId="263"/>
            <ac:spMk id="6" creationId="{C09304DD-60AB-00B9-EEC1-6473A127C210}"/>
          </ac:spMkLst>
        </pc:spChg>
        <pc:spChg chg="mod">
          <ac:chgData name="Katherin Pierce" userId="de56fcff4e23588c" providerId="LiveId" clId="{AB769980-BFCD-4095-B333-BE53A88DE8DE}" dt="2024-09-30T18:52:54.591" v="1587" actId="20577"/>
          <ac:spMkLst>
            <pc:docMk/>
            <pc:sldMk cId="2674209450" sldId="263"/>
            <ac:spMk id="7" creationId="{AAF51BD0-C847-CAA2-3C84-520B6734875B}"/>
          </ac:spMkLst>
        </pc:spChg>
        <pc:spChg chg="mod">
          <ac:chgData name="Katherin Pierce" userId="de56fcff4e23588c" providerId="LiveId" clId="{AB769980-BFCD-4095-B333-BE53A88DE8DE}" dt="2024-09-30T18:53:00.218" v="1590" actId="20577"/>
          <ac:spMkLst>
            <pc:docMk/>
            <pc:sldMk cId="2674209450" sldId="263"/>
            <ac:spMk id="8" creationId="{46052253-1227-CA08-77A6-6375AB75A145}"/>
          </ac:spMkLst>
        </pc:spChg>
      </pc:sldChg>
      <pc:sldChg chg="delSp modSp mod ord">
        <pc:chgData name="Katherin Pierce" userId="de56fcff4e23588c" providerId="LiveId" clId="{AB769980-BFCD-4095-B333-BE53A88DE8DE}" dt="2024-09-30T17:22:39.192" v="1423"/>
        <pc:sldMkLst>
          <pc:docMk/>
          <pc:sldMk cId="1402882993" sldId="264"/>
        </pc:sldMkLst>
        <pc:graphicFrameChg chg="mod modGraphic">
          <ac:chgData name="Katherin Pierce" userId="de56fcff4e23588c" providerId="LiveId" clId="{AB769980-BFCD-4095-B333-BE53A88DE8DE}" dt="2024-07-12T15:16:19.254" v="925" actId="20577"/>
          <ac:graphicFrameMkLst>
            <pc:docMk/>
            <pc:sldMk cId="1402882993" sldId="264"/>
            <ac:graphicFrameMk id="11" creationId="{AEB707E8-6271-E6E1-E421-65B6A818233B}"/>
          </ac:graphicFrameMkLst>
        </pc:graphicFrameChg>
        <pc:picChg chg="del mod">
          <ac:chgData name="Katherin Pierce" userId="de56fcff4e23588c" providerId="LiveId" clId="{AB769980-BFCD-4095-B333-BE53A88DE8DE}" dt="2024-07-12T13:01:44.726" v="754" actId="478"/>
          <ac:picMkLst>
            <pc:docMk/>
            <pc:sldMk cId="1402882993" sldId="264"/>
            <ac:picMk id="5" creationId="{EF9F10D5-4775-7A5D-D57D-08FE7245F46D}"/>
          </ac:picMkLst>
        </pc:picChg>
        <pc:picChg chg="del mod">
          <ac:chgData name="Katherin Pierce" userId="de56fcff4e23588c" providerId="LiveId" clId="{AB769980-BFCD-4095-B333-BE53A88DE8DE}" dt="2024-07-12T13:01:37.832" v="752" actId="478"/>
          <ac:picMkLst>
            <pc:docMk/>
            <pc:sldMk cId="1402882993" sldId="264"/>
            <ac:picMk id="7" creationId="{1EFAB36E-8347-7095-F1BC-86E92A9C352A}"/>
          </ac:picMkLst>
        </pc:picChg>
        <pc:picChg chg="del mod">
          <ac:chgData name="Katherin Pierce" userId="de56fcff4e23588c" providerId="LiveId" clId="{AB769980-BFCD-4095-B333-BE53A88DE8DE}" dt="2024-07-12T13:02:55.744" v="759" actId="478"/>
          <ac:picMkLst>
            <pc:docMk/>
            <pc:sldMk cId="1402882993" sldId="264"/>
            <ac:picMk id="9" creationId="{0424D890-3961-6C3D-A3B4-6F867605A725}"/>
          </ac:picMkLst>
        </pc:picChg>
      </pc:sldChg>
      <pc:sldChg chg="addSp delSp modSp mod">
        <pc:chgData name="Katherin Pierce" userId="de56fcff4e23588c" providerId="LiveId" clId="{AB769980-BFCD-4095-B333-BE53A88DE8DE}" dt="2024-09-30T18:53:13.927" v="1598" actId="20577"/>
        <pc:sldMkLst>
          <pc:docMk/>
          <pc:sldMk cId="3143085576" sldId="265"/>
        </pc:sldMkLst>
        <pc:spChg chg="mod">
          <ac:chgData name="Katherin Pierce" userId="de56fcff4e23588c" providerId="LiveId" clId="{AB769980-BFCD-4095-B333-BE53A88DE8DE}" dt="2024-09-30T18:53:13.927" v="1598" actId="20577"/>
          <ac:spMkLst>
            <pc:docMk/>
            <pc:sldMk cId="3143085576" sldId="265"/>
            <ac:spMk id="2" creationId="{C2ABD0A1-6D5F-4478-E152-DF77E5E4D901}"/>
          </ac:spMkLst>
        </pc:spChg>
        <pc:spChg chg="del">
          <ac:chgData name="Katherin Pierce" userId="de56fcff4e23588c" providerId="LiveId" clId="{AB769980-BFCD-4095-B333-BE53A88DE8DE}" dt="2024-09-30T17:16:14.986" v="1412" actId="478"/>
          <ac:spMkLst>
            <pc:docMk/>
            <pc:sldMk cId="3143085576" sldId="265"/>
            <ac:spMk id="3" creationId="{66E33228-C946-7147-3127-3564ADE3DEEB}"/>
          </ac:spMkLst>
        </pc:spChg>
        <pc:picChg chg="del">
          <ac:chgData name="Katherin Pierce" userId="de56fcff4e23588c" providerId="LiveId" clId="{AB769980-BFCD-4095-B333-BE53A88DE8DE}" dt="2024-09-30T17:13:13.070" v="1408" actId="478"/>
          <ac:picMkLst>
            <pc:docMk/>
            <pc:sldMk cId="3143085576" sldId="265"/>
            <ac:picMk id="5" creationId="{B6E2397E-01B1-4602-4C49-5F3FB41AA873}"/>
          </ac:picMkLst>
        </pc:picChg>
        <pc:picChg chg="add mod">
          <ac:chgData name="Katherin Pierce" userId="de56fcff4e23588c" providerId="LiveId" clId="{AB769980-BFCD-4095-B333-BE53A88DE8DE}" dt="2024-09-30T17:16:09.798" v="1411" actId="1076"/>
          <ac:picMkLst>
            <pc:docMk/>
            <pc:sldMk cId="3143085576" sldId="265"/>
            <ac:picMk id="6" creationId="{AD88CD1B-8519-B1B1-675F-F97C005657B1}"/>
          </ac:picMkLst>
        </pc:picChg>
      </pc:sldChg>
      <pc:sldChg chg="addSp delSp modSp mod setBg">
        <pc:chgData name="Katherin Pierce" userId="de56fcff4e23588c" providerId="LiveId" clId="{AB769980-BFCD-4095-B333-BE53A88DE8DE}" dt="2024-09-30T18:53:26.032" v="1606" actId="20577"/>
        <pc:sldMkLst>
          <pc:docMk/>
          <pc:sldMk cId="2316689026" sldId="266"/>
        </pc:sldMkLst>
        <pc:spChg chg="mod">
          <ac:chgData name="Katherin Pierce" userId="de56fcff4e23588c" providerId="LiveId" clId="{AB769980-BFCD-4095-B333-BE53A88DE8DE}" dt="2024-09-30T18:53:26.032" v="1606" actId="20577"/>
          <ac:spMkLst>
            <pc:docMk/>
            <pc:sldMk cId="2316689026" sldId="266"/>
            <ac:spMk id="2" creationId="{C2ABD0A1-6D5F-4478-E152-DF77E5E4D901}"/>
          </ac:spMkLst>
        </pc:spChg>
        <pc:spChg chg="del mod">
          <ac:chgData name="Katherin Pierce" userId="de56fcff4e23588c" providerId="LiveId" clId="{AB769980-BFCD-4095-B333-BE53A88DE8DE}" dt="2024-09-30T17:09:04.891" v="1147" actId="478"/>
          <ac:spMkLst>
            <pc:docMk/>
            <pc:sldMk cId="2316689026" sldId="266"/>
            <ac:spMk id="3" creationId="{66E33228-C946-7147-3127-3564ADE3DEEB}"/>
          </ac:spMkLst>
        </pc:spChg>
        <pc:spChg chg="add">
          <ac:chgData name="Katherin Pierce" userId="de56fcff4e23588c" providerId="LiveId" clId="{AB769980-BFCD-4095-B333-BE53A88DE8DE}" dt="2024-09-30T17:09:00.217" v="1146" actId="26606"/>
          <ac:spMkLst>
            <pc:docMk/>
            <pc:sldMk cId="2316689026" sldId="266"/>
            <ac:spMk id="11" creationId="{FEF4A33F-B2F7-45E4-8604-AEC63DC7A4FE}"/>
          </ac:spMkLst>
        </pc:spChg>
        <pc:picChg chg="del">
          <ac:chgData name="Katherin Pierce" userId="de56fcff4e23588c" providerId="LiveId" clId="{AB769980-BFCD-4095-B333-BE53A88DE8DE}" dt="2024-09-30T17:08:51.975" v="1144" actId="478"/>
          <ac:picMkLst>
            <pc:docMk/>
            <pc:sldMk cId="2316689026" sldId="266"/>
            <ac:picMk id="5" creationId="{B6E2397E-01B1-4602-4C49-5F3FB41AA873}"/>
          </ac:picMkLst>
        </pc:picChg>
        <pc:picChg chg="add mod">
          <ac:chgData name="Katherin Pierce" userId="de56fcff4e23588c" providerId="LiveId" clId="{AB769980-BFCD-4095-B333-BE53A88DE8DE}" dt="2024-09-30T17:09:00.217" v="1146" actId="26606"/>
          <ac:picMkLst>
            <pc:docMk/>
            <pc:sldMk cId="2316689026" sldId="266"/>
            <ac:picMk id="6" creationId="{5AE2B6B2-69BA-90ED-B90E-F329C9FBE5C8}"/>
          </ac:picMkLst>
        </pc:picChg>
        <pc:cxnChg chg="add">
          <ac:chgData name="Katherin Pierce" userId="de56fcff4e23588c" providerId="LiveId" clId="{AB769980-BFCD-4095-B333-BE53A88DE8DE}" dt="2024-09-30T17:09:00.217" v="1146" actId="26606"/>
          <ac:cxnSpMkLst>
            <pc:docMk/>
            <pc:sldMk cId="2316689026" sldId="266"/>
            <ac:cxnSpMk id="13" creationId="{123BD2E2-0AD9-4BE6-AD95-F3EF01A9913F}"/>
          </ac:cxnSpMkLst>
        </pc:cxnChg>
      </pc:sldChg>
      <pc:sldChg chg="addSp delSp modSp mod setBg setClrOvrMap">
        <pc:chgData name="Katherin Pierce" userId="de56fcff4e23588c" providerId="LiveId" clId="{AB769980-BFCD-4095-B333-BE53A88DE8DE}" dt="2024-09-30T18:53:19.036" v="1601" actId="20577"/>
        <pc:sldMkLst>
          <pc:docMk/>
          <pc:sldMk cId="313754835" sldId="267"/>
        </pc:sldMkLst>
        <pc:spChg chg="mod">
          <ac:chgData name="Katherin Pierce" userId="de56fcff4e23588c" providerId="LiveId" clId="{AB769980-BFCD-4095-B333-BE53A88DE8DE}" dt="2024-09-30T18:53:19.036" v="1601" actId="20577"/>
          <ac:spMkLst>
            <pc:docMk/>
            <pc:sldMk cId="313754835" sldId="267"/>
            <ac:spMk id="2" creationId="{FDDB3EDA-A53A-B9CA-74A0-0BF266C60D4E}"/>
          </ac:spMkLst>
        </pc:spChg>
        <pc:spChg chg="mod">
          <ac:chgData name="Katherin Pierce" userId="de56fcff4e23588c" providerId="LiveId" clId="{AB769980-BFCD-4095-B333-BE53A88DE8DE}" dt="2024-09-30T17:20:15.920" v="1416" actId="26606"/>
          <ac:spMkLst>
            <pc:docMk/>
            <pc:sldMk cId="313754835" sldId="267"/>
            <ac:spMk id="3" creationId="{B52E5354-AFA4-6493-5B69-B1BDAC882DB4}"/>
          </ac:spMkLst>
        </pc:spChg>
        <pc:spChg chg="add">
          <ac:chgData name="Katherin Pierce" userId="de56fcff4e23588c" providerId="LiveId" clId="{AB769980-BFCD-4095-B333-BE53A88DE8DE}" dt="2024-09-30T17:20:15.920" v="1416" actId="26606"/>
          <ac:spMkLst>
            <pc:docMk/>
            <pc:sldMk cId="313754835" sldId="267"/>
            <ac:spMk id="14" creationId="{0E3114E6-DB3B-41B3-8FB5-41DD620FABF3}"/>
          </ac:spMkLst>
        </pc:spChg>
        <pc:spChg chg="add">
          <ac:chgData name="Katherin Pierce" userId="de56fcff4e23588c" providerId="LiveId" clId="{AB769980-BFCD-4095-B333-BE53A88DE8DE}" dt="2024-09-30T17:20:15.920" v="1416" actId="26606"/>
          <ac:spMkLst>
            <pc:docMk/>
            <pc:sldMk cId="313754835" sldId="267"/>
            <ac:spMk id="16" creationId="{44E86CA7-F435-4FC9-BF1F-4B66FA81FDD4}"/>
          </ac:spMkLst>
        </pc:spChg>
        <pc:spChg chg="add">
          <ac:chgData name="Katherin Pierce" userId="de56fcff4e23588c" providerId="LiveId" clId="{AB769980-BFCD-4095-B333-BE53A88DE8DE}" dt="2024-09-30T17:20:15.920" v="1416" actId="26606"/>
          <ac:spMkLst>
            <pc:docMk/>
            <pc:sldMk cId="313754835" sldId="267"/>
            <ac:spMk id="18" creationId="{6B985B8F-D4FA-4F1F-8C71-01F9DC4BD642}"/>
          </ac:spMkLst>
        </pc:spChg>
        <pc:picChg chg="add mod ord">
          <ac:chgData name="Katherin Pierce" userId="de56fcff4e23588c" providerId="LiveId" clId="{AB769980-BFCD-4095-B333-BE53A88DE8DE}" dt="2024-09-30T17:20:15.920" v="1416" actId="26606"/>
          <ac:picMkLst>
            <pc:docMk/>
            <pc:sldMk cId="313754835" sldId="267"/>
            <ac:picMk id="4" creationId="{A1F704EC-F652-5501-0F37-DEF33324CB54}"/>
          </ac:picMkLst>
        </pc:picChg>
        <pc:picChg chg="del">
          <ac:chgData name="Katherin Pierce" userId="de56fcff4e23588c" providerId="LiveId" clId="{AB769980-BFCD-4095-B333-BE53A88DE8DE}" dt="2024-09-30T17:12:58.850" v="1407" actId="478"/>
          <ac:picMkLst>
            <pc:docMk/>
            <pc:sldMk cId="313754835" sldId="267"/>
            <ac:picMk id="6" creationId="{3A41864D-9909-61FA-6512-58BED1373461}"/>
          </ac:picMkLst>
        </pc:picChg>
        <pc:picChg chg="add mod ord">
          <ac:chgData name="Katherin Pierce" userId="de56fcff4e23588c" providerId="LiveId" clId="{AB769980-BFCD-4095-B333-BE53A88DE8DE}" dt="2024-09-30T17:20:15.920" v="1416" actId="26606"/>
          <ac:picMkLst>
            <pc:docMk/>
            <pc:sldMk cId="313754835" sldId="267"/>
            <ac:picMk id="7" creationId="{680FD44D-6CF5-2B2C-4EB8-C0ED1BDB5CC3}"/>
          </ac:picMkLst>
        </pc:picChg>
        <pc:cxnChg chg="add">
          <ac:chgData name="Katherin Pierce" userId="de56fcff4e23588c" providerId="LiveId" clId="{AB769980-BFCD-4095-B333-BE53A88DE8DE}" dt="2024-09-30T17:20:15.920" v="1416" actId="26606"/>
          <ac:cxnSpMkLst>
            <pc:docMk/>
            <pc:sldMk cId="313754835" sldId="267"/>
            <ac:cxnSpMk id="12" creationId="{71C4AC57-DACB-456C-B436-E730DCB027AA}"/>
          </ac:cxnSpMkLst>
        </pc:cxnChg>
        <pc:cxnChg chg="add">
          <ac:chgData name="Katherin Pierce" userId="de56fcff4e23588c" providerId="LiveId" clId="{AB769980-BFCD-4095-B333-BE53A88DE8DE}" dt="2024-09-30T17:20:15.920" v="1416" actId="26606"/>
          <ac:cxnSpMkLst>
            <pc:docMk/>
            <pc:sldMk cId="313754835" sldId="267"/>
            <ac:cxnSpMk id="20" creationId="{1B0F6661-0565-400C-8543-0862CF4B42D0}"/>
          </ac:cxnSpMkLst>
        </pc:cxnChg>
      </pc:sldChg>
      <pc:sldChg chg="modSp add mod ord">
        <pc:chgData name="Katherin Pierce" userId="de56fcff4e23588c" providerId="LiveId" clId="{AB769980-BFCD-4095-B333-BE53A88DE8DE}" dt="2024-09-30T17:21:46.844" v="1421" actId="6549"/>
        <pc:sldMkLst>
          <pc:docMk/>
          <pc:sldMk cId="1356520774" sldId="268"/>
        </pc:sldMkLst>
        <pc:spChg chg="mod">
          <ac:chgData name="Katherin Pierce" userId="de56fcff4e23588c" providerId="LiveId" clId="{AB769980-BFCD-4095-B333-BE53A88DE8DE}" dt="2024-07-11T19:19:43.011" v="42" actId="20577"/>
          <ac:spMkLst>
            <pc:docMk/>
            <pc:sldMk cId="1356520774" sldId="268"/>
            <ac:spMk id="2" creationId="{A52AF72C-CDB4-DA78-E987-12A957C85958}"/>
          </ac:spMkLst>
        </pc:spChg>
        <pc:spChg chg="mod">
          <ac:chgData name="Katherin Pierce" userId="de56fcff4e23588c" providerId="LiveId" clId="{AB769980-BFCD-4095-B333-BE53A88DE8DE}" dt="2024-09-30T17:21:46.844" v="1421" actId="6549"/>
          <ac:spMkLst>
            <pc:docMk/>
            <pc:sldMk cId="1356520774" sldId="268"/>
            <ac:spMk id="3" creationId="{274E5446-ED5B-5D64-FFB6-987489B02A0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14023F-BFC9-4CFA-B2CA-0254822CC67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6645C6A4-A4BF-445E-BF08-7B662E9A3D79}">
      <dgm:prSet custT="1"/>
      <dgm:spPr/>
      <dgm:t>
        <a:bodyPr/>
        <a:lstStyle/>
        <a:p>
          <a:r>
            <a:rPr lang="en-US" sz="2400" dirty="0"/>
            <a:t>Coordination with your architect and contractor to seamlessly integrate the Car Wash system to your facility</a:t>
          </a:r>
        </a:p>
      </dgm:t>
    </dgm:pt>
    <dgm:pt modelId="{2318A099-73A2-4F22-85A0-2778BFBAD780}" type="parTrans" cxnId="{9F092B33-DC97-4CF7-BCCF-94339F59E589}">
      <dgm:prSet/>
      <dgm:spPr/>
      <dgm:t>
        <a:bodyPr/>
        <a:lstStyle/>
        <a:p>
          <a:endParaRPr lang="en-US"/>
        </a:p>
      </dgm:t>
    </dgm:pt>
    <dgm:pt modelId="{EC0CE6FD-CED8-408B-AA39-365B1DD2CC9E}" type="sibTrans" cxnId="{9F092B33-DC97-4CF7-BCCF-94339F59E589}">
      <dgm:prSet/>
      <dgm:spPr/>
      <dgm:t>
        <a:bodyPr/>
        <a:lstStyle/>
        <a:p>
          <a:endParaRPr lang="en-US"/>
        </a:p>
      </dgm:t>
    </dgm:pt>
    <dgm:pt modelId="{DF4ED003-1415-4349-9A0A-CA4DD37BC38A}">
      <dgm:prSet custT="1"/>
      <dgm:spPr/>
      <dgm:t>
        <a:bodyPr/>
        <a:lstStyle/>
        <a:p>
          <a:r>
            <a:rPr lang="en-US" sz="2400" dirty="0"/>
            <a:t>Complete carwash package including floorplans, equipment package &amp; MEP requirements</a:t>
          </a:r>
        </a:p>
      </dgm:t>
    </dgm:pt>
    <dgm:pt modelId="{D14C6853-5FC8-4C17-BBB8-C8F8E3C3AC30}" type="parTrans" cxnId="{0B42E62C-4E5C-435A-85F3-5AA81C3C2F4F}">
      <dgm:prSet/>
      <dgm:spPr/>
      <dgm:t>
        <a:bodyPr/>
        <a:lstStyle/>
        <a:p>
          <a:endParaRPr lang="en-US"/>
        </a:p>
      </dgm:t>
    </dgm:pt>
    <dgm:pt modelId="{2C40E89A-EEA8-43CA-9518-BDE131BED8FC}" type="sibTrans" cxnId="{0B42E62C-4E5C-435A-85F3-5AA81C3C2F4F}">
      <dgm:prSet/>
      <dgm:spPr/>
      <dgm:t>
        <a:bodyPr/>
        <a:lstStyle/>
        <a:p>
          <a:endParaRPr lang="en-US"/>
        </a:p>
      </dgm:t>
    </dgm:pt>
    <dgm:pt modelId="{7E41BDDE-DCA3-4CE0-ADEC-F681813680D9}">
      <dgm:prSet custT="1"/>
      <dgm:spPr/>
      <dgm:t>
        <a:bodyPr/>
        <a:lstStyle/>
        <a:p>
          <a:r>
            <a:rPr lang="en-US" sz="2800" dirty="0"/>
            <a:t>Equipment package designed to provide clean vehicles quickly and safely</a:t>
          </a:r>
        </a:p>
      </dgm:t>
    </dgm:pt>
    <dgm:pt modelId="{13CD8586-8283-454A-9445-D2C1F589C1A5}" type="parTrans" cxnId="{8A3E9E39-9C50-42E6-898C-4006AA6E3258}">
      <dgm:prSet/>
      <dgm:spPr/>
      <dgm:t>
        <a:bodyPr/>
        <a:lstStyle/>
        <a:p>
          <a:endParaRPr lang="en-US"/>
        </a:p>
      </dgm:t>
    </dgm:pt>
    <dgm:pt modelId="{97355C6E-CF7B-4619-AE6B-9ACBC69E7DA3}" type="sibTrans" cxnId="{8A3E9E39-9C50-42E6-898C-4006AA6E3258}">
      <dgm:prSet/>
      <dgm:spPr/>
      <dgm:t>
        <a:bodyPr/>
        <a:lstStyle/>
        <a:p>
          <a:endParaRPr lang="en-US"/>
        </a:p>
      </dgm:t>
    </dgm:pt>
    <dgm:pt modelId="{F0D479AA-B9BD-40A5-A3D6-D707639E691E}">
      <dgm:prSet custT="1"/>
      <dgm:spPr/>
      <dgm:t>
        <a:bodyPr/>
        <a:lstStyle/>
        <a:p>
          <a:r>
            <a:rPr lang="en-US" sz="2800" dirty="0"/>
            <a:t>Professional installation of equipment</a:t>
          </a:r>
        </a:p>
      </dgm:t>
    </dgm:pt>
    <dgm:pt modelId="{D29FEDC0-BA1B-4FE9-8AA8-C202AB355318}" type="parTrans" cxnId="{176F4EC3-5663-437F-B527-F4649F9B5536}">
      <dgm:prSet/>
      <dgm:spPr/>
      <dgm:t>
        <a:bodyPr/>
        <a:lstStyle/>
        <a:p>
          <a:endParaRPr lang="en-US"/>
        </a:p>
      </dgm:t>
    </dgm:pt>
    <dgm:pt modelId="{6A6D8131-CCE0-4650-91AB-E6A89E6D1E39}" type="sibTrans" cxnId="{176F4EC3-5663-437F-B527-F4649F9B5536}">
      <dgm:prSet/>
      <dgm:spPr/>
      <dgm:t>
        <a:bodyPr/>
        <a:lstStyle/>
        <a:p>
          <a:endParaRPr lang="en-US"/>
        </a:p>
      </dgm:t>
    </dgm:pt>
    <dgm:pt modelId="{9FE3EF4C-98F1-4B54-ABFE-073FFB8412D1}">
      <dgm:prSet custT="1"/>
      <dgm:spPr/>
      <dgm:t>
        <a:bodyPr/>
        <a:lstStyle/>
        <a:p>
          <a:r>
            <a:rPr lang="en-US" sz="2400" dirty="0"/>
            <a:t>Maintenance, Chemical and Training programs for ease of daily operations</a:t>
          </a:r>
        </a:p>
      </dgm:t>
    </dgm:pt>
    <dgm:pt modelId="{747BD950-89F8-4EE5-A839-2561781910B3}" type="parTrans" cxnId="{1DC82D2D-F7CD-4326-9746-E774381B12C0}">
      <dgm:prSet/>
      <dgm:spPr/>
      <dgm:t>
        <a:bodyPr/>
        <a:lstStyle/>
        <a:p>
          <a:endParaRPr lang="en-US"/>
        </a:p>
      </dgm:t>
    </dgm:pt>
    <dgm:pt modelId="{D698C3B4-EB96-47D8-AED0-1252BB20727D}" type="sibTrans" cxnId="{1DC82D2D-F7CD-4326-9746-E774381B12C0}">
      <dgm:prSet/>
      <dgm:spPr/>
      <dgm:t>
        <a:bodyPr/>
        <a:lstStyle/>
        <a:p>
          <a:endParaRPr lang="en-US"/>
        </a:p>
      </dgm:t>
    </dgm:pt>
    <dgm:pt modelId="{E84B4D14-3CE9-4E8B-BCC9-EAF1FB0B11A0}">
      <dgm:prSet custT="1"/>
      <dgm:spPr/>
      <dgm:t>
        <a:bodyPr/>
        <a:lstStyle/>
        <a:p>
          <a:r>
            <a:rPr lang="en-US" sz="2800" dirty="0"/>
            <a:t>Guaranteed uptime of wash system</a:t>
          </a:r>
        </a:p>
      </dgm:t>
    </dgm:pt>
    <dgm:pt modelId="{BC17DCDE-01DC-4A7B-8006-C2BFE36939D9}" type="parTrans" cxnId="{9312FE14-8B1F-42E7-A596-AF8B34A41D88}">
      <dgm:prSet/>
      <dgm:spPr/>
      <dgm:t>
        <a:bodyPr/>
        <a:lstStyle/>
        <a:p>
          <a:endParaRPr lang="en-US"/>
        </a:p>
      </dgm:t>
    </dgm:pt>
    <dgm:pt modelId="{71EF60CC-8ACF-47C5-8D28-176716F6BF5B}" type="sibTrans" cxnId="{9312FE14-8B1F-42E7-A596-AF8B34A41D88}">
      <dgm:prSet/>
      <dgm:spPr/>
      <dgm:t>
        <a:bodyPr/>
        <a:lstStyle/>
        <a:p>
          <a:endParaRPr lang="en-US"/>
        </a:p>
      </dgm:t>
    </dgm:pt>
    <dgm:pt modelId="{660A411B-B8FE-4B50-BD1E-E21B58621EB3}" type="pres">
      <dgm:prSet presAssocID="{B914023F-BFC9-4CFA-B2CA-0254822CC67E}" presName="vert0" presStyleCnt="0">
        <dgm:presLayoutVars>
          <dgm:dir/>
          <dgm:animOne val="branch"/>
          <dgm:animLvl val="lvl"/>
        </dgm:presLayoutVars>
      </dgm:prSet>
      <dgm:spPr/>
    </dgm:pt>
    <dgm:pt modelId="{B298D106-581D-4057-A847-5125B7F31BAE}" type="pres">
      <dgm:prSet presAssocID="{6645C6A4-A4BF-445E-BF08-7B662E9A3D79}" presName="thickLine" presStyleLbl="alignNode1" presStyleIdx="0" presStyleCnt="6"/>
      <dgm:spPr/>
    </dgm:pt>
    <dgm:pt modelId="{229E099E-049D-4F3D-A183-1E2DAA1916CB}" type="pres">
      <dgm:prSet presAssocID="{6645C6A4-A4BF-445E-BF08-7B662E9A3D79}" presName="horz1" presStyleCnt="0"/>
      <dgm:spPr/>
    </dgm:pt>
    <dgm:pt modelId="{E2659C27-C6F4-4992-8C42-78D9F666BB5A}" type="pres">
      <dgm:prSet presAssocID="{6645C6A4-A4BF-445E-BF08-7B662E9A3D79}" presName="tx1" presStyleLbl="revTx" presStyleIdx="0" presStyleCnt="6"/>
      <dgm:spPr/>
    </dgm:pt>
    <dgm:pt modelId="{C81AD067-72B0-474F-A4AB-568B7A80B8E7}" type="pres">
      <dgm:prSet presAssocID="{6645C6A4-A4BF-445E-BF08-7B662E9A3D79}" presName="vert1" presStyleCnt="0"/>
      <dgm:spPr/>
    </dgm:pt>
    <dgm:pt modelId="{785E53FD-B6A2-477E-913A-A7271F512F4E}" type="pres">
      <dgm:prSet presAssocID="{DF4ED003-1415-4349-9A0A-CA4DD37BC38A}" presName="thickLine" presStyleLbl="alignNode1" presStyleIdx="1" presStyleCnt="6"/>
      <dgm:spPr/>
    </dgm:pt>
    <dgm:pt modelId="{B7941CED-B14E-45F0-8189-3BA1F4C91931}" type="pres">
      <dgm:prSet presAssocID="{DF4ED003-1415-4349-9A0A-CA4DD37BC38A}" presName="horz1" presStyleCnt="0"/>
      <dgm:spPr/>
    </dgm:pt>
    <dgm:pt modelId="{31C34C8C-F575-4475-8CA2-E028405C4B1F}" type="pres">
      <dgm:prSet presAssocID="{DF4ED003-1415-4349-9A0A-CA4DD37BC38A}" presName="tx1" presStyleLbl="revTx" presStyleIdx="1" presStyleCnt="6"/>
      <dgm:spPr/>
    </dgm:pt>
    <dgm:pt modelId="{2BF93A19-D7B4-4981-8ADB-F209497EAE53}" type="pres">
      <dgm:prSet presAssocID="{DF4ED003-1415-4349-9A0A-CA4DD37BC38A}" presName="vert1" presStyleCnt="0"/>
      <dgm:spPr/>
    </dgm:pt>
    <dgm:pt modelId="{23727F99-D9AD-4BF8-A3E8-1830CBC3E0C0}" type="pres">
      <dgm:prSet presAssocID="{7E41BDDE-DCA3-4CE0-ADEC-F681813680D9}" presName="thickLine" presStyleLbl="alignNode1" presStyleIdx="2" presStyleCnt="6"/>
      <dgm:spPr/>
    </dgm:pt>
    <dgm:pt modelId="{1E0AF625-30ED-4D84-99CA-F11762E82563}" type="pres">
      <dgm:prSet presAssocID="{7E41BDDE-DCA3-4CE0-ADEC-F681813680D9}" presName="horz1" presStyleCnt="0"/>
      <dgm:spPr/>
    </dgm:pt>
    <dgm:pt modelId="{6171C99D-6785-40E8-9CDE-2011DBB1661D}" type="pres">
      <dgm:prSet presAssocID="{7E41BDDE-DCA3-4CE0-ADEC-F681813680D9}" presName="tx1" presStyleLbl="revTx" presStyleIdx="2" presStyleCnt="6"/>
      <dgm:spPr/>
    </dgm:pt>
    <dgm:pt modelId="{7E893E92-A24A-403D-B213-80EEA40D147B}" type="pres">
      <dgm:prSet presAssocID="{7E41BDDE-DCA3-4CE0-ADEC-F681813680D9}" presName="vert1" presStyleCnt="0"/>
      <dgm:spPr/>
    </dgm:pt>
    <dgm:pt modelId="{9BE26054-E339-49D2-9B4D-05DE9F69D31B}" type="pres">
      <dgm:prSet presAssocID="{F0D479AA-B9BD-40A5-A3D6-D707639E691E}" presName="thickLine" presStyleLbl="alignNode1" presStyleIdx="3" presStyleCnt="6"/>
      <dgm:spPr/>
    </dgm:pt>
    <dgm:pt modelId="{304470E8-2FC5-43FF-A2A8-80C24D870E84}" type="pres">
      <dgm:prSet presAssocID="{F0D479AA-B9BD-40A5-A3D6-D707639E691E}" presName="horz1" presStyleCnt="0"/>
      <dgm:spPr/>
    </dgm:pt>
    <dgm:pt modelId="{C3191F7C-8948-4D34-B4E4-738AC77A5DA2}" type="pres">
      <dgm:prSet presAssocID="{F0D479AA-B9BD-40A5-A3D6-D707639E691E}" presName="tx1" presStyleLbl="revTx" presStyleIdx="3" presStyleCnt="6"/>
      <dgm:spPr/>
    </dgm:pt>
    <dgm:pt modelId="{080926E4-D60A-4953-94B4-90EB119D7BC0}" type="pres">
      <dgm:prSet presAssocID="{F0D479AA-B9BD-40A5-A3D6-D707639E691E}" presName="vert1" presStyleCnt="0"/>
      <dgm:spPr/>
    </dgm:pt>
    <dgm:pt modelId="{911A10E1-F8FD-446F-B8E0-2FA71A1BE23E}" type="pres">
      <dgm:prSet presAssocID="{9FE3EF4C-98F1-4B54-ABFE-073FFB8412D1}" presName="thickLine" presStyleLbl="alignNode1" presStyleIdx="4" presStyleCnt="6"/>
      <dgm:spPr/>
    </dgm:pt>
    <dgm:pt modelId="{B6AEE40D-DFF7-469B-8559-F95AB5A5330F}" type="pres">
      <dgm:prSet presAssocID="{9FE3EF4C-98F1-4B54-ABFE-073FFB8412D1}" presName="horz1" presStyleCnt="0"/>
      <dgm:spPr/>
    </dgm:pt>
    <dgm:pt modelId="{3F9BF169-FB09-41A6-88C8-BE497B7B5065}" type="pres">
      <dgm:prSet presAssocID="{9FE3EF4C-98F1-4B54-ABFE-073FFB8412D1}" presName="tx1" presStyleLbl="revTx" presStyleIdx="4" presStyleCnt="6"/>
      <dgm:spPr/>
    </dgm:pt>
    <dgm:pt modelId="{8BBA4169-EBB1-4209-A3C1-61DD1F105D06}" type="pres">
      <dgm:prSet presAssocID="{9FE3EF4C-98F1-4B54-ABFE-073FFB8412D1}" presName="vert1" presStyleCnt="0"/>
      <dgm:spPr/>
    </dgm:pt>
    <dgm:pt modelId="{1E80F432-314A-4B6F-88B7-C88B3AF00905}" type="pres">
      <dgm:prSet presAssocID="{E84B4D14-3CE9-4E8B-BCC9-EAF1FB0B11A0}" presName="thickLine" presStyleLbl="alignNode1" presStyleIdx="5" presStyleCnt="6"/>
      <dgm:spPr/>
    </dgm:pt>
    <dgm:pt modelId="{C92065F8-331C-46EF-BBDD-97DBFBE155F0}" type="pres">
      <dgm:prSet presAssocID="{E84B4D14-3CE9-4E8B-BCC9-EAF1FB0B11A0}" presName="horz1" presStyleCnt="0"/>
      <dgm:spPr/>
    </dgm:pt>
    <dgm:pt modelId="{8D7AA98C-BAA0-4BE8-8BA4-ED04C889F467}" type="pres">
      <dgm:prSet presAssocID="{E84B4D14-3CE9-4E8B-BCC9-EAF1FB0B11A0}" presName="tx1" presStyleLbl="revTx" presStyleIdx="5" presStyleCnt="6"/>
      <dgm:spPr/>
    </dgm:pt>
    <dgm:pt modelId="{FE12884E-8813-4EEB-AA11-4B4FDB15870B}" type="pres">
      <dgm:prSet presAssocID="{E84B4D14-3CE9-4E8B-BCC9-EAF1FB0B11A0}" presName="vert1" presStyleCnt="0"/>
      <dgm:spPr/>
    </dgm:pt>
  </dgm:ptLst>
  <dgm:cxnLst>
    <dgm:cxn modelId="{9312FE14-8B1F-42E7-A596-AF8B34A41D88}" srcId="{B914023F-BFC9-4CFA-B2CA-0254822CC67E}" destId="{E84B4D14-3CE9-4E8B-BCC9-EAF1FB0B11A0}" srcOrd="5" destOrd="0" parTransId="{BC17DCDE-01DC-4A7B-8006-C2BFE36939D9}" sibTransId="{71EF60CC-8ACF-47C5-8D28-176716F6BF5B}"/>
    <dgm:cxn modelId="{1C99641F-A83D-4A27-99AF-3A77F1B798A6}" type="presOf" srcId="{9FE3EF4C-98F1-4B54-ABFE-073FFB8412D1}" destId="{3F9BF169-FB09-41A6-88C8-BE497B7B5065}" srcOrd="0" destOrd="0" presId="urn:microsoft.com/office/officeart/2008/layout/LinedList"/>
    <dgm:cxn modelId="{0B42E62C-4E5C-435A-85F3-5AA81C3C2F4F}" srcId="{B914023F-BFC9-4CFA-B2CA-0254822CC67E}" destId="{DF4ED003-1415-4349-9A0A-CA4DD37BC38A}" srcOrd="1" destOrd="0" parTransId="{D14C6853-5FC8-4C17-BBB8-C8F8E3C3AC30}" sibTransId="{2C40E89A-EEA8-43CA-9518-BDE131BED8FC}"/>
    <dgm:cxn modelId="{1DC82D2D-F7CD-4326-9746-E774381B12C0}" srcId="{B914023F-BFC9-4CFA-B2CA-0254822CC67E}" destId="{9FE3EF4C-98F1-4B54-ABFE-073FFB8412D1}" srcOrd="4" destOrd="0" parTransId="{747BD950-89F8-4EE5-A839-2561781910B3}" sibTransId="{D698C3B4-EB96-47D8-AED0-1252BB20727D}"/>
    <dgm:cxn modelId="{9F092B33-DC97-4CF7-BCCF-94339F59E589}" srcId="{B914023F-BFC9-4CFA-B2CA-0254822CC67E}" destId="{6645C6A4-A4BF-445E-BF08-7B662E9A3D79}" srcOrd="0" destOrd="0" parTransId="{2318A099-73A2-4F22-85A0-2778BFBAD780}" sibTransId="{EC0CE6FD-CED8-408B-AA39-365B1DD2CC9E}"/>
    <dgm:cxn modelId="{8A3E9E39-9C50-42E6-898C-4006AA6E3258}" srcId="{B914023F-BFC9-4CFA-B2CA-0254822CC67E}" destId="{7E41BDDE-DCA3-4CE0-ADEC-F681813680D9}" srcOrd="2" destOrd="0" parTransId="{13CD8586-8283-454A-9445-D2C1F589C1A5}" sibTransId="{97355C6E-CF7B-4619-AE6B-9ACBC69E7DA3}"/>
    <dgm:cxn modelId="{0C13E943-D220-4C8A-B859-5BFA2370DF34}" type="presOf" srcId="{F0D479AA-B9BD-40A5-A3D6-D707639E691E}" destId="{C3191F7C-8948-4D34-B4E4-738AC77A5DA2}" srcOrd="0" destOrd="0" presId="urn:microsoft.com/office/officeart/2008/layout/LinedList"/>
    <dgm:cxn modelId="{BB1B7251-1429-4514-AC96-8DF744EC3CF7}" type="presOf" srcId="{6645C6A4-A4BF-445E-BF08-7B662E9A3D79}" destId="{E2659C27-C6F4-4992-8C42-78D9F666BB5A}" srcOrd="0" destOrd="0" presId="urn:microsoft.com/office/officeart/2008/layout/LinedList"/>
    <dgm:cxn modelId="{2C20FD9D-6568-47BF-84BB-EE78CC244F4F}" type="presOf" srcId="{B914023F-BFC9-4CFA-B2CA-0254822CC67E}" destId="{660A411B-B8FE-4B50-BD1E-E21B58621EB3}" srcOrd="0" destOrd="0" presId="urn:microsoft.com/office/officeart/2008/layout/LinedList"/>
    <dgm:cxn modelId="{42052EB3-EACE-439A-8EF3-86F48B18FCE1}" type="presOf" srcId="{DF4ED003-1415-4349-9A0A-CA4DD37BC38A}" destId="{31C34C8C-F575-4475-8CA2-E028405C4B1F}" srcOrd="0" destOrd="0" presId="urn:microsoft.com/office/officeart/2008/layout/LinedList"/>
    <dgm:cxn modelId="{87ED22BA-BCAD-40D2-BD25-ADF7E3EBFDD9}" type="presOf" srcId="{E84B4D14-3CE9-4E8B-BCC9-EAF1FB0B11A0}" destId="{8D7AA98C-BAA0-4BE8-8BA4-ED04C889F467}" srcOrd="0" destOrd="0" presId="urn:microsoft.com/office/officeart/2008/layout/LinedList"/>
    <dgm:cxn modelId="{176F4EC3-5663-437F-B527-F4649F9B5536}" srcId="{B914023F-BFC9-4CFA-B2CA-0254822CC67E}" destId="{F0D479AA-B9BD-40A5-A3D6-D707639E691E}" srcOrd="3" destOrd="0" parTransId="{D29FEDC0-BA1B-4FE9-8AA8-C202AB355318}" sibTransId="{6A6D8131-CCE0-4650-91AB-E6A89E6D1E39}"/>
    <dgm:cxn modelId="{26EF21FE-8858-4313-9DE0-AC56F0807D23}" type="presOf" srcId="{7E41BDDE-DCA3-4CE0-ADEC-F681813680D9}" destId="{6171C99D-6785-40E8-9CDE-2011DBB1661D}" srcOrd="0" destOrd="0" presId="urn:microsoft.com/office/officeart/2008/layout/LinedList"/>
    <dgm:cxn modelId="{A8976E24-4949-4E8A-A2A3-87026F116859}" type="presParOf" srcId="{660A411B-B8FE-4B50-BD1E-E21B58621EB3}" destId="{B298D106-581D-4057-A847-5125B7F31BAE}" srcOrd="0" destOrd="0" presId="urn:microsoft.com/office/officeart/2008/layout/LinedList"/>
    <dgm:cxn modelId="{7AB293DF-8F9A-4579-AD98-F72B8BABB917}" type="presParOf" srcId="{660A411B-B8FE-4B50-BD1E-E21B58621EB3}" destId="{229E099E-049D-4F3D-A183-1E2DAA1916CB}" srcOrd="1" destOrd="0" presId="urn:microsoft.com/office/officeart/2008/layout/LinedList"/>
    <dgm:cxn modelId="{F5CFF338-7497-4A57-B3B7-56B45BC514FA}" type="presParOf" srcId="{229E099E-049D-4F3D-A183-1E2DAA1916CB}" destId="{E2659C27-C6F4-4992-8C42-78D9F666BB5A}" srcOrd="0" destOrd="0" presId="urn:microsoft.com/office/officeart/2008/layout/LinedList"/>
    <dgm:cxn modelId="{2CB7B5C3-4E4F-463D-AAF5-3DB6E1D72112}" type="presParOf" srcId="{229E099E-049D-4F3D-A183-1E2DAA1916CB}" destId="{C81AD067-72B0-474F-A4AB-568B7A80B8E7}" srcOrd="1" destOrd="0" presId="urn:microsoft.com/office/officeart/2008/layout/LinedList"/>
    <dgm:cxn modelId="{99AE1DA7-B7D9-4BDD-A611-EDB21999809D}" type="presParOf" srcId="{660A411B-B8FE-4B50-BD1E-E21B58621EB3}" destId="{785E53FD-B6A2-477E-913A-A7271F512F4E}" srcOrd="2" destOrd="0" presId="urn:microsoft.com/office/officeart/2008/layout/LinedList"/>
    <dgm:cxn modelId="{AB2EA9EC-401B-4942-BA43-16666AC34320}" type="presParOf" srcId="{660A411B-B8FE-4B50-BD1E-E21B58621EB3}" destId="{B7941CED-B14E-45F0-8189-3BA1F4C91931}" srcOrd="3" destOrd="0" presId="urn:microsoft.com/office/officeart/2008/layout/LinedList"/>
    <dgm:cxn modelId="{2CD7A52A-D465-49B7-83D5-D5D4FBF33527}" type="presParOf" srcId="{B7941CED-B14E-45F0-8189-3BA1F4C91931}" destId="{31C34C8C-F575-4475-8CA2-E028405C4B1F}" srcOrd="0" destOrd="0" presId="urn:microsoft.com/office/officeart/2008/layout/LinedList"/>
    <dgm:cxn modelId="{37EDCD9A-1534-477B-9625-01D8D9A3975A}" type="presParOf" srcId="{B7941CED-B14E-45F0-8189-3BA1F4C91931}" destId="{2BF93A19-D7B4-4981-8ADB-F209497EAE53}" srcOrd="1" destOrd="0" presId="urn:microsoft.com/office/officeart/2008/layout/LinedList"/>
    <dgm:cxn modelId="{907B2827-A46D-4C74-A3A0-350793CD8760}" type="presParOf" srcId="{660A411B-B8FE-4B50-BD1E-E21B58621EB3}" destId="{23727F99-D9AD-4BF8-A3E8-1830CBC3E0C0}" srcOrd="4" destOrd="0" presId="urn:microsoft.com/office/officeart/2008/layout/LinedList"/>
    <dgm:cxn modelId="{B38E9011-71B1-451F-A27D-0EF072811AD7}" type="presParOf" srcId="{660A411B-B8FE-4B50-BD1E-E21B58621EB3}" destId="{1E0AF625-30ED-4D84-99CA-F11762E82563}" srcOrd="5" destOrd="0" presId="urn:microsoft.com/office/officeart/2008/layout/LinedList"/>
    <dgm:cxn modelId="{A3B0A572-1336-4114-864E-4176B76047FD}" type="presParOf" srcId="{1E0AF625-30ED-4D84-99CA-F11762E82563}" destId="{6171C99D-6785-40E8-9CDE-2011DBB1661D}" srcOrd="0" destOrd="0" presId="urn:microsoft.com/office/officeart/2008/layout/LinedList"/>
    <dgm:cxn modelId="{CAE1EF2D-9C75-4465-8083-43EF1D5DC588}" type="presParOf" srcId="{1E0AF625-30ED-4D84-99CA-F11762E82563}" destId="{7E893E92-A24A-403D-B213-80EEA40D147B}" srcOrd="1" destOrd="0" presId="urn:microsoft.com/office/officeart/2008/layout/LinedList"/>
    <dgm:cxn modelId="{C47A48AD-8D3C-4601-8FF3-702DBB0D1A4E}" type="presParOf" srcId="{660A411B-B8FE-4B50-BD1E-E21B58621EB3}" destId="{9BE26054-E339-49D2-9B4D-05DE9F69D31B}" srcOrd="6" destOrd="0" presId="urn:microsoft.com/office/officeart/2008/layout/LinedList"/>
    <dgm:cxn modelId="{BB58AE44-585A-4F6E-9F70-838E44F169BD}" type="presParOf" srcId="{660A411B-B8FE-4B50-BD1E-E21B58621EB3}" destId="{304470E8-2FC5-43FF-A2A8-80C24D870E84}" srcOrd="7" destOrd="0" presId="urn:microsoft.com/office/officeart/2008/layout/LinedList"/>
    <dgm:cxn modelId="{67FCE1B7-C591-46DE-B9EC-5C04F843B523}" type="presParOf" srcId="{304470E8-2FC5-43FF-A2A8-80C24D870E84}" destId="{C3191F7C-8948-4D34-B4E4-738AC77A5DA2}" srcOrd="0" destOrd="0" presId="urn:microsoft.com/office/officeart/2008/layout/LinedList"/>
    <dgm:cxn modelId="{8205CB1A-4D01-4E1E-A4DD-EC16257313C0}" type="presParOf" srcId="{304470E8-2FC5-43FF-A2A8-80C24D870E84}" destId="{080926E4-D60A-4953-94B4-90EB119D7BC0}" srcOrd="1" destOrd="0" presId="urn:microsoft.com/office/officeart/2008/layout/LinedList"/>
    <dgm:cxn modelId="{D9D6A4F7-884E-4D6C-A814-8D4E6E79B6EB}" type="presParOf" srcId="{660A411B-B8FE-4B50-BD1E-E21B58621EB3}" destId="{911A10E1-F8FD-446F-B8E0-2FA71A1BE23E}" srcOrd="8" destOrd="0" presId="urn:microsoft.com/office/officeart/2008/layout/LinedList"/>
    <dgm:cxn modelId="{E1A8D08D-66CD-49BD-ADA1-970C503C0D53}" type="presParOf" srcId="{660A411B-B8FE-4B50-BD1E-E21B58621EB3}" destId="{B6AEE40D-DFF7-469B-8559-F95AB5A5330F}" srcOrd="9" destOrd="0" presId="urn:microsoft.com/office/officeart/2008/layout/LinedList"/>
    <dgm:cxn modelId="{3ED97EE3-64C4-4740-912D-7880A344811A}" type="presParOf" srcId="{B6AEE40D-DFF7-469B-8559-F95AB5A5330F}" destId="{3F9BF169-FB09-41A6-88C8-BE497B7B5065}" srcOrd="0" destOrd="0" presId="urn:microsoft.com/office/officeart/2008/layout/LinedList"/>
    <dgm:cxn modelId="{354414F4-A567-438B-9AA3-285EE788B595}" type="presParOf" srcId="{B6AEE40D-DFF7-469B-8559-F95AB5A5330F}" destId="{8BBA4169-EBB1-4209-A3C1-61DD1F105D06}" srcOrd="1" destOrd="0" presId="urn:microsoft.com/office/officeart/2008/layout/LinedList"/>
    <dgm:cxn modelId="{D2D8F8C2-7BDE-4946-AE24-E08BDE8CC702}" type="presParOf" srcId="{660A411B-B8FE-4B50-BD1E-E21B58621EB3}" destId="{1E80F432-314A-4B6F-88B7-C88B3AF00905}" srcOrd="10" destOrd="0" presId="urn:microsoft.com/office/officeart/2008/layout/LinedList"/>
    <dgm:cxn modelId="{94B9E8B0-7663-47B0-89E2-82B5E664F111}" type="presParOf" srcId="{660A411B-B8FE-4B50-BD1E-E21B58621EB3}" destId="{C92065F8-331C-46EF-BBDD-97DBFBE155F0}" srcOrd="11" destOrd="0" presId="urn:microsoft.com/office/officeart/2008/layout/LinedList"/>
    <dgm:cxn modelId="{53F70DF1-D662-4CA2-97E1-CE7315D096FF}" type="presParOf" srcId="{C92065F8-331C-46EF-BBDD-97DBFBE155F0}" destId="{8D7AA98C-BAA0-4BE8-8BA4-ED04C889F467}" srcOrd="0" destOrd="0" presId="urn:microsoft.com/office/officeart/2008/layout/LinedList"/>
    <dgm:cxn modelId="{5FF444EA-A43A-47B9-A1D0-724DBACDE9CB}" type="presParOf" srcId="{C92065F8-331C-46EF-BBDD-97DBFBE155F0}" destId="{FE12884E-8813-4EEB-AA11-4B4FDB15870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8D106-581D-4057-A847-5125B7F31BAE}">
      <dsp:nvSpPr>
        <dsp:cNvPr id="0" name=""/>
        <dsp:cNvSpPr/>
      </dsp:nvSpPr>
      <dsp:spPr>
        <a:xfrm>
          <a:off x="0" y="2106"/>
          <a:ext cx="1069681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659C27-C6F4-4992-8C42-78D9F666BB5A}">
      <dsp:nvSpPr>
        <dsp:cNvPr id="0" name=""/>
        <dsp:cNvSpPr/>
      </dsp:nvSpPr>
      <dsp:spPr>
        <a:xfrm>
          <a:off x="0" y="2106"/>
          <a:ext cx="10696817" cy="718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Coordination with your architect and contractor to seamlessly integrate the Car Wash system to your facility</a:t>
          </a:r>
        </a:p>
      </dsp:txBody>
      <dsp:txXfrm>
        <a:off x="0" y="2106"/>
        <a:ext cx="10696817" cy="718348"/>
      </dsp:txXfrm>
    </dsp:sp>
    <dsp:sp modelId="{785E53FD-B6A2-477E-913A-A7271F512F4E}">
      <dsp:nvSpPr>
        <dsp:cNvPr id="0" name=""/>
        <dsp:cNvSpPr/>
      </dsp:nvSpPr>
      <dsp:spPr>
        <a:xfrm>
          <a:off x="0" y="720455"/>
          <a:ext cx="1069681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C34C8C-F575-4475-8CA2-E028405C4B1F}">
      <dsp:nvSpPr>
        <dsp:cNvPr id="0" name=""/>
        <dsp:cNvSpPr/>
      </dsp:nvSpPr>
      <dsp:spPr>
        <a:xfrm>
          <a:off x="0" y="720455"/>
          <a:ext cx="10696817" cy="718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Complete carwash package including floorplans, equipment package &amp; MEP requirements</a:t>
          </a:r>
        </a:p>
      </dsp:txBody>
      <dsp:txXfrm>
        <a:off x="0" y="720455"/>
        <a:ext cx="10696817" cy="718348"/>
      </dsp:txXfrm>
    </dsp:sp>
    <dsp:sp modelId="{23727F99-D9AD-4BF8-A3E8-1830CBC3E0C0}">
      <dsp:nvSpPr>
        <dsp:cNvPr id="0" name=""/>
        <dsp:cNvSpPr/>
      </dsp:nvSpPr>
      <dsp:spPr>
        <a:xfrm>
          <a:off x="0" y="1438803"/>
          <a:ext cx="1069681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71C99D-6785-40E8-9CDE-2011DBB1661D}">
      <dsp:nvSpPr>
        <dsp:cNvPr id="0" name=""/>
        <dsp:cNvSpPr/>
      </dsp:nvSpPr>
      <dsp:spPr>
        <a:xfrm>
          <a:off x="0" y="1438803"/>
          <a:ext cx="10696817" cy="718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Equipment package designed to provide clean vehicles quickly and safely</a:t>
          </a:r>
        </a:p>
      </dsp:txBody>
      <dsp:txXfrm>
        <a:off x="0" y="1438803"/>
        <a:ext cx="10696817" cy="718348"/>
      </dsp:txXfrm>
    </dsp:sp>
    <dsp:sp modelId="{9BE26054-E339-49D2-9B4D-05DE9F69D31B}">
      <dsp:nvSpPr>
        <dsp:cNvPr id="0" name=""/>
        <dsp:cNvSpPr/>
      </dsp:nvSpPr>
      <dsp:spPr>
        <a:xfrm>
          <a:off x="0" y="2157152"/>
          <a:ext cx="1069681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191F7C-8948-4D34-B4E4-738AC77A5DA2}">
      <dsp:nvSpPr>
        <dsp:cNvPr id="0" name=""/>
        <dsp:cNvSpPr/>
      </dsp:nvSpPr>
      <dsp:spPr>
        <a:xfrm>
          <a:off x="0" y="2157152"/>
          <a:ext cx="10696817" cy="718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Professional installation of equipment</a:t>
          </a:r>
        </a:p>
      </dsp:txBody>
      <dsp:txXfrm>
        <a:off x="0" y="2157152"/>
        <a:ext cx="10696817" cy="718348"/>
      </dsp:txXfrm>
    </dsp:sp>
    <dsp:sp modelId="{911A10E1-F8FD-446F-B8E0-2FA71A1BE23E}">
      <dsp:nvSpPr>
        <dsp:cNvPr id="0" name=""/>
        <dsp:cNvSpPr/>
      </dsp:nvSpPr>
      <dsp:spPr>
        <a:xfrm>
          <a:off x="0" y="2875501"/>
          <a:ext cx="1069681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9BF169-FB09-41A6-88C8-BE497B7B5065}">
      <dsp:nvSpPr>
        <dsp:cNvPr id="0" name=""/>
        <dsp:cNvSpPr/>
      </dsp:nvSpPr>
      <dsp:spPr>
        <a:xfrm>
          <a:off x="0" y="2875501"/>
          <a:ext cx="10696817" cy="718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Maintenance, Chemical and Training programs for ease of daily operations</a:t>
          </a:r>
        </a:p>
      </dsp:txBody>
      <dsp:txXfrm>
        <a:off x="0" y="2875501"/>
        <a:ext cx="10696817" cy="718348"/>
      </dsp:txXfrm>
    </dsp:sp>
    <dsp:sp modelId="{1E80F432-314A-4B6F-88B7-C88B3AF00905}">
      <dsp:nvSpPr>
        <dsp:cNvPr id="0" name=""/>
        <dsp:cNvSpPr/>
      </dsp:nvSpPr>
      <dsp:spPr>
        <a:xfrm>
          <a:off x="0" y="3593849"/>
          <a:ext cx="10696817"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7AA98C-BAA0-4BE8-8BA4-ED04C889F467}">
      <dsp:nvSpPr>
        <dsp:cNvPr id="0" name=""/>
        <dsp:cNvSpPr/>
      </dsp:nvSpPr>
      <dsp:spPr>
        <a:xfrm>
          <a:off x="0" y="3593849"/>
          <a:ext cx="10696817" cy="718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Guaranteed uptime of wash system</a:t>
          </a:r>
        </a:p>
      </dsp:txBody>
      <dsp:txXfrm>
        <a:off x="0" y="3593849"/>
        <a:ext cx="10696817" cy="71834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C1EDF366-8FC7-4A65-836B-899A10B3C07A}"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B5091-4886-4D63-A258-D0BABB04F892}" type="slidenum">
              <a:rPr lang="en-US" smtClean="0"/>
              <a:t>‹#›</a:t>
            </a:fld>
            <a:endParaRPr lang="en-US"/>
          </a:p>
        </p:txBody>
      </p:sp>
      <p:cxnSp>
        <p:nvCxnSpPr>
          <p:cNvPr id="13" name="Straight Connector 12"/>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70055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EDF366-8FC7-4A65-836B-899A10B3C07A}"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B5091-4886-4D63-A258-D0BABB04F892}" type="slidenum">
              <a:rPr lang="en-US" smtClean="0"/>
              <a:t>‹#›</a:t>
            </a:fld>
            <a:endParaRPr lang="en-US"/>
          </a:p>
        </p:txBody>
      </p:sp>
    </p:spTree>
    <p:extLst>
      <p:ext uri="{BB962C8B-B14F-4D97-AF65-F5344CB8AC3E}">
        <p14:creationId xmlns:p14="http://schemas.microsoft.com/office/powerpoint/2010/main" val="2878765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EDF366-8FC7-4A65-836B-899A10B3C07A}"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B5091-4886-4D63-A258-D0BABB04F89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14433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EDF366-8FC7-4A65-836B-899A10B3C07A}" type="datetimeFigureOut">
              <a:rPr lang="en-US" smtClean="0"/>
              <a:t>9/30/2024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B5091-4886-4D63-A258-D0BABB04F892}" type="slidenum">
              <a:rPr lang="en-US" smtClean="0"/>
              <a:t>‹#›</a:t>
            </a:fld>
            <a:endParaRPr lang="en-US"/>
          </a:p>
        </p:txBody>
      </p:sp>
    </p:spTree>
    <p:extLst>
      <p:ext uri="{BB962C8B-B14F-4D97-AF65-F5344CB8AC3E}">
        <p14:creationId xmlns:p14="http://schemas.microsoft.com/office/powerpoint/2010/main" val="3634670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EDF366-8FC7-4A65-836B-899A10B3C07A}" type="datetimeFigureOut">
              <a:rPr lang="en-US" smtClean="0"/>
              <a:t>9/30/2024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8B5091-4886-4D63-A258-D0BABB04F892}" type="slidenum">
              <a:rPr lang="en-US" smtClean="0"/>
              <a:t>‹#›</a:t>
            </a:fld>
            <a:endParaRPr lang="en-US"/>
          </a:p>
        </p:txBody>
      </p:sp>
    </p:spTree>
    <p:extLst>
      <p:ext uri="{BB962C8B-B14F-4D97-AF65-F5344CB8AC3E}">
        <p14:creationId xmlns:p14="http://schemas.microsoft.com/office/powerpoint/2010/main" val="1708526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EDF366-8FC7-4A65-836B-899A10B3C07A}" type="datetimeFigureOut">
              <a:rPr lang="en-US" smtClean="0"/>
              <a:t>9/30/2024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8B5091-4886-4D63-A258-D0BABB04F892}" type="slidenum">
              <a:rPr lang="en-US" smtClean="0"/>
              <a:t>‹#›</a:t>
            </a:fld>
            <a:endParaRPr lang="en-US"/>
          </a:p>
        </p:txBody>
      </p:sp>
    </p:spTree>
    <p:extLst>
      <p:ext uri="{BB962C8B-B14F-4D97-AF65-F5344CB8AC3E}">
        <p14:creationId xmlns:p14="http://schemas.microsoft.com/office/powerpoint/2010/main" val="2166081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EDF366-8FC7-4A65-836B-899A10B3C07A}" type="datetimeFigureOut">
              <a:rPr lang="en-US" smtClean="0"/>
              <a:t>9/30/2024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8B5091-4886-4D63-A258-D0BABB04F892}" type="slidenum">
              <a:rPr lang="en-US" smtClean="0"/>
              <a:t>‹#›</a:t>
            </a:fld>
            <a:endParaRPr lang="en-US"/>
          </a:p>
        </p:txBody>
      </p:sp>
    </p:spTree>
    <p:extLst>
      <p:ext uri="{BB962C8B-B14F-4D97-AF65-F5344CB8AC3E}">
        <p14:creationId xmlns:p14="http://schemas.microsoft.com/office/powerpoint/2010/main" val="1607682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EDF366-8FC7-4A65-836B-899A10B3C07A}" type="datetimeFigureOut">
              <a:rPr lang="en-US" smtClean="0"/>
              <a:t>9/30/2024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B5091-4886-4D63-A258-D0BABB04F892}" type="slidenum">
              <a:rPr lang="en-US" smtClean="0"/>
              <a:t>‹#›</a:t>
            </a:fld>
            <a:endParaRPr lang="en-US"/>
          </a:p>
        </p:txBody>
      </p:sp>
    </p:spTree>
    <p:extLst>
      <p:ext uri="{BB962C8B-B14F-4D97-AF65-F5344CB8AC3E}">
        <p14:creationId xmlns:p14="http://schemas.microsoft.com/office/powerpoint/2010/main" val="2255927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EDF366-8FC7-4A65-836B-899A10B3C07A}" type="datetimeFigureOut">
              <a:rPr lang="en-US" smtClean="0"/>
              <a:t>9/30/2024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8B5091-4886-4D63-A258-D0BABB04F89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03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EDF366-8FC7-4A65-836B-899A10B3C07A}"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B5091-4886-4D63-A258-D0BABB04F892}" type="slidenum">
              <a:rPr lang="en-US" smtClean="0"/>
              <a:t>‹#›</a:t>
            </a:fld>
            <a:endParaRPr lang="en-US"/>
          </a:p>
        </p:txBody>
      </p:sp>
    </p:spTree>
    <p:extLst>
      <p:ext uri="{BB962C8B-B14F-4D97-AF65-F5344CB8AC3E}">
        <p14:creationId xmlns:p14="http://schemas.microsoft.com/office/powerpoint/2010/main" val="885160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EDF366-8FC7-4A65-836B-899A10B3C07A}"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8B5091-4886-4D63-A258-D0BABB04F892}" type="slidenum">
              <a:rPr lang="en-US" smtClean="0"/>
              <a:t>‹#›</a:t>
            </a:fld>
            <a:endParaRPr lang="en-US"/>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7270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1EDF366-8FC7-4A65-836B-899A10B3C07A}" type="datetimeFigureOut">
              <a:rPr lang="en-US" smtClean="0"/>
              <a:t>9/30/2024</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88B5091-4886-4D63-A258-D0BABB04F892}" type="slidenum">
              <a:rPr lang="en-US" smtClean="0"/>
              <a:t>‹#›</a:t>
            </a:fld>
            <a:endParaRPr lang="en-US"/>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74677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8D04-CBD6-B1D4-6D1F-C21383622890}"/>
              </a:ext>
            </a:extLst>
          </p:cNvPr>
          <p:cNvSpPr>
            <a:spLocks noGrp="1"/>
          </p:cNvSpPr>
          <p:nvPr>
            <p:ph type="ctrTitle"/>
          </p:nvPr>
        </p:nvSpPr>
        <p:spPr/>
        <p:txBody>
          <a:bodyPr/>
          <a:lstStyle/>
          <a:p>
            <a:r>
              <a:rPr lang="en-US" dirty="0"/>
              <a:t>Car Washes Designed for Auto Dealers</a:t>
            </a:r>
          </a:p>
        </p:txBody>
      </p:sp>
      <p:sp>
        <p:nvSpPr>
          <p:cNvPr id="3" name="Subtitle 2">
            <a:extLst>
              <a:ext uri="{FF2B5EF4-FFF2-40B4-BE49-F238E27FC236}">
                <a16:creationId xmlns:a16="http://schemas.microsoft.com/office/drawing/2014/main" id="{196B0784-729F-19E5-A4C1-C6A53947F5C8}"/>
              </a:ext>
            </a:extLst>
          </p:cNvPr>
          <p:cNvSpPr>
            <a:spLocks noGrp="1"/>
          </p:cNvSpPr>
          <p:nvPr>
            <p:ph type="subTitle" idx="1"/>
          </p:nvPr>
        </p:nvSpPr>
        <p:spPr/>
        <p:txBody>
          <a:bodyPr/>
          <a:lstStyle/>
          <a:p>
            <a:r>
              <a:rPr lang="en-US" dirty="0"/>
              <a:t>Dealer Service Wash System</a:t>
            </a:r>
          </a:p>
        </p:txBody>
      </p:sp>
      <p:pic>
        <p:nvPicPr>
          <p:cNvPr id="4" name="Picture 3">
            <a:extLst>
              <a:ext uri="{FF2B5EF4-FFF2-40B4-BE49-F238E27FC236}">
                <a16:creationId xmlns:a16="http://schemas.microsoft.com/office/drawing/2014/main" id="{9AF4249E-FF81-8269-B6FB-F8F5B368D60B}"/>
              </a:ext>
            </a:extLst>
          </p:cNvPr>
          <p:cNvPicPr>
            <a:picLocks noChangeAspect="1"/>
          </p:cNvPicPr>
          <p:nvPr/>
        </p:nvPicPr>
        <p:blipFill>
          <a:blip r:embed="rId2"/>
          <a:stretch>
            <a:fillRect/>
          </a:stretch>
        </p:blipFill>
        <p:spPr>
          <a:xfrm>
            <a:off x="2361263" y="328678"/>
            <a:ext cx="7959004" cy="4040851"/>
          </a:xfrm>
          <a:prstGeom prst="rect">
            <a:avLst/>
          </a:prstGeom>
        </p:spPr>
      </p:pic>
      <p:pic>
        <p:nvPicPr>
          <p:cNvPr id="6" name="Picture 5">
            <a:extLst>
              <a:ext uri="{FF2B5EF4-FFF2-40B4-BE49-F238E27FC236}">
                <a16:creationId xmlns:a16="http://schemas.microsoft.com/office/drawing/2014/main" id="{F513D4CB-2C54-3767-05A3-0218F2E8E007}"/>
              </a:ext>
            </a:extLst>
          </p:cNvPr>
          <p:cNvPicPr>
            <a:picLocks noChangeAspect="1"/>
          </p:cNvPicPr>
          <p:nvPr/>
        </p:nvPicPr>
        <p:blipFill>
          <a:blip r:embed="rId3"/>
          <a:stretch>
            <a:fillRect/>
          </a:stretch>
        </p:blipFill>
        <p:spPr>
          <a:xfrm>
            <a:off x="689288" y="6024282"/>
            <a:ext cx="2840912" cy="398895"/>
          </a:xfrm>
          <a:prstGeom prst="rect">
            <a:avLst/>
          </a:prstGeom>
        </p:spPr>
      </p:pic>
    </p:spTree>
    <p:extLst>
      <p:ext uri="{BB962C8B-B14F-4D97-AF65-F5344CB8AC3E}">
        <p14:creationId xmlns:p14="http://schemas.microsoft.com/office/powerpoint/2010/main" val="2018009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AF72C-CDB4-DA78-E987-12A957C85958}"/>
              </a:ext>
            </a:extLst>
          </p:cNvPr>
          <p:cNvSpPr>
            <a:spLocks noGrp="1"/>
          </p:cNvSpPr>
          <p:nvPr>
            <p:ph type="title"/>
          </p:nvPr>
        </p:nvSpPr>
        <p:spPr/>
        <p:txBody>
          <a:bodyPr/>
          <a:lstStyle/>
          <a:p>
            <a:r>
              <a:rPr lang="en-US" dirty="0"/>
              <a:t>Turnkey Program Includes</a:t>
            </a:r>
          </a:p>
        </p:txBody>
      </p:sp>
      <p:graphicFrame>
        <p:nvGraphicFramePr>
          <p:cNvPr id="11" name="Content Placeholder 2">
            <a:extLst>
              <a:ext uri="{FF2B5EF4-FFF2-40B4-BE49-F238E27FC236}">
                <a16:creationId xmlns:a16="http://schemas.microsoft.com/office/drawing/2014/main" id="{AEB707E8-6271-E6E1-E421-65B6A818233B}"/>
              </a:ext>
            </a:extLst>
          </p:cNvPr>
          <p:cNvGraphicFramePr>
            <a:graphicFrameLocks noGrp="1"/>
          </p:cNvGraphicFramePr>
          <p:nvPr>
            <p:ph idx="1"/>
            <p:extLst>
              <p:ext uri="{D42A27DB-BD31-4B8C-83A1-F6EECF244321}">
                <p14:modId xmlns:p14="http://schemas.microsoft.com/office/powerpoint/2010/main" val="3099855492"/>
              </p:ext>
            </p:extLst>
          </p:nvPr>
        </p:nvGraphicFramePr>
        <p:xfrm>
          <a:off x="1024128" y="1995055"/>
          <a:ext cx="10696817" cy="43143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882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AF72C-CDB4-DA78-E987-12A957C85958}"/>
              </a:ext>
            </a:extLst>
          </p:cNvPr>
          <p:cNvSpPr>
            <a:spLocks noGrp="1"/>
          </p:cNvSpPr>
          <p:nvPr>
            <p:ph type="title"/>
          </p:nvPr>
        </p:nvSpPr>
        <p:spPr/>
        <p:txBody>
          <a:bodyPr/>
          <a:lstStyle/>
          <a:p>
            <a:r>
              <a:rPr lang="en-US" dirty="0"/>
              <a:t>Turnkey Program Benefits</a:t>
            </a:r>
          </a:p>
        </p:txBody>
      </p:sp>
      <p:sp>
        <p:nvSpPr>
          <p:cNvPr id="3" name="Content Placeholder 2">
            <a:extLst>
              <a:ext uri="{FF2B5EF4-FFF2-40B4-BE49-F238E27FC236}">
                <a16:creationId xmlns:a16="http://schemas.microsoft.com/office/drawing/2014/main" id="{274E5446-ED5B-5D64-FFB6-987489B02A04}"/>
              </a:ext>
            </a:extLst>
          </p:cNvPr>
          <p:cNvSpPr>
            <a:spLocks noGrp="1"/>
          </p:cNvSpPr>
          <p:nvPr>
            <p:ph idx="1"/>
          </p:nvPr>
        </p:nvSpPr>
        <p:spPr>
          <a:xfrm>
            <a:off x="1024128" y="1995055"/>
            <a:ext cx="10290417" cy="4314305"/>
          </a:xfrm>
        </p:spPr>
        <p:txBody>
          <a:bodyPr>
            <a:normAutofit/>
          </a:bodyPr>
          <a:lstStyle/>
          <a:p>
            <a:pPr>
              <a:lnSpc>
                <a:spcPct val="100000"/>
              </a:lnSpc>
            </a:pPr>
            <a:r>
              <a:rPr lang="en-US" dirty="0"/>
              <a:t>Provide Clean, dry, shiny vehicles to Service Customers quickly and cost efficiently</a:t>
            </a:r>
          </a:p>
          <a:p>
            <a:pPr>
              <a:lnSpc>
                <a:spcPct val="100000"/>
              </a:lnSpc>
            </a:pPr>
            <a:r>
              <a:rPr lang="en-US" dirty="0">
                <a:solidFill>
                  <a:srgbClr val="0070C0"/>
                </a:solidFill>
              </a:rPr>
              <a:t>Keep lot cars and Service vehicles clean while decreasing labor expenses</a:t>
            </a:r>
          </a:p>
          <a:p>
            <a:pPr marL="128016" lvl="1" indent="0">
              <a:lnSpc>
                <a:spcPct val="100000"/>
              </a:lnSpc>
              <a:buNone/>
            </a:pPr>
            <a:r>
              <a:rPr lang="en-US" sz="2200" dirty="0"/>
              <a:t>Track wash expenses by department</a:t>
            </a:r>
          </a:p>
          <a:p>
            <a:pPr marL="128016" lvl="1" indent="0">
              <a:lnSpc>
                <a:spcPct val="100000"/>
              </a:lnSpc>
              <a:buNone/>
            </a:pPr>
            <a:r>
              <a:rPr lang="en-US" sz="2200" dirty="0"/>
              <a:t>Wash System designed by Car Wash professionals specifically to meet the needs of Auto Dealerships</a:t>
            </a:r>
          </a:p>
          <a:p>
            <a:pPr marL="128016" lvl="1" indent="0">
              <a:lnSpc>
                <a:spcPct val="100000"/>
              </a:lnSpc>
              <a:buNone/>
            </a:pPr>
            <a:r>
              <a:rPr lang="en-US" sz="2200" dirty="0">
                <a:solidFill>
                  <a:srgbClr val="0070C0"/>
                </a:solidFill>
              </a:rPr>
              <a:t>Increase CSI scores by providing a professional car wash experience for customers to increase retention</a:t>
            </a:r>
          </a:p>
          <a:p>
            <a:pPr marL="128016" lvl="1" indent="0">
              <a:lnSpc>
                <a:spcPct val="100000"/>
              </a:lnSpc>
              <a:buNone/>
            </a:pPr>
            <a:r>
              <a:rPr lang="en-US" sz="2200" dirty="0">
                <a:solidFill>
                  <a:srgbClr val="0070C0"/>
                </a:solidFill>
              </a:rPr>
              <a:t>Produce a high volume of clean vehicles during peak delivery times without backups or bottlenecks</a:t>
            </a:r>
          </a:p>
          <a:p>
            <a:pPr>
              <a:lnSpc>
                <a:spcPct val="100000"/>
              </a:lnSpc>
            </a:pPr>
            <a:r>
              <a:rPr lang="en-US" dirty="0"/>
              <a:t>Save labor and water versus handwashing with a fully automated wash system</a:t>
            </a:r>
          </a:p>
          <a:p>
            <a:pPr marL="128016" lvl="1" indent="0">
              <a:buNone/>
            </a:pPr>
            <a:endParaRPr lang="en-US" sz="2200" dirty="0"/>
          </a:p>
          <a:p>
            <a:endParaRPr lang="en-US" dirty="0"/>
          </a:p>
        </p:txBody>
      </p:sp>
    </p:spTree>
    <p:extLst>
      <p:ext uri="{BB962C8B-B14F-4D97-AF65-F5344CB8AC3E}">
        <p14:creationId xmlns:p14="http://schemas.microsoft.com/office/powerpoint/2010/main" val="679866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FF8E3-64C7-78DD-8B66-0DB3AA1109F6}"/>
              </a:ext>
            </a:extLst>
          </p:cNvPr>
          <p:cNvSpPr>
            <a:spLocks noGrp="1"/>
          </p:cNvSpPr>
          <p:nvPr>
            <p:ph type="title"/>
          </p:nvPr>
        </p:nvSpPr>
        <p:spPr/>
        <p:txBody>
          <a:bodyPr/>
          <a:lstStyle/>
          <a:p>
            <a:r>
              <a:rPr lang="en-US" dirty="0"/>
              <a:t>Physical Requirements</a:t>
            </a:r>
          </a:p>
        </p:txBody>
      </p:sp>
      <p:sp>
        <p:nvSpPr>
          <p:cNvPr id="3" name="Text Placeholder 2">
            <a:extLst>
              <a:ext uri="{FF2B5EF4-FFF2-40B4-BE49-F238E27FC236}">
                <a16:creationId xmlns:a16="http://schemas.microsoft.com/office/drawing/2014/main" id="{3E07DAC1-44F6-9F07-73A8-B6C929A6DCDE}"/>
              </a:ext>
            </a:extLst>
          </p:cNvPr>
          <p:cNvSpPr>
            <a:spLocks noGrp="1"/>
          </p:cNvSpPr>
          <p:nvPr>
            <p:ph type="body" idx="1"/>
          </p:nvPr>
        </p:nvSpPr>
        <p:spPr>
          <a:xfrm>
            <a:off x="1024128" y="2486788"/>
            <a:ext cx="4754880" cy="822960"/>
          </a:xfrm>
        </p:spPr>
        <p:txBody>
          <a:bodyPr/>
          <a:lstStyle/>
          <a:p>
            <a:r>
              <a:rPr lang="en-US" dirty="0"/>
              <a:t>Process up to 70 Vehicles per Hour</a:t>
            </a:r>
          </a:p>
        </p:txBody>
      </p:sp>
      <p:sp>
        <p:nvSpPr>
          <p:cNvPr id="4" name="Content Placeholder 3">
            <a:extLst>
              <a:ext uri="{FF2B5EF4-FFF2-40B4-BE49-F238E27FC236}">
                <a16:creationId xmlns:a16="http://schemas.microsoft.com/office/drawing/2014/main" id="{B126F5D9-51A2-EDC1-A3E7-1FB6D4D649CD}"/>
              </a:ext>
            </a:extLst>
          </p:cNvPr>
          <p:cNvSpPr>
            <a:spLocks noGrp="1"/>
          </p:cNvSpPr>
          <p:nvPr>
            <p:ph sz="half" idx="2"/>
          </p:nvPr>
        </p:nvSpPr>
        <p:spPr>
          <a:xfrm>
            <a:off x="1024128" y="3376983"/>
            <a:ext cx="4754880" cy="3341572"/>
          </a:xfrm>
        </p:spPr>
        <p:txBody>
          <a:bodyPr/>
          <a:lstStyle/>
          <a:p>
            <a:r>
              <a:rPr lang="en-US" dirty="0"/>
              <a:t>67’ x 26’ Building/System</a:t>
            </a:r>
            <a:r>
              <a:rPr lang="en-US"/>
              <a:t>/Facility </a:t>
            </a:r>
            <a:r>
              <a:rPr lang="en-US" dirty="0"/>
              <a:t>Footprint</a:t>
            </a:r>
          </a:p>
          <a:p>
            <a:r>
              <a:rPr lang="en-US" dirty="0"/>
              <a:t>Stand alone or within existing facility</a:t>
            </a:r>
          </a:p>
          <a:p>
            <a:r>
              <a:rPr lang="en-US" dirty="0"/>
              <a:t>2” Water/ Sewer Connection</a:t>
            </a:r>
          </a:p>
          <a:p>
            <a:r>
              <a:rPr lang="en-US" dirty="0"/>
              <a:t>600 amp Electrical Service – 480 Volt</a:t>
            </a:r>
          </a:p>
          <a:p>
            <a:r>
              <a:rPr lang="en-US" dirty="0"/>
              <a:t>60’ Conveyor</a:t>
            </a:r>
          </a:p>
        </p:txBody>
      </p:sp>
      <p:sp>
        <p:nvSpPr>
          <p:cNvPr id="5" name="Text Placeholder 4">
            <a:extLst>
              <a:ext uri="{FF2B5EF4-FFF2-40B4-BE49-F238E27FC236}">
                <a16:creationId xmlns:a16="http://schemas.microsoft.com/office/drawing/2014/main" id="{F246CE19-11B0-C36B-76E4-9328D13AC97E}"/>
              </a:ext>
            </a:extLst>
          </p:cNvPr>
          <p:cNvSpPr>
            <a:spLocks noGrp="1"/>
          </p:cNvSpPr>
          <p:nvPr>
            <p:ph type="body" sz="quarter" idx="3"/>
          </p:nvPr>
        </p:nvSpPr>
        <p:spPr>
          <a:xfrm>
            <a:off x="5989320" y="2459424"/>
            <a:ext cx="4754880" cy="822960"/>
          </a:xfrm>
        </p:spPr>
        <p:txBody>
          <a:bodyPr/>
          <a:lstStyle/>
          <a:p>
            <a:r>
              <a:rPr lang="en-US" dirty="0"/>
              <a:t>Process up to 100 Vehicles per Hour</a:t>
            </a:r>
          </a:p>
        </p:txBody>
      </p:sp>
      <p:sp>
        <p:nvSpPr>
          <p:cNvPr id="6" name="Content Placeholder 5">
            <a:extLst>
              <a:ext uri="{FF2B5EF4-FFF2-40B4-BE49-F238E27FC236}">
                <a16:creationId xmlns:a16="http://schemas.microsoft.com/office/drawing/2014/main" id="{C09304DD-60AB-00B9-EEC1-6473A127C210}"/>
              </a:ext>
            </a:extLst>
          </p:cNvPr>
          <p:cNvSpPr>
            <a:spLocks noGrp="1"/>
          </p:cNvSpPr>
          <p:nvPr>
            <p:ph sz="quarter" idx="4"/>
          </p:nvPr>
        </p:nvSpPr>
        <p:spPr>
          <a:xfrm>
            <a:off x="5989320" y="3309748"/>
            <a:ext cx="4754880" cy="3341572"/>
          </a:xfrm>
        </p:spPr>
        <p:txBody>
          <a:bodyPr/>
          <a:lstStyle/>
          <a:p>
            <a:r>
              <a:rPr lang="en-US" dirty="0"/>
              <a:t>107’ x 26’ Building Footprint</a:t>
            </a:r>
          </a:p>
          <a:p>
            <a:r>
              <a:rPr lang="en-US" dirty="0"/>
              <a:t>Stand alone or within existing facility</a:t>
            </a:r>
          </a:p>
          <a:p>
            <a:r>
              <a:rPr lang="en-US" dirty="0"/>
              <a:t>2” Water/ Sewer Connection</a:t>
            </a:r>
          </a:p>
          <a:p>
            <a:r>
              <a:rPr lang="en-US" dirty="0"/>
              <a:t>800 amp Electrical Service – 480 Volt</a:t>
            </a:r>
          </a:p>
          <a:p>
            <a:r>
              <a:rPr lang="en-US" dirty="0"/>
              <a:t>90’ Conveyor</a:t>
            </a:r>
          </a:p>
        </p:txBody>
      </p:sp>
      <p:sp>
        <p:nvSpPr>
          <p:cNvPr id="7" name="Text Placeholder 2">
            <a:extLst>
              <a:ext uri="{FF2B5EF4-FFF2-40B4-BE49-F238E27FC236}">
                <a16:creationId xmlns:a16="http://schemas.microsoft.com/office/drawing/2014/main" id="{AAF51BD0-C847-CAA2-3C84-520B6734875B}"/>
              </a:ext>
            </a:extLst>
          </p:cNvPr>
          <p:cNvSpPr txBox="1">
            <a:spLocks/>
          </p:cNvSpPr>
          <p:nvPr/>
        </p:nvSpPr>
        <p:spPr>
          <a:xfrm>
            <a:off x="1024128" y="1782768"/>
            <a:ext cx="4754880" cy="822960"/>
          </a:xfrm>
          <a:prstGeom prst="rect">
            <a:avLst/>
          </a:prstGeom>
          <a:solidFill>
            <a:schemeClr val="accent2">
              <a:lumMod val="75000"/>
            </a:schemeClr>
          </a:solidFill>
        </p:spPr>
        <p:txBody>
          <a:bodyPr vert="horz" lIns="137160" tIns="45720" rIns="137160" bIns="45720" rtlCol="0" anchor="ctr">
            <a:normAutofit/>
          </a:bodyPr>
          <a:lstStyle>
            <a:lvl1pPr marL="0" indent="0" algn="l" defTabSz="914400" rtl="0" eaLnBrk="1" latinLnBrk="0" hangingPunct="1">
              <a:lnSpc>
                <a:spcPct val="90000"/>
              </a:lnSpc>
              <a:spcBef>
                <a:spcPts val="0"/>
              </a:spcBef>
              <a:spcAft>
                <a:spcPts val="0"/>
              </a:spcAft>
              <a:buClr>
                <a:schemeClr val="accent2"/>
              </a:buClr>
              <a:buSzPct val="100000"/>
              <a:buFont typeface="Tw Cen MT" panose="020B0602020104020603" pitchFamily="34" charset="0"/>
              <a:buNone/>
              <a:defRPr sz="2300" b="0" kern="1200" cap="none" baseline="0">
                <a:solidFill>
                  <a:schemeClr val="accent2">
                    <a:lumMod val="75000"/>
                  </a:schemeClr>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2"/>
              </a:buClr>
              <a:buFont typeface="Wingdings 3" pitchFamily="18"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2"/>
              </a:buClr>
              <a:buFont typeface="Wingdings 3" pitchFamily="18"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9pPr>
          </a:lstStyle>
          <a:p>
            <a:r>
              <a:rPr lang="en-US" dirty="0">
                <a:solidFill>
                  <a:schemeClr val="bg1"/>
                </a:solidFill>
              </a:rPr>
              <a:t>DSW60</a:t>
            </a:r>
          </a:p>
        </p:txBody>
      </p:sp>
      <p:sp>
        <p:nvSpPr>
          <p:cNvPr id="8" name="Text Placeholder 2">
            <a:extLst>
              <a:ext uri="{FF2B5EF4-FFF2-40B4-BE49-F238E27FC236}">
                <a16:creationId xmlns:a16="http://schemas.microsoft.com/office/drawing/2014/main" id="{46052253-1227-CA08-77A6-6375AB75A145}"/>
              </a:ext>
            </a:extLst>
          </p:cNvPr>
          <p:cNvSpPr txBox="1">
            <a:spLocks/>
          </p:cNvSpPr>
          <p:nvPr/>
        </p:nvSpPr>
        <p:spPr>
          <a:xfrm>
            <a:off x="6094476" y="1782768"/>
            <a:ext cx="4754880" cy="822960"/>
          </a:xfrm>
          <a:prstGeom prst="rect">
            <a:avLst/>
          </a:prstGeom>
          <a:solidFill>
            <a:schemeClr val="accent2">
              <a:lumMod val="75000"/>
            </a:schemeClr>
          </a:solidFill>
        </p:spPr>
        <p:txBody>
          <a:bodyPr vert="horz" lIns="137160" tIns="45720" rIns="137160" bIns="45720" rtlCol="0" anchor="ctr">
            <a:normAutofit/>
          </a:bodyPr>
          <a:lstStyle>
            <a:lvl1pPr marL="0" indent="0" algn="l" defTabSz="914400" rtl="0" eaLnBrk="1" latinLnBrk="0" hangingPunct="1">
              <a:lnSpc>
                <a:spcPct val="90000"/>
              </a:lnSpc>
              <a:spcBef>
                <a:spcPts val="0"/>
              </a:spcBef>
              <a:spcAft>
                <a:spcPts val="0"/>
              </a:spcAft>
              <a:buClr>
                <a:schemeClr val="accent2"/>
              </a:buClr>
              <a:buSzPct val="100000"/>
              <a:buFont typeface="Tw Cen MT" panose="020B0602020104020603" pitchFamily="34" charset="0"/>
              <a:buNone/>
              <a:defRPr sz="2300" b="0" kern="1200" cap="none" baseline="0">
                <a:solidFill>
                  <a:schemeClr val="accent2">
                    <a:lumMod val="75000"/>
                  </a:schemeClr>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2"/>
              </a:buClr>
              <a:buFont typeface="Wingdings 3" pitchFamily="18"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2"/>
              </a:buClr>
              <a:buFont typeface="Wingdings 3" pitchFamily="18"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2"/>
              </a:buClr>
              <a:buFont typeface="Wingdings 3" pitchFamily="18" charset="2"/>
              <a:buNone/>
              <a:defRPr sz="1600" b="1" kern="1200">
                <a:solidFill>
                  <a:schemeClr val="tx1"/>
                </a:solidFill>
                <a:latin typeface="+mn-lt"/>
                <a:ea typeface="+mn-ea"/>
                <a:cs typeface="+mn-cs"/>
              </a:defRPr>
            </a:lvl9pPr>
          </a:lstStyle>
          <a:p>
            <a:r>
              <a:rPr lang="en-US" dirty="0">
                <a:solidFill>
                  <a:schemeClr val="bg1"/>
                </a:solidFill>
              </a:rPr>
              <a:t>DSW90</a:t>
            </a:r>
          </a:p>
        </p:txBody>
      </p:sp>
    </p:spTree>
    <p:extLst>
      <p:ext uri="{BB962C8B-B14F-4D97-AF65-F5344CB8AC3E}">
        <p14:creationId xmlns:p14="http://schemas.microsoft.com/office/powerpoint/2010/main" val="2674209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71C4AC57-DACB-456C-B436-E730DCB027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0E3114E6-DB3B-41B3-8FB5-41DD620FAB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7" name="Rectangle 16">
            <a:extLst>
              <a:ext uri="{FF2B5EF4-FFF2-40B4-BE49-F238E27FC236}">
                <a16:creationId xmlns:a16="http://schemas.microsoft.com/office/drawing/2014/main" id="{44E86CA7-F435-4FC9-BF1F-4B66FA81F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E62AF60-BAA1-564B-754B-2532D582C8A6}"/>
              </a:ext>
            </a:extLst>
          </p:cNvPr>
          <p:cNvPicPr>
            <a:picLocks noChangeAspect="1"/>
          </p:cNvPicPr>
          <p:nvPr/>
        </p:nvPicPr>
        <p:blipFill>
          <a:blip r:embed="rId2"/>
          <a:stretch>
            <a:fillRect/>
          </a:stretch>
        </p:blipFill>
        <p:spPr>
          <a:xfrm>
            <a:off x="634275" y="878995"/>
            <a:ext cx="7675757" cy="3454089"/>
          </a:xfrm>
          <a:prstGeom prst="rect">
            <a:avLst/>
          </a:prstGeom>
        </p:spPr>
      </p:pic>
      <p:pic>
        <p:nvPicPr>
          <p:cNvPr id="5" name="Picture 4">
            <a:extLst>
              <a:ext uri="{FF2B5EF4-FFF2-40B4-BE49-F238E27FC236}">
                <a16:creationId xmlns:a16="http://schemas.microsoft.com/office/drawing/2014/main" id="{F1989671-3901-ACE2-1AF6-C65916698E64}"/>
              </a:ext>
            </a:extLst>
          </p:cNvPr>
          <p:cNvPicPr>
            <a:picLocks noChangeAspect="1"/>
          </p:cNvPicPr>
          <p:nvPr/>
        </p:nvPicPr>
        <p:blipFill>
          <a:blip r:embed="rId3"/>
          <a:stretch>
            <a:fillRect/>
          </a:stretch>
        </p:blipFill>
        <p:spPr>
          <a:xfrm>
            <a:off x="8470900" y="850475"/>
            <a:ext cx="3081019" cy="3511132"/>
          </a:xfrm>
          <a:prstGeom prst="rect">
            <a:avLst/>
          </a:prstGeom>
        </p:spPr>
      </p:pic>
      <p:sp>
        <p:nvSpPr>
          <p:cNvPr id="19" name="Rectangle 18">
            <a:extLst>
              <a:ext uri="{FF2B5EF4-FFF2-40B4-BE49-F238E27FC236}">
                <a16:creationId xmlns:a16="http://schemas.microsoft.com/office/drawing/2014/main" id="{6B985B8F-D4FA-4F1F-8C71-01F9DC4BD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275" y="4676775"/>
            <a:ext cx="10917644" cy="15469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DB3EDA-A53A-B9CA-74A0-0BF266C60D4E}"/>
              </a:ext>
            </a:extLst>
          </p:cNvPr>
          <p:cNvSpPr>
            <a:spLocks noGrp="1"/>
          </p:cNvSpPr>
          <p:nvPr>
            <p:ph type="title"/>
          </p:nvPr>
        </p:nvSpPr>
        <p:spPr>
          <a:xfrm>
            <a:off x="952500" y="4773068"/>
            <a:ext cx="7277100" cy="1354365"/>
          </a:xfrm>
        </p:spPr>
        <p:txBody>
          <a:bodyPr vert="horz" lIns="91440" tIns="45720" rIns="91440" bIns="45720" rtlCol="0" anchor="ctr">
            <a:normAutofit/>
          </a:bodyPr>
          <a:lstStyle/>
          <a:p>
            <a:r>
              <a:rPr lang="en-US" dirty="0">
                <a:solidFill>
                  <a:srgbClr val="FFFFFF"/>
                </a:solidFill>
              </a:rPr>
              <a:t>Building Layout DSW60</a:t>
            </a:r>
          </a:p>
        </p:txBody>
      </p:sp>
      <p:sp>
        <p:nvSpPr>
          <p:cNvPr id="3" name="Text Placeholder 2">
            <a:extLst>
              <a:ext uri="{FF2B5EF4-FFF2-40B4-BE49-F238E27FC236}">
                <a16:creationId xmlns:a16="http://schemas.microsoft.com/office/drawing/2014/main" id="{B52E5354-AFA4-6493-5B69-B1BDAC882DB4}"/>
              </a:ext>
            </a:extLst>
          </p:cNvPr>
          <p:cNvSpPr>
            <a:spLocks noGrp="1"/>
          </p:cNvSpPr>
          <p:nvPr>
            <p:ph type="body" idx="1"/>
          </p:nvPr>
        </p:nvSpPr>
        <p:spPr>
          <a:xfrm>
            <a:off x="8610600" y="4773068"/>
            <a:ext cx="2695575" cy="1354365"/>
          </a:xfrm>
        </p:spPr>
        <p:txBody>
          <a:bodyPr vert="horz" lIns="91440" tIns="45720" rIns="91440" bIns="45720" rtlCol="0" anchor="ctr">
            <a:normAutofit/>
          </a:bodyPr>
          <a:lstStyle/>
          <a:p>
            <a:r>
              <a:rPr lang="en-US">
                <a:solidFill>
                  <a:srgbClr val="FFFFFF"/>
                </a:solidFill>
              </a:rPr>
              <a:t>Includes Equipment Room</a:t>
            </a:r>
          </a:p>
        </p:txBody>
      </p:sp>
      <p:cxnSp>
        <p:nvCxnSpPr>
          <p:cNvPr id="21" name="Straight Connector 20">
            <a:extLst>
              <a:ext uri="{FF2B5EF4-FFF2-40B4-BE49-F238E27FC236}">
                <a16:creationId xmlns:a16="http://schemas.microsoft.com/office/drawing/2014/main" id="{1B0F6661-0565-400C-8543-0862CF4B42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499305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268705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BD0A1-6D5F-4478-E152-DF77E5E4D901}"/>
              </a:ext>
            </a:extLst>
          </p:cNvPr>
          <p:cNvSpPr>
            <a:spLocks noGrp="1"/>
          </p:cNvSpPr>
          <p:nvPr>
            <p:ph type="ctrTitle"/>
          </p:nvPr>
        </p:nvSpPr>
        <p:spPr/>
        <p:txBody>
          <a:bodyPr/>
          <a:lstStyle/>
          <a:p>
            <a:r>
              <a:rPr lang="en-US" dirty="0"/>
              <a:t>DSW60 Wash package</a:t>
            </a:r>
          </a:p>
        </p:txBody>
      </p:sp>
      <p:pic>
        <p:nvPicPr>
          <p:cNvPr id="6" name="Picture 5">
            <a:extLst>
              <a:ext uri="{FF2B5EF4-FFF2-40B4-BE49-F238E27FC236}">
                <a16:creationId xmlns:a16="http://schemas.microsoft.com/office/drawing/2014/main" id="{AD88CD1B-8519-B1B1-675F-F97C005657B1}"/>
              </a:ext>
            </a:extLst>
          </p:cNvPr>
          <p:cNvPicPr>
            <a:picLocks noChangeAspect="1"/>
          </p:cNvPicPr>
          <p:nvPr/>
        </p:nvPicPr>
        <p:blipFill>
          <a:blip r:embed="rId2"/>
          <a:stretch>
            <a:fillRect/>
          </a:stretch>
        </p:blipFill>
        <p:spPr>
          <a:xfrm>
            <a:off x="779852" y="923775"/>
            <a:ext cx="10964805" cy="3105583"/>
          </a:xfrm>
          <a:prstGeom prst="rect">
            <a:avLst/>
          </a:prstGeom>
        </p:spPr>
      </p:pic>
    </p:spTree>
    <p:extLst>
      <p:ext uri="{BB962C8B-B14F-4D97-AF65-F5344CB8AC3E}">
        <p14:creationId xmlns:p14="http://schemas.microsoft.com/office/powerpoint/2010/main" val="3143085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71C4AC57-DACB-456C-B436-E730DCB027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0E3114E6-DB3B-41B3-8FB5-41DD620FAB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44E86CA7-F435-4FC9-BF1F-4B66FA81F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80FD44D-6CF5-2B2C-4EB8-C0ED1BDB5CC3}"/>
              </a:ext>
            </a:extLst>
          </p:cNvPr>
          <p:cNvPicPr>
            <a:picLocks noChangeAspect="1"/>
          </p:cNvPicPr>
          <p:nvPr/>
        </p:nvPicPr>
        <p:blipFill>
          <a:blip r:embed="rId2"/>
          <a:stretch>
            <a:fillRect/>
          </a:stretch>
        </p:blipFill>
        <p:spPr>
          <a:xfrm>
            <a:off x="634275" y="1464271"/>
            <a:ext cx="7675757" cy="2283537"/>
          </a:xfrm>
          <a:prstGeom prst="rect">
            <a:avLst/>
          </a:prstGeom>
        </p:spPr>
      </p:pic>
      <p:pic>
        <p:nvPicPr>
          <p:cNvPr id="4" name="Picture 3">
            <a:extLst>
              <a:ext uri="{FF2B5EF4-FFF2-40B4-BE49-F238E27FC236}">
                <a16:creationId xmlns:a16="http://schemas.microsoft.com/office/drawing/2014/main" id="{A1F704EC-F652-5501-0F37-DEF33324CB54}"/>
              </a:ext>
            </a:extLst>
          </p:cNvPr>
          <p:cNvPicPr>
            <a:picLocks noChangeAspect="1"/>
          </p:cNvPicPr>
          <p:nvPr/>
        </p:nvPicPr>
        <p:blipFill>
          <a:blip r:embed="rId3"/>
          <a:stretch>
            <a:fillRect/>
          </a:stretch>
        </p:blipFill>
        <p:spPr>
          <a:xfrm>
            <a:off x="8470900" y="850475"/>
            <a:ext cx="3081019" cy="3511132"/>
          </a:xfrm>
          <a:prstGeom prst="rect">
            <a:avLst/>
          </a:prstGeom>
        </p:spPr>
      </p:pic>
      <p:sp>
        <p:nvSpPr>
          <p:cNvPr id="18" name="Rectangle 17">
            <a:extLst>
              <a:ext uri="{FF2B5EF4-FFF2-40B4-BE49-F238E27FC236}">
                <a16:creationId xmlns:a16="http://schemas.microsoft.com/office/drawing/2014/main" id="{6B985B8F-D4FA-4F1F-8C71-01F9DC4BD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275" y="4676775"/>
            <a:ext cx="10917644" cy="15469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DB3EDA-A53A-B9CA-74A0-0BF266C60D4E}"/>
              </a:ext>
            </a:extLst>
          </p:cNvPr>
          <p:cNvSpPr>
            <a:spLocks noGrp="1"/>
          </p:cNvSpPr>
          <p:nvPr>
            <p:ph type="title"/>
          </p:nvPr>
        </p:nvSpPr>
        <p:spPr>
          <a:xfrm>
            <a:off x="952500" y="4773068"/>
            <a:ext cx="7277100" cy="1354365"/>
          </a:xfrm>
        </p:spPr>
        <p:txBody>
          <a:bodyPr vert="horz" lIns="91440" tIns="45720" rIns="91440" bIns="45720" rtlCol="0" anchor="ctr">
            <a:normAutofit/>
          </a:bodyPr>
          <a:lstStyle/>
          <a:p>
            <a:r>
              <a:rPr lang="en-US" dirty="0">
                <a:solidFill>
                  <a:srgbClr val="FFFFFF"/>
                </a:solidFill>
              </a:rPr>
              <a:t>Building Layout DSW90</a:t>
            </a:r>
          </a:p>
        </p:txBody>
      </p:sp>
      <p:sp>
        <p:nvSpPr>
          <p:cNvPr id="3" name="Text Placeholder 2">
            <a:extLst>
              <a:ext uri="{FF2B5EF4-FFF2-40B4-BE49-F238E27FC236}">
                <a16:creationId xmlns:a16="http://schemas.microsoft.com/office/drawing/2014/main" id="{B52E5354-AFA4-6493-5B69-B1BDAC882DB4}"/>
              </a:ext>
            </a:extLst>
          </p:cNvPr>
          <p:cNvSpPr>
            <a:spLocks noGrp="1"/>
          </p:cNvSpPr>
          <p:nvPr>
            <p:ph type="body" idx="1"/>
          </p:nvPr>
        </p:nvSpPr>
        <p:spPr>
          <a:xfrm>
            <a:off x="8610600" y="4773068"/>
            <a:ext cx="2695575" cy="1354365"/>
          </a:xfrm>
        </p:spPr>
        <p:txBody>
          <a:bodyPr vert="horz" lIns="91440" tIns="45720" rIns="91440" bIns="45720" rtlCol="0" anchor="ctr">
            <a:normAutofit/>
          </a:bodyPr>
          <a:lstStyle/>
          <a:p>
            <a:r>
              <a:rPr lang="en-US">
                <a:solidFill>
                  <a:srgbClr val="FFFFFF"/>
                </a:solidFill>
              </a:rPr>
              <a:t>Includes Equipment Room</a:t>
            </a:r>
          </a:p>
        </p:txBody>
      </p:sp>
      <p:cxnSp>
        <p:nvCxnSpPr>
          <p:cNvPr id="20" name="Straight Connector 19">
            <a:extLst>
              <a:ext uri="{FF2B5EF4-FFF2-40B4-BE49-F238E27FC236}">
                <a16:creationId xmlns:a16="http://schemas.microsoft.com/office/drawing/2014/main" id="{1B0F6661-0565-400C-8543-0862CF4B42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499305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54835"/>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BD0A1-6D5F-4478-E152-DF77E5E4D901}"/>
              </a:ext>
            </a:extLst>
          </p:cNvPr>
          <p:cNvSpPr>
            <a:spLocks noGrp="1"/>
          </p:cNvSpPr>
          <p:nvPr>
            <p:ph type="ctrTitle"/>
          </p:nvPr>
        </p:nvSpPr>
        <p:spPr>
          <a:xfrm>
            <a:off x="457200" y="4960137"/>
            <a:ext cx="7772400" cy="1463040"/>
          </a:xfrm>
        </p:spPr>
        <p:txBody>
          <a:bodyPr>
            <a:normAutofit/>
          </a:bodyPr>
          <a:lstStyle/>
          <a:p>
            <a:r>
              <a:rPr lang="en-US"/>
              <a:t>DSW90 </a:t>
            </a:r>
            <a:r>
              <a:rPr lang="en-US" dirty="0"/>
              <a:t>Wash package</a:t>
            </a:r>
          </a:p>
        </p:txBody>
      </p:sp>
      <p:sp>
        <p:nvSpPr>
          <p:cNvPr id="11" name="Rectangle 10">
            <a:extLst>
              <a:ext uri="{FF2B5EF4-FFF2-40B4-BE49-F238E27FC236}">
                <a16:creationId xmlns:a16="http://schemas.microsoft.com/office/drawing/2014/main" id="{FEF4A33F-B2F7-45E4-8604-AEC63DC7A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AE2B6B2-69BA-90ED-B90E-F329C9FBE5C8}"/>
              </a:ext>
            </a:extLst>
          </p:cNvPr>
          <p:cNvPicPr>
            <a:picLocks noChangeAspect="1"/>
          </p:cNvPicPr>
          <p:nvPr/>
        </p:nvPicPr>
        <p:blipFill>
          <a:blip r:embed="rId2"/>
          <a:stretch>
            <a:fillRect/>
          </a:stretch>
        </p:blipFill>
        <p:spPr>
          <a:xfrm>
            <a:off x="634276" y="1473335"/>
            <a:ext cx="10917644" cy="2265410"/>
          </a:xfrm>
          <a:prstGeom prst="rect">
            <a:avLst/>
          </a:prstGeom>
        </p:spPr>
      </p:pic>
      <p:cxnSp>
        <p:nvCxnSpPr>
          <p:cNvPr id="13" name="Straight Connector 12">
            <a:extLst>
              <a:ext uri="{FF2B5EF4-FFF2-40B4-BE49-F238E27FC236}">
                <a16:creationId xmlns:a16="http://schemas.microsoft.com/office/drawing/2014/main" id="{123BD2E2-0AD9-4BE6-AD95-F3EF01A991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rgbClr val="945A7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6689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AF72C-CDB4-DA78-E987-12A957C85958}"/>
              </a:ext>
            </a:extLst>
          </p:cNvPr>
          <p:cNvSpPr>
            <a:spLocks noGrp="1"/>
          </p:cNvSpPr>
          <p:nvPr>
            <p:ph type="title"/>
          </p:nvPr>
        </p:nvSpPr>
        <p:spPr/>
        <p:txBody>
          <a:bodyPr/>
          <a:lstStyle/>
          <a:p>
            <a:r>
              <a:rPr lang="en-US" dirty="0"/>
              <a:t>About Alliant Car Wash Services</a:t>
            </a:r>
          </a:p>
        </p:txBody>
      </p:sp>
      <p:sp>
        <p:nvSpPr>
          <p:cNvPr id="3" name="Content Placeholder 2">
            <a:extLst>
              <a:ext uri="{FF2B5EF4-FFF2-40B4-BE49-F238E27FC236}">
                <a16:creationId xmlns:a16="http://schemas.microsoft.com/office/drawing/2014/main" id="{274E5446-ED5B-5D64-FFB6-987489B02A04}"/>
              </a:ext>
            </a:extLst>
          </p:cNvPr>
          <p:cNvSpPr>
            <a:spLocks noGrp="1"/>
          </p:cNvSpPr>
          <p:nvPr>
            <p:ph idx="1"/>
          </p:nvPr>
        </p:nvSpPr>
        <p:spPr>
          <a:xfrm>
            <a:off x="1024128" y="1995055"/>
            <a:ext cx="10290417" cy="4314305"/>
          </a:xfrm>
        </p:spPr>
        <p:txBody>
          <a:bodyPr>
            <a:normAutofit lnSpcReduction="10000"/>
          </a:bodyPr>
          <a:lstStyle/>
          <a:p>
            <a:pPr>
              <a:lnSpc>
                <a:spcPct val="100000"/>
              </a:lnSpc>
            </a:pPr>
            <a:r>
              <a:rPr lang="en-US" dirty="0"/>
              <a:t>Alliant’s team has over 200 years of combined car wash expertise and has worked extensively with Auto Dealers over the past 10 years.  Alliant brings all the required expertise to help you implement the Car Wash system best suited to your dealership’s needs, volume requirements, space limitations and financial considerations.  Let Alliant Car Wash Services assess your wash requirements and suggest a program that will best suit your needs.</a:t>
            </a:r>
          </a:p>
          <a:p>
            <a:pPr>
              <a:lnSpc>
                <a:spcPct val="100000"/>
              </a:lnSpc>
            </a:pPr>
            <a:endParaRPr lang="en-US" dirty="0"/>
          </a:p>
          <a:p>
            <a:pPr>
              <a:lnSpc>
                <a:spcPct val="100000"/>
              </a:lnSpc>
            </a:pPr>
            <a:r>
              <a:rPr lang="en-US" dirty="0"/>
              <a:t>Contact us:</a:t>
            </a:r>
          </a:p>
          <a:p>
            <a:pPr>
              <a:lnSpc>
                <a:spcPct val="60000"/>
              </a:lnSpc>
              <a:spcAft>
                <a:spcPts val="0"/>
              </a:spcAft>
            </a:pPr>
            <a:r>
              <a:rPr lang="en-US" dirty="0"/>
              <a:t>Alliant Car Wash Services</a:t>
            </a:r>
          </a:p>
          <a:p>
            <a:pPr>
              <a:lnSpc>
                <a:spcPct val="60000"/>
              </a:lnSpc>
              <a:spcAft>
                <a:spcPts val="0"/>
              </a:spcAft>
            </a:pPr>
            <a:r>
              <a:rPr lang="en-US" dirty="0"/>
              <a:t>Frank Lash</a:t>
            </a:r>
          </a:p>
          <a:p>
            <a:pPr>
              <a:lnSpc>
                <a:spcPct val="60000"/>
              </a:lnSpc>
              <a:spcAft>
                <a:spcPts val="0"/>
              </a:spcAft>
            </a:pPr>
            <a:r>
              <a:rPr lang="en-US" dirty="0"/>
              <a:t>757-788-9365</a:t>
            </a:r>
          </a:p>
          <a:p>
            <a:pPr>
              <a:lnSpc>
                <a:spcPct val="60000"/>
              </a:lnSpc>
              <a:spcAft>
                <a:spcPts val="0"/>
              </a:spcAft>
            </a:pPr>
            <a:r>
              <a:rPr lang="en-US" dirty="0"/>
              <a:t>Flash@AlliantCarWashServices.com</a:t>
            </a:r>
          </a:p>
          <a:p>
            <a:pPr marL="128016" lvl="1" indent="0">
              <a:buNone/>
            </a:pPr>
            <a:endParaRPr lang="en-US" sz="2200" dirty="0"/>
          </a:p>
          <a:p>
            <a:endParaRPr lang="en-US" dirty="0"/>
          </a:p>
        </p:txBody>
      </p:sp>
    </p:spTree>
    <p:extLst>
      <p:ext uri="{BB962C8B-B14F-4D97-AF65-F5344CB8AC3E}">
        <p14:creationId xmlns:p14="http://schemas.microsoft.com/office/powerpoint/2010/main" val="13565207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4825F1AF-8DBC-4E3D-9F3D-688338DA83FC}"/>
    </a:ext>
  </a:extLst>
</a:theme>
</file>

<file path=docProps/app.xml><?xml version="1.0" encoding="utf-8"?>
<Properties xmlns="http://schemas.openxmlformats.org/officeDocument/2006/extended-properties" xmlns:vt="http://schemas.openxmlformats.org/officeDocument/2006/docPropsVTypes">
  <Template>TM02900720[[fn=Integral]]</Template>
  <TotalTime>7107</TotalTime>
  <Words>352</Words>
  <Application>Microsoft Office PowerPoint</Application>
  <PresentationFormat>Widescreen</PresentationFormat>
  <Paragraphs>46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Tw Cen MT</vt:lpstr>
      <vt:lpstr>Tw Cen MT Condensed</vt:lpstr>
      <vt:lpstr>Wingdings 3</vt:lpstr>
      <vt:lpstr>Integral</vt:lpstr>
      <vt:lpstr>Car Washes Designed for Auto Dealers</vt:lpstr>
      <vt:lpstr>Turnkey Program Includes</vt:lpstr>
      <vt:lpstr>Turnkey Program Benefits</vt:lpstr>
      <vt:lpstr>Physical Requirements</vt:lpstr>
      <vt:lpstr>Building Layout DSW60</vt:lpstr>
      <vt:lpstr>DSW60 Wash package</vt:lpstr>
      <vt:lpstr>Building Layout DSW90</vt:lpstr>
      <vt:lpstr>DSW90 Wash package</vt:lpstr>
      <vt:lpstr>About Alliant Car Wash Services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Katherin Pierce</dc:creator>
  <cp:lastModifiedBy>Katherin Pierce</cp:lastModifiedBy>
  <cp:revision>1</cp:revision>
  <dcterms:created xsi:type="dcterms:W3CDTF">2024-07-10T14:34:10Z</dcterms:created>
  <dcterms:modified xsi:type="dcterms:W3CDTF">2024-09-30T18:53:27Z</dcterms:modified>
</cp:coreProperties>
</file>