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8"/>
  </p:notesMasterIdLst>
  <p:sldIdLst>
    <p:sldId id="257" r:id="rId5"/>
    <p:sldId id="259" r:id="rId6"/>
    <p:sldId id="258" r:id="rId7"/>
  </p:sldIdLst>
  <p:sldSz cx="9144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E"/>
    <a:srgbClr val="33B288"/>
    <a:srgbClr val="392538"/>
    <a:srgbClr val="6C6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8D4DF-0E95-4921-91FD-5D92EB479DF8}" v="519" dt="2024-09-22T14:31:00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59" y="34"/>
      </p:cViewPr>
      <p:guideLst>
        <p:guide orient="horz"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Harris" userId="a065b2dc-1ffd-4a67-adf3-fc996a38a803" providerId="ADAL" clId="{18B8D4DF-0E95-4921-91FD-5D92EB479DF8}"/>
    <pc:docChg chg="undo custSel addSld delSld modSld">
      <pc:chgData name="Emily Harris" userId="a065b2dc-1ffd-4a67-adf3-fc996a38a803" providerId="ADAL" clId="{18B8D4DF-0E95-4921-91FD-5D92EB479DF8}" dt="2024-09-22T15:35:57.645" v="3751" actId="1076"/>
      <pc:docMkLst>
        <pc:docMk/>
      </pc:docMkLst>
      <pc:sldChg chg="addSp delSp modSp del mod setBg">
        <pc:chgData name="Emily Harris" userId="a065b2dc-1ffd-4a67-adf3-fc996a38a803" providerId="ADAL" clId="{18B8D4DF-0E95-4921-91FD-5D92EB479DF8}" dt="2024-09-22T15:34:35.100" v="3739" actId="47"/>
        <pc:sldMkLst>
          <pc:docMk/>
          <pc:sldMk cId="4005176474" sldId="256"/>
        </pc:sldMkLst>
        <pc:spChg chg="add mod">
          <ac:chgData name="Emily Harris" userId="a065b2dc-1ffd-4a67-adf3-fc996a38a803" providerId="ADAL" clId="{18B8D4DF-0E95-4921-91FD-5D92EB479DF8}" dt="2024-09-22T15:30:41.220" v="3385" actId="27636"/>
          <ac:spMkLst>
            <pc:docMk/>
            <pc:sldMk cId="4005176474" sldId="256"/>
            <ac:spMk id="2" creationId="{60EE9752-0D74-5455-DB84-8153FF38CFD9}"/>
          </ac:spMkLst>
        </pc:spChg>
        <pc:spChg chg="mod">
          <ac:chgData name="Emily Harris" userId="a065b2dc-1ffd-4a67-adf3-fc996a38a803" providerId="ADAL" clId="{18B8D4DF-0E95-4921-91FD-5D92EB479DF8}" dt="2024-09-20T20:32:46.411" v="1324" actId="1035"/>
          <ac:spMkLst>
            <pc:docMk/>
            <pc:sldMk cId="4005176474" sldId="256"/>
            <ac:spMk id="3" creationId="{2FFBF05A-DA0F-1EF9-FD67-2A9B4E735D0F}"/>
          </ac:spMkLst>
        </pc:spChg>
        <pc:spChg chg="add mod">
          <ac:chgData name="Emily Harris" userId="a065b2dc-1ffd-4a67-adf3-fc996a38a803" providerId="ADAL" clId="{18B8D4DF-0E95-4921-91FD-5D92EB479DF8}" dt="2024-09-22T15:30:54.215" v="3388" actId="27636"/>
          <ac:spMkLst>
            <pc:docMk/>
            <pc:sldMk cId="4005176474" sldId="256"/>
            <ac:spMk id="5" creationId="{A5CFF1DA-DAB9-288D-840C-87E455B5B4DA}"/>
          </ac:spMkLst>
        </pc:spChg>
        <pc:spChg chg="mod">
          <ac:chgData name="Emily Harris" userId="a065b2dc-1ffd-4a67-adf3-fc996a38a803" providerId="ADAL" clId="{18B8D4DF-0E95-4921-91FD-5D92EB479DF8}" dt="2024-09-20T20:23:33.467" v="952"/>
          <ac:spMkLst>
            <pc:docMk/>
            <pc:sldMk cId="4005176474" sldId="256"/>
            <ac:spMk id="8" creationId="{CD1CED3C-3BB2-F42B-9B8A-CD9FD59E454B}"/>
          </ac:spMkLst>
        </pc:spChg>
        <pc:spChg chg="mod">
          <ac:chgData name="Emily Harris" userId="a065b2dc-1ffd-4a67-adf3-fc996a38a803" providerId="ADAL" clId="{18B8D4DF-0E95-4921-91FD-5D92EB479DF8}" dt="2024-09-22T15:28:25.451" v="3247" actId="207"/>
          <ac:spMkLst>
            <pc:docMk/>
            <pc:sldMk cId="4005176474" sldId="256"/>
            <ac:spMk id="9" creationId="{7267A68C-B0C5-DF4C-03EE-B584A8FED844}"/>
          </ac:spMkLst>
        </pc:spChg>
        <pc:spChg chg="del mod">
          <ac:chgData name="Emily Harris" userId="a065b2dc-1ffd-4a67-adf3-fc996a38a803" providerId="ADAL" clId="{18B8D4DF-0E95-4921-91FD-5D92EB479DF8}" dt="2024-09-20T20:42:21.392" v="1633" actId="478"/>
          <ac:spMkLst>
            <pc:docMk/>
            <pc:sldMk cId="4005176474" sldId="256"/>
            <ac:spMk id="10" creationId="{40200A9E-7E16-ADAF-430C-1D59BA59E24D}"/>
          </ac:spMkLst>
        </pc:spChg>
        <pc:spChg chg="mod">
          <ac:chgData name="Emily Harris" userId="a065b2dc-1ffd-4a67-adf3-fc996a38a803" providerId="ADAL" clId="{18B8D4DF-0E95-4921-91FD-5D92EB479DF8}" dt="2024-09-22T15:30:25.788" v="3379" actId="20577"/>
          <ac:spMkLst>
            <pc:docMk/>
            <pc:sldMk cId="4005176474" sldId="256"/>
            <ac:spMk id="11" creationId="{731B17C1-C371-B085-6CCA-624B43DCEAE6}"/>
          </ac:spMkLst>
        </pc:spChg>
        <pc:spChg chg="add del mod">
          <ac:chgData name="Emily Harris" userId="a065b2dc-1ffd-4a67-adf3-fc996a38a803" providerId="ADAL" clId="{18B8D4DF-0E95-4921-91FD-5D92EB479DF8}" dt="2024-09-20T20:32:23.278" v="1277" actId="478"/>
          <ac:spMkLst>
            <pc:docMk/>
            <pc:sldMk cId="4005176474" sldId="256"/>
            <ac:spMk id="12" creationId="{28BA6B43-0478-516D-6F32-14DF7826B0D3}"/>
          </ac:spMkLst>
        </pc:spChg>
        <pc:spChg chg="del mod">
          <ac:chgData name="Emily Harris" userId="a065b2dc-1ffd-4a67-adf3-fc996a38a803" providerId="ADAL" clId="{18B8D4DF-0E95-4921-91FD-5D92EB479DF8}" dt="2024-09-18T14:00:46.225" v="609" actId="478"/>
          <ac:spMkLst>
            <pc:docMk/>
            <pc:sldMk cId="4005176474" sldId="256"/>
            <ac:spMk id="19" creationId="{AB48F6FF-2E2F-5432-9787-5959BDA731E6}"/>
          </ac:spMkLst>
        </pc:spChg>
        <pc:spChg chg="del mod">
          <ac:chgData name="Emily Harris" userId="a065b2dc-1ffd-4a67-adf3-fc996a38a803" providerId="ADAL" clId="{18B8D4DF-0E95-4921-91FD-5D92EB479DF8}" dt="2024-09-18T14:00:47.531" v="610" actId="478"/>
          <ac:spMkLst>
            <pc:docMk/>
            <pc:sldMk cId="4005176474" sldId="256"/>
            <ac:spMk id="20" creationId="{A82FF6C6-CC84-4AAC-262B-47E205820801}"/>
          </ac:spMkLst>
        </pc:spChg>
        <pc:spChg chg="del mod">
          <ac:chgData name="Emily Harris" userId="a065b2dc-1ffd-4a67-adf3-fc996a38a803" providerId="ADAL" clId="{18B8D4DF-0E95-4921-91FD-5D92EB479DF8}" dt="2024-09-22T15:28:49.067" v="3250" actId="478"/>
          <ac:spMkLst>
            <pc:docMk/>
            <pc:sldMk cId="4005176474" sldId="256"/>
            <ac:spMk id="27" creationId="{EB57FE38-9323-B3E3-39C3-D21AB26405DB}"/>
          </ac:spMkLst>
        </pc:spChg>
        <pc:spChg chg="add del mod ord">
          <ac:chgData name="Emily Harris" userId="a065b2dc-1ffd-4a67-adf3-fc996a38a803" providerId="ADAL" clId="{18B8D4DF-0E95-4921-91FD-5D92EB479DF8}" dt="2024-09-18T14:43:38.766" v="893" actId="478"/>
          <ac:spMkLst>
            <pc:docMk/>
            <pc:sldMk cId="4005176474" sldId="256"/>
            <ac:spMk id="39" creationId="{0383A859-A252-CEF2-5718-8D564BF49958}"/>
          </ac:spMkLst>
        </pc:spChg>
        <pc:spChg chg="add mod topLvl">
          <ac:chgData name="Emily Harris" userId="a065b2dc-1ffd-4a67-adf3-fc996a38a803" providerId="ADAL" clId="{18B8D4DF-0E95-4921-91FD-5D92EB479DF8}" dt="2024-09-18T14:47:14.798" v="927" actId="164"/>
          <ac:spMkLst>
            <pc:docMk/>
            <pc:sldMk cId="4005176474" sldId="256"/>
            <ac:spMk id="40" creationId="{1D758C85-FB22-4904-5F67-212D8AD93C7B}"/>
          </ac:spMkLst>
        </pc:spChg>
        <pc:spChg chg="add del mod">
          <ac:chgData name="Emily Harris" userId="a065b2dc-1ffd-4a67-adf3-fc996a38a803" providerId="ADAL" clId="{18B8D4DF-0E95-4921-91FD-5D92EB479DF8}" dt="2024-09-17T20:07:38.745" v="81"/>
          <ac:spMkLst>
            <pc:docMk/>
            <pc:sldMk cId="4005176474" sldId="256"/>
            <ac:spMk id="41" creationId="{59654A37-AFAC-65B1-3647-99301FE24F96}"/>
          </ac:spMkLst>
        </pc:spChg>
        <pc:spChg chg="add mod">
          <ac:chgData name="Emily Harris" userId="a065b2dc-1ffd-4a67-adf3-fc996a38a803" providerId="ADAL" clId="{18B8D4DF-0E95-4921-91FD-5D92EB479DF8}" dt="2024-09-18T14:35:55.741" v="760"/>
          <ac:spMkLst>
            <pc:docMk/>
            <pc:sldMk cId="4005176474" sldId="256"/>
            <ac:spMk id="41" creationId="{67426AF0-6CEF-34EA-8BCF-6ECF95A9BD5C}"/>
          </ac:spMkLst>
        </pc:spChg>
        <pc:spChg chg="add mod">
          <ac:chgData name="Emily Harris" userId="a065b2dc-1ffd-4a67-adf3-fc996a38a803" providerId="ADAL" clId="{18B8D4DF-0E95-4921-91FD-5D92EB479DF8}" dt="2024-09-18T14:35:55.741" v="760"/>
          <ac:spMkLst>
            <pc:docMk/>
            <pc:sldMk cId="4005176474" sldId="256"/>
            <ac:spMk id="42" creationId="{399DEE31-388E-098B-55D8-0FFBD4E03DB9}"/>
          </ac:spMkLst>
        </pc:spChg>
        <pc:spChg chg="add mod">
          <ac:chgData name="Emily Harris" userId="a065b2dc-1ffd-4a67-adf3-fc996a38a803" providerId="ADAL" clId="{18B8D4DF-0E95-4921-91FD-5D92EB479DF8}" dt="2024-09-18T14:36:00.885" v="765" actId="1076"/>
          <ac:spMkLst>
            <pc:docMk/>
            <pc:sldMk cId="4005176474" sldId="256"/>
            <ac:spMk id="44" creationId="{9BFF767B-D550-1E26-DDFF-44FB3E0FA85D}"/>
          </ac:spMkLst>
        </pc:spChg>
        <pc:spChg chg="add mod">
          <ac:chgData name="Emily Harris" userId="a065b2dc-1ffd-4a67-adf3-fc996a38a803" providerId="ADAL" clId="{18B8D4DF-0E95-4921-91FD-5D92EB479DF8}" dt="2024-09-18T14:36:00.885" v="765" actId="1076"/>
          <ac:spMkLst>
            <pc:docMk/>
            <pc:sldMk cId="4005176474" sldId="256"/>
            <ac:spMk id="46" creationId="{25A5D26F-5FCD-9DA0-98B3-C1F0DDFF6191}"/>
          </ac:spMkLst>
        </pc:spChg>
        <pc:spChg chg="add del mod">
          <ac:chgData name="Emily Harris" userId="a065b2dc-1ffd-4a67-adf3-fc996a38a803" providerId="ADAL" clId="{18B8D4DF-0E95-4921-91FD-5D92EB479DF8}" dt="2024-09-17T20:17:36.207" v="260" actId="478"/>
          <ac:spMkLst>
            <pc:docMk/>
            <pc:sldMk cId="4005176474" sldId="256"/>
            <ac:spMk id="46" creationId="{E9830020-5473-9C78-8486-A23AC3D485E0}"/>
          </ac:spMkLst>
        </pc:spChg>
        <pc:spChg chg="add del mod ord">
          <ac:chgData name="Emily Harris" userId="a065b2dc-1ffd-4a67-adf3-fc996a38a803" providerId="ADAL" clId="{18B8D4DF-0E95-4921-91FD-5D92EB479DF8}" dt="2024-09-18T14:43:40.074" v="894" actId="478"/>
          <ac:spMkLst>
            <pc:docMk/>
            <pc:sldMk cId="4005176474" sldId="256"/>
            <ac:spMk id="47" creationId="{55A0DD43-FADD-955B-554A-D2D99367E05A}"/>
          </ac:spMkLst>
        </pc:spChg>
        <pc:spChg chg="add mod topLvl">
          <ac:chgData name="Emily Harris" userId="a065b2dc-1ffd-4a67-adf3-fc996a38a803" providerId="ADAL" clId="{18B8D4DF-0E95-4921-91FD-5D92EB479DF8}" dt="2024-09-18T14:47:14.798" v="927" actId="164"/>
          <ac:spMkLst>
            <pc:docMk/>
            <pc:sldMk cId="4005176474" sldId="256"/>
            <ac:spMk id="49" creationId="{7EA4F13C-4F84-3443-6CC5-A873C6BADB9A}"/>
          </ac:spMkLst>
        </pc:spChg>
        <pc:spChg chg="add del mod ord">
          <ac:chgData name="Emily Harris" userId="a065b2dc-1ffd-4a67-adf3-fc996a38a803" providerId="ADAL" clId="{18B8D4DF-0E95-4921-91FD-5D92EB479DF8}" dt="2024-09-18T14:43:38.117" v="892" actId="478"/>
          <ac:spMkLst>
            <pc:docMk/>
            <pc:sldMk cId="4005176474" sldId="256"/>
            <ac:spMk id="50" creationId="{90AF0D35-BA3D-8CD8-0B58-91975AD86E0B}"/>
          </ac:spMkLst>
        </pc:spChg>
        <pc:spChg chg="add mod topLvl">
          <ac:chgData name="Emily Harris" userId="a065b2dc-1ffd-4a67-adf3-fc996a38a803" providerId="ADAL" clId="{18B8D4DF-0E95-4921-91FD-5D92EB479DF8}" dt="2024-09-18T14:46:50" v="923" actId="164"/>
          <ac:spMkLst>
            <pc:docMk/>
            <pc:sldMk cId="4005176474" sldId="256"/>
            <ac:spMk id="51" creationId="{A94E7D73-B79F-7316-E7D3-863D3ABF8C9C}"/>
          </ac:spMkLst>
        </pc:spChg>
        <pc:spChg chg="add del mod">
          <ac:chgData name="Emily Harris" userId="a065b2dc-1ffd-4a67-adf3-fc996a38a803" providerId="ADAL" clId="{18B8D4DF-0E95-4921-91FD-5D92EB479DF8}" dt="2024-09-17T20:12:19.942" v="117" actId="478"/>
          <ac:spMkLst>
            <pc:docMk/>
            <pc:sldMk cId="4005176474" sldId="256"/>
            <ac:spMk id="51" creationId="{C5D57723-24D9-230D-3963-6463EC819057}"/>
          </ac:spMkLst>
        </pc:spChg>
        <pc:spChg chg="add del mod">
          <ac:chgData name="Emily Harris" userId="a065b2dc-1ffd-4a67-adf3-fc996a38a803" providerId="ADAL" clId="{18B8D4DF-0E95-4921-91FD-5D92EB479DF8}" dt="2024-09-17T20:17:29.040" v="257" actId="478"/>
          <ac:spMkLst>
            <pc:docMk/>
            <pc:sldMk cId="4005176474" sldId="256"/>
            <ac:spMk id="54" creationId="{596B0540-F93D-657F-55DE-E6FB17C52246}"/>
          </ac:spMkLst>
        </pc:spChg>
        <pc:spChg chg="add mod">
          <ac:chgData name="Emily Harris" userId="a065b2dc-1ffd-4a67-adf3-fc996a38a803" providerId="ADAL" clId="{18B8D4DF-0E95-4921-91FD-5D92EB479DF8}" dt="2024-09-18T14:05:14.713" v="676" actId="20577"/>
          <ac:spMkLst>
            <pc:docMk/>
            <pc:sldMk cId="4005176474" sldId="256"/>
            <ac:spMk id="57" creationId="{EC7CEAFA-F5D8-2446-7F5F-E6C19BBD0000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2" creationId="{82797CC2-1D17-3A51-6453-3C06AFBE6501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3" creationId="{3242476C-0707-3F3A-7335-40B00C82556C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4" creationId="{3305E999-61A1-72F6-AEC1-8625BBCBAD89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5" creationId="{E253D8CD-8469-B088-7C96-A41A801E2863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6" creationId="{C6D54390-DCCD-2BB1-75E3-3C4B14582DBF}"/>
          </ac:spMkLst>
        </pc:spChg>
        <pc:spChg chg="add mod topLvl">
          <ac:chgData name="Emily Harris" userId="a065b2dc-1ffd-4a67-adf3-fc996a38a803" providerId="ADAL" clId="{18B8D4DF-0E95-4921-91FD-5D92EB479DF8}" dt="2024-09-18T15:01:55.536" v="945" actId="165"/>
          <ac:spMkLst>
            <pc:docMk/>
            <pc:sldMk cId="4005176474" sldId="256"/>
            <ac:spMk id="67" creationId="{C330742A-1D50-3215-1014-D0BE5F826912}"/>
          </ac:spMkLst>
        </pc:spChg>
        <pc:spChg chg="add del mod">
          <ac:chgData name="Emily Harris" userId="a065b2dc-1ffd-4a67-adf3-fc996a38a803" providerId="ADAL" clId="{18B8D4DF-0E95-4921-91FD-5D92EB479DF8}" dt="2024-09-18T14:01:07.684" v="612" actId="478"/>
          <ac:spMkLst>
            <pc:docMk/>
            <pc:sldMk cId="4005176474" sldId="256"/>
            <ac:spMk id="68" creationId="{66E72989-2AF7-AC1D-EEFC-C52871B44197}"/>
          </ac:spMkLst>
        </pc:spChg>
        <pc:grpChg chg="add del mod">
          <ac:chgData name="Emily Harris" userId="a065b2dc-1ffd-4a67-adf3-fc996a38a803" providerId="ADAL" clId="{18B8D4DF-0E95-4921-91FD-5D92EB479DF8}" dt="2024-09-20T20:35:52.866" v="1526" actId="478"/>
          <ac:grpSpMkLst>
            <pc:docMk/>
            <pc:sldMk cId="4005176474" sldId="256"/>
            <ac:grpSpMk id="38" creationId="{27777233-DFE3-945D-85EA-426D15173D1D}"/>
          </ac:grpSpMkLst>
        </pc:grpChg>
        <pc:grpChg chg="add del mod">
          <ac:chgData name="Emily Harris" userId="a065b2dc-1ffd-4a67-adf3-fc996a38a803" providerId="ADAL" clId="{18B8D4DF-0E95-4921-91FD-5D92EB479DF8}" dt="2024-09-18T14:45:15.691" v="911" actId="165"/>
          <ac:grpSpMkLst>
            <pc:docMk/>
            <pc:sldMk cId="4005176474" sldId="256"/>
            <ac:grpSpMk id="52" creationId="{0F9E3E13-5771-3488-F7B5-8F2662B5EB2B}"/>
          </ac:grpSpMkLst>
        </pc:grpChg>
        <pc:grpChg chg="add del mod">
          <ac:chgData name="Emily Harris" userId="a065b2dc-1ffd-4a67-adf3-fc996a38a803" providerId="ADAL" clId="{18B8D4DF-0E95-4921-91FD-5D92EB479DF8}" dt="2024-09-18T14:44:28.133" v="899" actId="165"/>
          <ac:grpSpMkLst>
            <pc:docMk/>
            <pc:sldMk cId="4005176474" sldId="256"/>
            <ac:grpSpMk id="54" creationId="{B9C3107D-8DAD-BF76-64CE-A0BCF63AFECF}"/>
          </ac:grpSpMkLst>
        </pc:grpChg>
        <pc:grpChg chg="add del mod">
          <ac:chgData name="Emily Harris" userId="a065b2dc-1ffd-4a67-adf3-fc996a38a803" providerId="ADAL" clId="{18B8D4DF-0E95-4921-91FD-5D92EB479DF8}" dt="2024-09-18T14:45:19.237" v="912" actId="165"/>
          <ac:grpSpMkLst>
            <pc:docMk/>
            <pc:sldMk cId="4005176474" sldId="256"/>
            <ac:grpSpMk id="55" creationId="{5B0E2F1B-0926-092F-A1BC-BDF789CEDBF9}"/>
          </ac:grpSpMkLst>
        </pc:grpChg>
        <pc:grpChg chg="add mod">
          <ac:chgData name="Emily Harris" userId="a065b2dc-1ffd-4a67-adf3-fc996a38a803" providerId="ADAL" clId="{18B8D4DF-0E95-4921-91FD-5D92EB479DF8}" dt="2024-09-18T14:47:18.401" v="928" actId="164"/>
          <ac:grpSpMkLst>
            <pc:docMk/>
            <pc:sldMk cId="4005176474" sldId="256"/>
            <ac:grpSpMk id="59" creationId="{30F4CB17-05AC-5756-7D87-7C5DC150D653}"/>
          </ac:grpSpMkLst>
        </pc:grpChg>
        <pc:grpChg chg="add mod">
          <ac:chgData name="Emily Harris" userId="a065b2dc-1ffd-4a67-adf3-fc996a38a803" providerId="ADAL" clId="{18B8D4DF-0E95-4921-91FD-5D92EB479DF8}" dt="2024-09-18T14:47:18.401" v="928" actId="164"/>
          <ac:grpSpMkLst>
            <pc:docMk/>
            <pc:sldMk cId="4005176474" sldId="256"/>
            <ac:grpSpMk id="60" creationId="{1C6DC6DE-EA62-1B8B-1BF5-24FEB04C43A5}"/>
          </ac:grpSpMkLst>
        </pc:grpChg>
        <pc:grpChg chg="add mod">
          <ac:chgData name="Emily Harris" userId="a065b2dc-1ffd-4a67-adf3-fc996a38a803" providerId="ADAL" clId="{18B8D4DF-0E95-4921-91FD-5D92EB479DF8}" dt="2024-09-18T14:47:18.401" v="928" actId="164"/>
          <ac:grpSpMkLst>
            <pc:docMk/>
            <pc:sldMk cId="4005176474" sldId="256"/>
            <ac:grpSpMk id="61" creationId="{B5E0DAE8-FD08-A4DF-0CA8-064788F8C371}"/>
          </ac:grpSpMkLst>
        </pc:grpChg>
        <pc:grpChg chg="add mod">
          <ac:chgData name="Emily Harris" userId="a065b2dc-1ffd-4a67-adf3-fc996a38a803" providerId="ADAL" clId="{18B8D4DF-0E95-4921-91FD-5D92EB479DF8}" dt="2024-09-18T14:47:14.798" v="927" actId="164"/>
          <ac:grpSpMkLst>
            <pc:docMk/>
            <pc:sldMk cId="4005176474" sldId="256"/>
            <ac:grpSpMk id="69" creationId="{9A5813A6-2263-7191-6F0A-8EA5A8E1CC15}"/>
          </ac:grpSpMkLst>
        </pc:grpChg>
        <pc:grpChg chg="add del mod">
          <ac:chgData name="Emily Harris" userId="a065b2dc-1ffd-4a67-adf3-fc996a38a803" providerId="ADAL" clId="{18B8D4DF-0E95-4921-91FD-5D92EB479DF8}" dt="2024-09-20T20:40:53.627" v="1626" actId="21"/>
          <ac:grpSpMkLst>
            <pc:docMk/>
            <pc:sldMk cId="4005176474" sldId="256"/>
            <ac:grpSpMk id="70" creationId="{BED531B9-1326-4036-2EED-BB39A949579D}"/>
          </ac:grpSpMkLst>
        </pc:grpChg>
        <pc:graphicFrameChg chg="add del mod modGraphic">
          <ac:chgData name="Emily Harris" userId="a065b2dc-1ffd-4a67-adf3-fc996a38a803" providerId="ADAL" clId="{18B8D4DF-0E95-4921-91FD-5D92EB479DF8}" dt="2024-09-22T15:29:00.138" v="3253" actId="478"/>
          <ac:graphicFrameMkLst>
            <pc:docMk/>
            <pc:sldMk cId="4005176474" sldId="256"/>
            <ac:graphicFrameMk id="14" creationId="{7D864DD2-D2A0-D088-8A4E-915280C87656}"/>
          </ac:graphicFrameMkLst>
        </pc:graphicFrameChg>
        <pc:graphicFrameChg chg="add del mod ord modGraphic">
          <ac:chgData name="Emily Harris" userId="a065b2dc-1ffd-4a67-adf3-fc996a38a803" providerId="ADAL" clId="{18B8D4DF-0E95-4921-91FD-5D92EB479DF8}" dt="2024-09-22T15:29:05.700" v="3255" actId="478"/>
          <ac:graphicFrameMkLst>
            <pc:docMk/>
            <pc:sldMk cId="4005176474" sldId="256"/>
            <ac:graphicFrameMk id="16" creationId="{92D7A1A9-BAC3-94FC-1B12-253F9609611A}"/>
          </ac:graphicFrameMkLst>
        </pc:graphicFrameChg>
        <pc:graphicFrameChg chg="add del mod">
          <ac:chgData name="Emily Harris" userId="a065b2dc-1ffd-4a67-adf3-fc996a38a803" providerId="ADAL" clId="{18B8D4DF-0E95-4921-91FD-5D92EB479DF8}" dt="2024-09-22T15:29:09.904" v="3256" actId="478"/>
          <ac:graphicFrameMkLst>
            <pc:docMk/>
            <pc:sldMk cId="4005176474" sldId="256"/>
            <ac:graphicFrameMk id="17" creationId="{4A03D0C5-981D-3B45-9FBE-5F5329E03DF7}"/>
          </ac:graphicFrameMkLst>
        </pc:graphicFrameChg>
        <pc:picChg chg="add mod ord topLvl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4" creationId="{598EFE6E-AAE6-844C-F803-93A1AFC43691}"/>
          </ac:picMkLst>
        </pc:picChg>
        <pc:picChg chg="add mod topLvl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6" creationId="{02047104-DC47-9C29-57D7-DD73881CB4AC}"/>
          </ac:picMkLst>
        </pc:picChg>
        <pc:picChg chg="mod">
          <ac:chgData name="Emily Harris" userId="a065b2dc-1ffd-4a67-adf3-fc996a38a803" providerId="ADAL" clId="{18B8D4DF-0E95-4921-91FD-5D92EB479DF8}" dt="2024-09-18T13:40:21.071" v="393" actId="1076"/>
          <ac:picMkLst>
            <pc:docMk/>
            <pc:sldMk cId="4005176474" sldId="256"/>
            <ac:picMk id="7" creationId="{D35725DD-664D-7EF1-B2CE-1BA52DCB1968}"/>
          </ac:picMkLst>
        </pc:picChg>
        <pc:picChg chg="add del mod topLvl">
          <ac:chgData name="Emily Harris" userId="a065b2dc-1ffd-4a67-adf3-fc996a38a803" providerId="ADAL" clId="{18B8D4DF-0E95-4921-91FD-5D92EB479DF8}" dt="2024-09-18T14:49:20.562" v="941" actId="478"/>
          <ac:picMkLst>
            <pc:docMk/>
            <pc:sldMk cId="4005176474" sldId="256"/>
            <ac:picMk id="14" creationId="{21397025-7337-E339-9D46-47F5933D37A7}"/>
          </ac:picMkLst>
        </pc:picChg>
        <pc:picChg chg="add del mod">
          <ac:chgData name="Emily Harris" userId="a065b2dc-1ffd-4a67-adf3-fc996a38a803" providerId="ADAL" clId="{18B8D4DF-0E95-4921-91FD-5D92EB479DF8}" dt="2024-09-18T14:49:16.147" v="940" actId="478"/>
          <ac:picMkLst>
            <pc:docMk/>
            <pc:sldMk cId="4005176474" sldId="256"/>
            <ac:picMk id="17" creationId="{EF0CDC9B-768F-46E7-6CE6-5BE26EF81E8B}"/>
          </ac:picMkLst>
        </pc:picChg>
        <pc:picChg chg="add mod ord topLvl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21" creationId="{D6A6B424-91BF-0C8E-40E2-71BCCEC6C397}"/>
          </ac:picMkLst>
        </pc:picChg>
        <pc:picChg chg="add mod topLvl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23" creationId="{287F4888-012E-4030-F080-DE9DAEDF33EB}"/>
          </ac:picMkLst>
        </pc:picChg>
        <pc:picChg chg="add mod topLvl">
          <ac:chgData name="Emily Harris" userId="a065b2dc-1ffd-4a67-adf3-fc996a38a803" providerId="ADAL" clId="{18B8D4DF-0E95-4921-91FD-5D92EB479DF8}" dt="2024-09-18T14:46:50" v="923" actId="164"/>
          <ac:picMkLst>
            <pc:docMk/>
            <pc:sldMk cId="4005176474" sldId="256"/>
            <ac:picMk id="26" creationId="{646500D2-E877-7919-7914-B7EDC08BB98B}"/>
          </ac:picMkLst>
        </pc:picChg>
        <pc:picChg chg="del mod">
          <ac:chgData name="Emily Harris" userId="a065b2dc-1ffd-4a67-adf3-fc996a38a803" providerId="ADAL" clId="{18B8D4DF-0E95-4921-91FD-5D92EB479DF8}" dt="2024-09-17T20:10:48.650" v="96" actId="478"/>
          <ac:picMkLst>
            <pc:docMk/>
            <pc:sldMk cId="4005176474" sldId="256"/>
            <ac:picMk id="30" creationId="{0D86B5A7-9C90-4DD6-5280-B0F940866CB3}"/>
          </ac:picMkLst>
        </pc:picChg>
        <pc:picChg chg="add mod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30" creationId="{20DA8DB9-7B7C-F3B3-EE93-A9174AF2E25E}"/>
          </ac:picMkLst>
        </pc:picChg>
        <pc:picChg chg="add mod topLvl">
          <ac:chgData name="Emily Harris" userId="a065b2dc-1ffd-4a67-adf3-fc996a38a803" providerId="ADAL" clId="{18B8D4DF-0E95-4921-91FD-5D92EB479DF8}" dt="2024-09-18T14:47:14.798" v="927" actId="164"/>
          <ac:picMkLst>
            <pc:docMk/>
            <pc:sldMk cId="4005176474" sldId="256"/>
            <ac:picMk id="32" creationId="{635E1DCC-6210-A1EB-0CA5-ABFC8A36AFC6}"/>
          </ac:picMkLst>
        </pc:picChg>
        <pc:picChg chg="del mod">
          <ac:chgData name="Emily Harris" userId="a065b2dc-1ffd-4a67-adf3-fc996a38a803" providerId="ADAL" clId="{18B8D4DF-0E95-4921-91FD-5D92EB479DF8}" dt="2024-09-17T20:11:48.728" v="107" actId="478"/>
          <ac:picMkLst>
            <pc:docMk/>
            <pc:sldMk cId="4005176474" sldId="256"/>
            <ac:picMk id="32" creationId="{6FEB2847-A15A-91C8-8401-D397A99300E3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34" creationId="{40B187E0-58FF-563D-EDD6-A1BBFC08B995}"/>
          </ac:picMkLst>
        </pc:picChg>
        <pc:picChg chg="add mod topLvl">
          <ac:chgData name="Emily Harris" userId="a065b2dc-1ffd-4a67-adf3-fc996a38a803" providerId="ADAL" clId="{18B8D4DF-0E95-4921-91FD-5D92EB479DF8}" dt="2024-09-18T14:46:50" v="923" actId="164"/>
          <ac:picMkLst>
            <pc:docMk/>
            <pc:sldMk cId="4005176474" sldId="256"/>
            <ac:picMk id="35" creationId="{8BCD3DE1-0E08-5A3D-65EB-3560CE151C61}"/>
          </ac:picMkLst>
        </pc:picChg>
        <pc:picChg chg="add del mod">
          <ac:chgData name="Emily Harris" userId="a065b2dc-1ffd-4a67-adf3-fc996a38a803" providerId="ADAL" clId="{18B8D4DF-0E95-4921-91FD-5D92EB479DF8}" dt="2024-09-17T20:07:38.745" v="79" actId="478"/>
          <ac:picMkLst>
            <pc:docMk/>
            <pc:sldMk cId="4005176474" sldId="256"/>
            <ac:picMk id="36" creationId="{59809B7A-37B1-A0BC-B557-4305C6FD0981}"/>
          </ac:picMkLst>
        </pc:picChg>
        <pc:picChg chg="add mod topLvl">
          <ac:chgData name="Emily Harris" userId="a065b2dc-1ffd-4a67-adf3-fc996a38a803" providerId="ADAL" clId="{18B8D4DF-0E95-4921-91FD-5D92EB479DF8}" dt="2024-09-18T14:46:50" v="923" actId="164"/>
          <ac:picMkLst>
            <pc:docMk/>
            <pc:sldMk cId="4005176474" sldId="256"/>
            <ac:picMk id="37" creationId="{6B0514BC-FB28-72E5-5BFA-C56608CDE281}"/>
          </ac:picMkLst>
        </pc:picChg>
        <pc:picChg chg="add del mod">
          <ac:chgData name="Emily Harris" userId="a065b2dc-1ffd-4a67-adf3-fc996a38a803" providerId="ADAL" clId="{18B8D4DF-0E95-4921-91FD-5D92EB479DF8}" dt="2024-09-17T20:09:52.558" v="84" actId="478"/>
          <ac:picMkLst>
            <pc:docMk/>
            <pc:sldMk cId="4005176474" sldId="256"/>
            <ac:picMk id="38" creationId="{7DB4EAF6-C4E1-DDE9-88DA-AA34686B4469}"/>
          </ac:picMkLst>
        </pc:picChg>
        <pc:picChg chg="add del mod">
          <ac:chgData name="Emily Harris" userId="a065b2dc-1ffd-4a67-adf3-fc996a38a803" providerId="ADAL" clId="{18B8D4DF-0E95-4921-91FD-5D92EB479DF8}" dt="2024-09-17T20:12:14.748" v="114" actId="478"/>
          <ac:picMkLst>
            <pc:docMk/>
            <pc:sldMk cId="4005176474" sldId="256"/>
            <ac:picMk id="40" creationId="{9CF9B322-DB3F-DBD3-2AD8-4A6E0CA343B2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43" creationId="{8ED1F31F-DF4F-B4F1-E20A-CAE67BB3612C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45" creationId="{4951E066-7860-1567-F4FF-79FCFF9DF7F9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48" creationId="{5C1D7D3A-FD0C-E6AA-6605-8534267F6346}"/>
          </ac:picMkLst>
        </pc:picChg>
        <pc:picChg chg="add del mod">
          <ac:chgData name="Emily Harris" userId="a065b2dc-1ffd-4a67-adf3-fc996a38a803" providerId="ADAL" clId="{18B8D4DF-0E95-4921-91FD-5D92EB479DF8}" dt="2024-09-17T20:12:19.942" v="117" actId="478"/>
          <ac:picMkLst>
            <pc:docMk/>
            <pc:sldMk cId="4005176474" sldId="256"/>
            <ac:picMk id="50" creationId="{96881B5A-E982-2B7E-3301-891AFCE4F05F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53" creationId="{6A90775F-7FD2-4659-FEF7-31CD5EE14036}"/>
          </ac:picMkLst>
        </pc:picChg>
        <pc:picChg chg="add mod topLvl">
          <ac:chgData name="Emily Harris" userId="a065b2dc-1ffd-4a67-adf3-fc996a38a803" providerId="ADAL" clId="{18B8D4DF-0E95-4921-91FD-5D92EB479DF8}" dt="2024-09-18T15:01:55.536" v="945" actId="165"/>
          <ac:picMkLst>
            <pc:docMk/>
            <pc:sldMk cId="4005176474" sldId="256"/>
            <ac:picMk id="56" creationId="{B5B81F97-541B-EB3C-50A3-0223AA47164C}"/>
          </ac:picMkLst>
        </pc:picChg>
        <pc:picChg chg="add del">
          <ac:chgData name="Emily Harris" userId="a065b2dc-1ffd-4a67-adf3-fc996a38a803" providerId="ADAL" clId="{18B8D4DF-0E95-4921-91FD-5D92EB479DF8}" dt="2024-09-18T14:45:13.150" v="910" actId="478"/>
          <ac:picMkLst>
            <pc:docMk/>
            <pc:sldMk cId="4005176474" sldId="256"/>
            <ac:picMk id="58" creationId="{E3FDBB31-691F-5E34-42D2-2E3ABF8120C4}"/>
          </ac:picMkLst>
        </pc:picChg>
        <pc:picChg chg="add del mod">
          <ac:chgData name="Emily Harris" userId="a065b2dc-1ffd-4a67-adf3-fc996a38a803" providerId="ADAL" clId="{18B8D4DF-0E95-4921-91FD-5D92EB479DF8}" dt="2024-09-17T20:17:31.136" v="258" actId="478"/>
          <ac:picMkLst>
            <pc:docMk/>
            <pc:sldMk cId="4005176474" sldId="256"/>
            <ac:picMk id="59" creationId="{BF48AE69-5C74-68A4-DDB6-1699F7C239B7}"/>
          </ac:picMkLst>
        </pc:picChg>
        <pc:picChg chg="add del mod">
          <ac:chgData name="Emily Harris" userId="a065b2dc-1ffd-4a67-adf3-fc996a38a803" providerId="ADAL" clId="{18B8D4DF-0E95-4921-91FD-5D92EB479DF8}" dt="2024-09-17T20:13:34.424" v="139" actId="478"/>
          <ac:picMkLst>
            <pc:docMk/>
            <pc:sldMk cId="4005176474" sldId="256"/>
            <ac:picMk id="61" creationId="{FAD46BEA-31EB-9D26-F431-CBC8340ECC74}"/>
          </ac:picMkLst>
        </pc:picChg>
        <pc:cxnChg chg="mod">
          <ac:chgData name="Emily Harris" userId="a065b2dc-1ffd-4a67-adf3-fc996a38a803" providerId="ADAL" clId="{18B8D4DF-0E95-4921-91FD-5D92EB479DF8}" dt="2024-09-20T20:32:46.411" v="1324" actId="1035"/>
          <ac:cxnSpMkLst>
            <pc:docMk/>
            <pc:sldMk cId="4005176474" sldId="256"/>
            <ac:cxnSpMk id="24" creationId="{4AF52D9E-0687-5B94-56AA-7A4D7AD9EF30}"/>
          </ac:cxnSpMkLst>
        </pc:cxnChg>
        <pc:cxnChg chg="del mod">
          <ac:chgData name="Emily Harris" userId="a065b2dc-1ffd-4a67-adf3-fc996a38a803" providerId="ADAL" clId="{18B8D4DF-0E95-4921-91FD-5D92EB479DF8}" dt="2024-09-22T15:28:49.947" v="3251" actId="478"/>
          <ac:cxnSpMkLst>
            <pc:docMk/>
            <pc:sldMk cId="4005176474" sldId="256"/>
            <ac:cxnSpMk id="28" creationId="{0E955A3D-7D48-31FF-1B14-0ADC2B8266D2}"/>
          </ac:cxnSpMkLst>
        </pc:cxnChg>
        <pc:cxnChg chg="add mod">
          <ac:chgData name="Emily Harris" userId="a065b2dc-1ffd-4a67-adf3-fc996a38a803" providerId="ADAL" clId="{18B8D4DF-0E95-4921-91FD-5D92EB479DF8}" dt="2024-09-18T14:47:44.622" v="938" actId="552"/>
          <ac:cxnSpMkLst>
            <pc:docMk/>
            <pc:sldMk cId="4005176474" sldId="256"/>
            <ac:cxnSpMk id="71" creationId="{C829626D-E3D3-AC37-E326-A1E818721881}"/>
          </ac:cxnSpMkLst>
        </pc:cxnChg>
      </pc:sldChg>
      <pc:sldChg chg="addSp delSp modSp add mod">
        <pc:chgData name="Emily Harris" userId="a065b2dc-1ffd-4a67-adf3-fc996a38a803" providerId="ADAL" clId="{18B8D4DF-0E95-4921-91FD-5D92EB479DF8}" dt="2024-09-22T15:35:46.615" v="3748" actId="1076"/>
        <pc:sldMkLst>
          <pc:docMk/>
          <pc:sldMk cId="2810413443" sldId="257"/>
        </pc:sldMkLst>
        <pc:spChg chg="mod">
          <ac:chgData name="Emily Harris" userId="a065b2dc-1ffd-4a67-adf3-fc996a38a803" providerId="ADAL" clId="{18B8D4DF-0E95-4921-91FD-5D92EB479DF8}" dt="2024-09-22T15:32:32.437" v="3605" actId="20577"/>
          <ac:spMkLst>
            <pc:docMk/>
            <pc:sldMk cId="2810413443" sldId="257"/>
            <ac:spMk id="10" creationId="{40200A9E-7E16-ADAF-430C-1D59BA59E24D}"/>
          </ac:spMkLst>
        </pc:spChg>
        <pc:spChg chg="mod">
          <ac:chgData name="Emily Harris" userId="a065b2dc-1ffd-4a67-adf3-fc996a38a803" providerId="ADAL" clId="{18B8D4DF-0E95-4921-91FD-5D92EB479DF8}" dt="2024-09-22T15:32:50.836" v="3673" actId="20577"/>
          <ac:spMkLst>
            <pc:docMk/>
            <pc:sldMk cId="2810413443" sldId="257"/>
            <ac:spMk id="11" creationId="{731B17C1-C371-B085-6CCA-624B43DCEAE6}"/>
          </ac:spMkLst>
        </pc:spChg>
        <pc:spChg chg="mod">
          <ac:chgData name="Emily Harris" userId="a065b2dc-1ffd-4a67-adf3-fc996a38a803" providerId="ADAL" clId="{18B8D4DF-0E95-4921-91FD-5D92EB479DF8}" dt="2024-09-20T20:40:56.831" v="1627"/>
          <ac:spMkLst>
            <pc:docMk/>
            <pc:sldMk cId="2810413443" sldId="257"/>
            <ac:spMk id="19" creationId="{A94E7D73-B79F-7316-E7D3-863D3ABF8C9C}"/>
          </ac:spMkLst>
        </pc:spChg>
        <pc:spChg chg="mod">
          <ac:chgData name="Emily Harris" userId="a065b2dc-1ffd-4a67-adf3-fc996a38a803" providerId="ADAL" clId="{18B8D4DF-0E95-4921-91FD-5D92EB479DF8}" dt="2024-09-20T20:40:56.831" v="1627"/>
          <ac:spMkLst>
            <pc:docMk/>
            <pc:sldMk cId="2810413443" sldId="257"/>
            <ac:spMk id="29" creationId="{7EA4F13C-4F84-3443-6CC5-A873C6BADB9A}"/>
          </ac:spMkLst>
        </pc:spChg>
        <pc:spChg chg="mod">
          <ac:chgData name="Emily Harris" userId="a065b2dc-1ffd-4a67-adf3-fc996a38a803" providerId="ADAL" clId="{18B8D4DF-0E95-4921-91FD-5D92EB479DF8}" dt="2024-09-20T20:40:56.831" v="1627"/>
          <ac:spMkLst>
            <pc:docMk/>
            <pc:sldMk cId="2810413443" sldId="257"/>
            <ac:spMk id="39" creationId="{1D758C85-FB22-4904-5F67-212D8AD93C7B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54" creationId="{7067B12A-4D02-317C-2FDA-BEC892F6E635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55" creationId="{D214FF76-1235-D94F-4FA1-25AEA1F9746E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58" creationId="{2783749C-5B10-393E-C5AF-FCC4C021CF85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68" creationId="{88893D41-5D5A-4779-F9ED-5D40AF6B5061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69" creationId="{B93B9951-8BF7-9DD0-5992-61C047486876}"/>
          </ac:spMkLst>
        </pc:spChg>
        <pc:spChg chg="mod">
          <ac:chgData name="Emily Harris" userId="a065b2dc-1ffd-4a67-adf3-fc996a38a803" providerId="ADAL" clId="{18B8D4DF-0E95-4921-91FD-5D92EB479DF8}" dt="2024-09-20T20:41:12.014" v="1631"/>
          <ac:spMkLst>
            <pc:docMk/>
            <pc:sldMk cId="2810413443" sldId="257"/>
            <ac:spMk id="72" creationId="{2EE61AE9-CE13-E42D-A0CA-618A5AB2B85C}"/>
          </ac:spMkLst>
        </pc:spChg>
        <pc:grpChg chg="add del mod">
          <ac:chgData name="Emily Harris" userId="a065b2dc-1ffd-4a67-adf3-fc996a38a803" providerId="ADAL" clId="{18B8D4DF-0E95-4921-91FD-5D92EB479DF8}" dt="2024-09-20T20:41:02.337" v="1629" actId="478"/>
          <ac:grpSpMkLst>
            <pc:docMk/>
            <pc:sldMk cId="2810413443" sldId="257"/>
            <ac:grpSpMk id="2" creationId="{BED531B9-1326-4036-2EED-BB39A949579D}"/>
          </ac:grpSpMkLst>
        </pc:grpChg>
        <pc:grpChg chg="mod">
          <ac:chgData name="Emily Harris" userId="a065b2dc-1ffd-4a67-adf3-fc996a38a803" providerId="ADAL" clId="{18B8D4DF-0E95-4921-91FD-5D92EB479DF8}" dt="2024-09-20T20:40:56.831" v="1627"/>
          <ac:grpSpMkLst>
            <pc:docMk/>
            <pc:sldMk cId="2810413443" sldId="257"/>
            <ac:grpSpMk id="5" creationId="{1C6DC6DE-EA62-1B8B-1BF5-24FEB04C43A5}"/>
          </ac:grpSpMkLst>
        </pc:grpChg>
        <pc:grpChg chg="mod">
          <ac:chgData name="Emily Harris" userId="a065b2dc-1ffd-4a67-adf3-fc996a38a803" providerId="ADAL" clId="{18B8D4DF-0E95-4921-91FD-5D92EB479DF8}" dt="2024-09-20T20:40:56.831" v="1627"/>
          <ac:grpSpMkLst>
            <pc:docMk/>
            <pc:sldMk cId="2810413443" sldId="257"/>
            <ac:grpSpMk id="12" creationId="{30F4CB17-05AC-5756-7D87-7C5DC150D653}"/>
          </ac:grpSpMkLst>
        </pc:grpChg>
        <pc:grpChg chg="mod">
          <ac:chgData name="Emily Harris" userId="a065b2dc-1ffd-4a67-adf3-fc996a38a803" providerId="ADAL" clId="{18B8D4DF-0E95-4921-91FD-5D92EB479DF8}" dt="2024-09-20T20:40:56.831" v="1627"/>
          <ac:grpSpMkLst>
            <pc:docMk/>
            <pc:sldMk cId="2810413443" sldId="257"/>
            <ac:grpSpMk id="14" creationId="{B5E0DAE8-FD08-A4DF-0CA8-064788F8C371}"/>
          </ac:grpSpMkLst>
        </pc:grpChg>
        <pc:grpChg chg="add del mod">
          <ac:chgData name="Emily Harris" userId="a065b2dc-1ffd-4a67-adf3-fc996a38a803" providerId="ADAL" clId="{18B8D4DF-0E95-4921-91FD-5D92EB479DF8}" dt="2024-09-22T15:35:15.763" v="3740" actId="478"/>
          <ac:grpSpMkLst>
            <pc:docMk/>
            <pc:sldMk cId="2810413443" sldId="257"/>
            <ac:grpSpMk id="41" creationId="{C5DD5832-7317-CE62-A41D-50DD4C3CF92F}"/>
          </ac:grpSpMkLst>
        </pc:grpChg>
        <pc:grpChg chg="mod">
          <ac:chgData name="Emily Harris" userId="a065b2dc-1ffd-4a67-adf3-fc996a38a803" providerId="ADAL" clId="{18B8D4DF-0E95-4921-91FD-5D92EB479DF8}" dt="2024-09-22T15:35:46.615" v="3748" actId="1076"/>
          <ac:grpSpMkLst>
            <pc:docMk/>
            <pc:sldMk cId="2810413443" sldId="257"/>
            <ac:grpSpMk id="70" creationId="{BED531B9-1326-4036-2EED-BB39A949579D}"/>
          </ac:grpSpMkLst>
        </pc:grp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16" creationId="{646500D2-E877-7919-7914-B7EDC08BB98B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17" creationId="{8BCD3DE1-0E08-5A3D-65EB-3560CE151C61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18" creationId="{6B0514BC-FB28-72E5-5BFA-C56608CDE281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20" creationId="{D6A6B424-91BF-0C8E-40E2-71BCCEC6C397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22" creationId="{287F4888-012E-4030-F080-DE9DAEDF33EB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25" creationId="{635E1DCC-6210-A1EB-0CA5-ABFC8A36AFC6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31" creationId="{20DA8DB9-7B7C-F3B3-EE93-A9174AF2E25E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33" creationId="{598EFE6E-AAE6-844C-F803-93A1AFC43691}"/>
          </ac:picMkLst>
        </pc:picChg>
        <pc:picChg chg="mod">
          <ac:chgData name="Emily Harris" userId="a065b2dc-1ffd-4a67-adf3-fc996a38a803" providerId="ADAL" clId="{18B8D4DF-0E95-4921-91FD-5D92EB479DF8}" dt="2024-09-20T20:40:56.831" v="1627"/>
          <ac:picMkLst>
            <pc:docMk/>
            <pc:sldMk cId="2810413443" sldId="257"/>
            <ac:picMk id="36" creationId="{02047104-DC47-9C29-57D7-DD73881CB4AC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42" creationId="{02CD4FC9-D256-F02B-A961-399F4B724708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44" creationId="{CCDEFE47-3935-0171-B0E0-B99AC87C8A5D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46" creationId="{16A265B4-D963-2037-21A3-7EAC9407CE42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47" creationId="{AAC5C95A-44F5-413E-E3D2-83EAE47CA08A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50" creationId="{1D72EB0E-A461-FC0D-D05A-C897E6866B8F}"/>
          </ac:picMkLst>
        </pc:picChg>
        <pc:picChg chg="mod">
          <ac:chgData name="Emily Harris" userId="a065b2dc-1ffd-4a67-adf3-fc996a38a803" providerId="ADAL" clId="{18B8D4DF-0E95-4921-91FD-5D92EB479DF8}" dt="2024-09-20T20:41:12.014" v="1631"/>
          <ac:picMkLst>
            <pc:docMk/>
            <pc:sldMk cId="2810413443" sldId="257"/>
            <ac:picMk id="52" creationId="{C2E50D09-3C33-723D-BC8F-48E59FFE4C97}"/>
          </ac:picMkLst>
        </pc:picChg>
      </pc:sldChg>
      <pc:sldChg chg="addSp delSp modSp new mod">
        <pc:chgData name="Emily Harris" userId="a065b2dc-1ffd-4a67-adf3-fc996a38a803" providerId="ADAL" clId="{18B8D4DF-0E95-4921-91FD-5D92EB479DF8}" dt="2024-09-22T15:33:59.819" v="3738" actId="255"/>
        <pc:sldMkLst>
          <pc:docMk/>
          <pc:sldMk cId="2631317336" sldId="258"/>
        </pc:sldMkLst>
        <pc:spChg chg="del mod">
          <ac:chgData name="Emily Harris" userId="a065b2dc-1ffd-4a67-adf3-fc996a38a803" providerId="ADAL" clId="{18B8D4DF-0E95-4921-91FD-5D92EB479DF8}" dt="2024-09-22T14:44:03.515" v="2766" actId="478"/>
          <ac:spMkLst>
            <pc:docMk/>
            <pc:sldMk cId="2631317336" sldId="258"/>
            <ac:spMk id="2" creationId="{6B7D8E74-E6E1-A447-F6EF-8D5770EE5F59}"/>
          </ac:spMkLst>
        </pc:spChg>
        <pc:spChg chg="del">
          <ac:chgData name="Emily Harris" userId="a065b2dc-1ffd-4a67-adf3-fc996a38a803" providerId="ADAL" clId="{18B8D4DF-0E95-4921-91FD-5D92EB479DF8}" dt="2024-09-20T20:44:04.044" v="1635"/>
          <ac:spMkLst>
            <pc:docMk/>
            <pc:sldMk cId="2631317336" sldId="258"/>
            <ac:spMk id="3" creationId="{51F2C5C3-77C4-5529-5C4E-C3EAE5871622}"/>
          </ac:spMkLst>
        </pc:spChg>
        <pc:spChg chg="add mod topLvl">
          <ac:chgData name="Emily Harris" userId="a065b2dc-1ffd-4a67-adf3-fc996a38a803" providerId="ADAL" clId="{18B8D4DF-0E95-4921-91FD-5D92EB479DF8}" dt="2024-09-21T15:49:28.087" v="2114" actId="164"/>
          <ac:spMkLst>
            <pc:docMk/>
            <pc:sldMk cId="2631317336" sldId="258"/>
            <ac:spMk id="5" creationId="{C0E4B88A-4571-F1F0-9089-D30172E12A66}"/>
          </ac:spMkLst>
        </pc:spChg>
        <pc:spChg chg="add del mod">
          <ac:chgData name="Emily Harris" userId="a065b2dc-1ffd-4a67-adf3-fc996a38a803" providerId="ADAL" clId="{18B8D4DF-0E95-4921-91FD-5D92EB479DF8}" dt="2024-09-20T21:20:07.359" v="1994" actId="478"/>
          <ac:spMkLst>
            <pc:docMk/>
            <pc:sldMk cId="2631317336" sldId="258"/>
            <ac:spMk id="6" creationId="{05F9475D-E3FA-07B4-2617-9771A724A24B}"/>
          </ac:spMkLst>
        </pc:spChg>
        <pc:spChg chg="mod">
          <ac:chgData name="Emily Harris" userId="a065b2dc-1ffd-4a67-adf3-fc996a38a803" providerId="ADAL" clId="{18B8D4DF-0E95-4921-91FD-5D92EB479DF8}" dt="2024-09-21T15:49:40.464" v="2119"/>
          <ac:spMkLst>
            <pc:docMk/>
            <pc:sldMk cId="2631317336" sldId="258"/>
            <ac:spMk id="6" creationId="{89E09E56-6C90-1A42-3724-C8C047BE53B6}"/>
          </ac:spMkLst>
        </pc:spChg>
        <pc:spChg chg="add mod topLvl">
          <ac:chgData name="Emily Harris" userId="a065b2dc-1ffd-4a67-adf3-fc996a38a803" providerId="ADAL" clId="{18B8D4DF-0E95-4921-91FD-5D92EB479DF8}" dt="2024-09-22T15:18:27.243" v="3135" actId="164"/>
          <ac:spMkLst>
            <pc:docMk/>
            <pc:sldMk cId="2631317336" sldId="258"/>
            <ac:spMk id="7" creationId="{7D0ED0D8-1DF1-7BA7-EEC5-2B38E9AE4D82}"/>
          </ac:spMkLst>
        </pc:spChg>
        <pc:spChg chg="add mod topLvl">
          <ac:chgData name="Emily Harris" userId="a065b2dc-1ffd-4a67-adf3-fc996a38a803" providerId="ADAL" clId="{18B8D4DF-0E95-4921-91FD-5D92EB479DF8}" dt="2024-09-22T15:21:06.561" v="3140" actId="164"/>
          <ac:spMkLst>
            <pc:docMk/>
            <pc:sldMk cId="2631317336" sldId="258"/>
            <ac:spMk id="8" creationId="{3B06775D-BCBB-D225-3D44-AB3A92255F90}"/>
          </ac:spMkLst>
        </pc:spChg>
        <pc:spChg chg="add del mod">
          <ac:chgData name="Emily Harris" userId="a065b2dc-1ffd-4a67-adf3-fc996a38a803" providerId="ADAL" clId="{18B8D4DF-0E95-4921-91FD-5D92EB479DF8}" dt="2024-09-22T15:22:53.889" v="3152" actId="478"/>
          <ac:spMkLst>
            <pc:docMk/>
            <pc:sldMk cId="2631317336" sldId="258"/>
            <ac:spMk id="9" creationId="{DBC83726-630E-A884-9718-557DE911F3D5}"/>
          </ac:spMkLst>
        </pc:spChg>
        <pc:spChg chg="add mod topLvl">
          <ac:chgData name="Emily Harris" userId="a065b2dc-1ffd-4a67-adf3-fc996a38a803" providerId="ADAL" clId="{18B8D4DF-0E95-4921-91FD-5D92EB479DF8}" dt="2024-09-22T15:18:33.988" v="3136" actId="164"/>
          <ac:spMkLst>
            <pc:docMk/>
            <pc:sldMk cId="2631317336" sldId="258"/>
            <ac:spMk id="10" creationId="{41F987AB-F688-E92B-FB40-12F9682AD190}"/>
          </ac:spMkLst>
        </pc:spChg>
        <pc:spChg chg="add mod topLvl">
          <ac:chgData name="Emily Harris" userId="a065b2dc-1ffd-4a67-adf3-fc996a38a803" providerId="ADAL" clId="{18B8D4DF-0E95-4921-91FD-5D92EB479DF8}" dt="2024-09-21T15:49:28.087" v="2114" actId="164"/>
          <ac:spMkLst>
            <pc:docMk/>
            <pc:sldMk cId="2631317336" sldId="258"/>
            <ac:spMk id="11" creationId="{1AB8B758-B056-7A2A-524D-27F9930B3926}"/>
          </ac:spMkLst>
        </pc:spChg>
        <pc:spChg chg="mod">
          <ac:chgData name="Emily Harris" userId="a065b2dc-1ffd-4a67-adf3-fc996a38a803" providerId="ADAL" clId="{18B8D4DF-0E95-4921-91FD-5D92EB479DF8}" dt="2024-09-21T15:49:40.464" v="2119"/>
          <ac:spMkLst>
            <pc:docMk/>
            <pc:sldMk cId="2631317336" sldId="258"/>
            <ac:spMk id="12" creationId="{1804FB84-3F0A-640F-1AD8-91909F1094F0}"/>
          </ac:spMkLst>
        </pc:spChg>
        <pc:spChg chg="mod">
          <ac:chgData name="Emily Harris" userId="a065b2dc-1ffd-4a67-adf3-fc996a38a803" providerId="ADAL" clId="{18B8D4DF-0E95-4921-91FD-5D92EB479DF8}" dt="2024-09-21T15:49:40.852" v="2120"/>
          <ac:spMkLst>
            <pc:docMk/>
            <pc:sldMk cId="2631317336" sldId="258"/>
            <ac:spMk id="20" creationId="{35F1EC97-F9ED-C1C1-22B5-C38579A36E77}"/>
          </ac:spMkLst>
        </pc:spChg>
        <pc:spChg chg="mod">
          <ac:chgData name="Emily Harris" userId="a065b2dc-1ffd-4a67-adf3-fc996a38a803" providerId="ADAL" clId="{18B8D4DF-0E95-4921-91FD-5D92EB479DF8}" dt="2024-09-21T15:49:40.852" v="2120"/>
          <ac:spMkLst>
            <pc:docMk/>
            <pc:sldMk cId="2631317336" sldId="258"/>
            <ac:spMk id="21" creationId="{EB89CF37-D724-71F8-C239-9A4A5A11484E}"/>
          </ac:spMkLst>
        </pc:spChg>
        <pc:spChg chg="add del mod">
          <ac:chgData name="Emily Harris" userId="a065b2dc-1ffd-4a67-adf3-fc996a38a803" providerId="ADAL" clId="{18B8D4DF-0E95-4921-91FD-5D92EB479DF8}" dt="2024-09-20T21:13:13.508" v="1852" actId="931"/>
          <ac:spMkLst>
            <pc:docMk/>
            <pc:sldMk cId="2631317336" sldId="258"/>
            <ac:spMk id="22" creationId="{0463FCB1-C3FC-C655-851B-2B9CBAC1A7B9}"/>
          </ac:spMkLst>
        </pc:spChg>
        <pc:spChg chg="add del mod ord topLvl">
          <ac:chgData name="Emily Harris" userId="a065b2dc-1ffd-4a67-adf3-fc996a38a803" providerId="ADAL" clId="{18B8D4DF-0E95-4921-91FD-5D92EB479DF8}" dt="2024-09-22T15:21:06.561" v="3140" actId="164"/>
          <ac:spMkLst>
            <pc:docMk/>
            <pc:sldMk cId="2631317336" sldId="258"/>
            <ac:spMk id="24" creationId="{9A306A7F-6230-0A4B-5DBC-81D0BE7AC8F7}"/>
          </ac:spMkLst>
        </pc:spChg>
        <pc:spChg chg="add del mod topLvl">
          <ac:chgData name="Emily Harris" userId="a065b2dc-1ffd-4a67-adf3-fc996a38a803" providerId="ADAL" clId="{18B8D4DF-0E95-4921-91FD-5D92EB479DF8}" dt="2024-09-22T15:22:53.889" v="3152" actId="478"/>
          <ac:spMkLst>
            <pc:docMk/>
            <pc:sldMk cId="2631317336" sldId="258"/>
            <ac:spMk id="25" creationId="{3F484530-5050-4CD6-59F5-7D1D863F6D68}"/>
          </ac:spMkLst>
        </pc:spChg>
        <pc:spChg chg="mod">
          <ac:chgData name="Emily Harris" userId="a065b2dc-1ffd-4a67-adf3-fc996a38a803" providerId="ADAL" clId="{18B8D4DF-0E95-4921-91FD-5D92EB479DF8}" dt="2024-09-21T15:49:41.220" v="2121"/>
          <ac:spMkLst>
            <pc:docMk/>
            <pc:sldMk cId="2631317336" sldId="258"/>
            <ac:spMk id="27" creationId="{0771B8D2-F222-B5D1-7F41-7A58791F1F67}"/>
          </ac:spMkLst>
        </pc:spChg>
        <pc:spChg chg="mod">
          <ac:chgData name="Emily Harris" userId="a065b2dc-1ffd-4a67-adf3-fc996a38a803" providerId="ADAL" clId="{18B8D4DF-0E95-4921-91FD-5D92EB479DF8}" dt="2024-09-21T15:49:41.220" v="2121"/>
          <ac:spMkLst>
            <pc:docMk/>
            <pc:sldMk cId="2631317336" sldId="258"/>
            <ac:spMk id="28" creationId="{36DF35A9-6440-1791-48AA-5E83D43DEB0A}"/>
          </ac:spMkLst>
        </pc:spChg>
        <pc:spChg chg="add del mod">
          <ac:chgData name="Emily Harris" userId="a065b2dc-1ffd-4a67-adf3-fc996a38a803" providerId="ADAL" clId="{18B8D4DF-0E95-4921-91FD-5D92EB479DF8}" dt="2024-09-20T21:25:29.867" v="2080" actId="478"/>
          <ac:spMkLst>
            <pc:docMk/>
            <pc:sldMk cId="2631317336" sldId="258"/>
            <ac:spMk id="28" creationId="{BB4A84EA-9AC3-7747-C780-F66B9BC31F5A}"/>
          </ac:spMkLst>
        </pc:spChg>
        <pc:spChg chg="add del mod">
          <ac:chgData name="Emily Harris" userId="a065b2dc-1ffd-4a67-adf3-fc996a38a803" providerId="ADAL" clId="{18B8D4DF-0E95-4921-91FD-5D92EB479DF8}" dt="2024-09-20T21:25:28.445" v="2079" actId="478"/>
          <ac:spMkLst>
            <pc:docMk/>
            <pc:sldMk cId="2631317336" sldId="258"/>
            <ac:spMk id="29" creationId="{D7A7163D-7D30-D325-189B-5A34EB0E26DF}"/>
          </ac:spMkLst>
        </pc:spChg>
        <pc:spChg chg="add mod ord topLvl">
          <ac:chgData name="Emily Harris" userId="a065b2dc-1ffd-4a67-adf3-fc996a38a803" providerId="ADAL" clId="{18B8D4DF-0E95-4921-91FD-5D92EB479DF8}" dt="2024-09-22T15:18:33.988" v="3136" actId="164"/>
          <ac:spMkLst>
            <pc:docMk/>
            <pc:sldMk cId="2631317336" sldId="258"/>
            <ac:spMk id="30" creationId="{C2601B54-15C5-525D-5671-91EEAC0B5E04}"/>
          </ac:spMkLst>
        </pc:spChg>
        <pc:spChg chg="add del mod">
          <ac:chgData name="Emily Harris" userId="a065b2dc-1ffd-4a67-adf3-fc996a38a803" providerId="ADAL" clId="{18B8D4DF-0E95-4921-91FD-5D92EB479DF8}" dt="2024-09-22T14:28:11.282" v="2550" actId="478"/>
          <ac:spMkLst>
            <pc:docMk/>
            <pc:sldMk cId="2631317336" sldId="258"/>
            <ac:spMk id="31" creationId="{EA377302-1669-DD23-B5AB-25B22BADA0AE}"/>
          </ac:spMkLst>
        </pc:spChg>
        <pc:spChg chg="add mod ord topLvl">
          <ac:chgData name="Emily Harris" userId="a065b2dc-1ffd-4a67-adf3-fc996a38a803" providerId="ADAL" clId="{18B8D4DF-0E95-4921-91FD-5D92EB479DF8}" dt="2024-09-22T15:21:55.034" v="3147" actId="164"/>
          <ac:spMkLst>
            <pc:docMk/>
            <pc:sldMk cId="2631317336" sldId="258"/>
            <ac:spMk id="32" creationId="{77862459-B50C-7DD6-3292-6235A4C9575C}"/>
          </ac:spMkLst>
        </pc:spChg>
        <pc:spChg chg="add mod topLvl">
          <ac:chgData name="Emily Harris" userId="a065b2dc-1ffd-4a67-adf3-fc996a38a803" providerId="ADAL" clId="{18B8D4DF-0E95-4921-91FD-5D92EB479DF8}" dt="2024-09-22T15:18:07.106" v="3132" actId="164"/>
          <ac:spMkLst>
            <pc:docMk/>
            <pc:sldMk cId="2631317336" sldId="258"/>
            <ac:spMk id="33" creationId="{BAC2C0FF-57D5-7DF6-234A-F9FA4B48A418}"/>
          </ac:spMkLst>
        </pc:spChg>
        <pc:spChg chg="add del mod">
          <ac:chgData name="Emily Harris" userId="a065b2dc-1ffd-4a67-adf3-fc996a38a803" providerId="ADAL" clId="{18B8D4DF-0E95-4921-91FD-5D92EB479DF8}" dt="2024-09-22T14:24:27.521" v="2384" actId="478"/>
          <ac:spMkLst>
            <pc:docMk/>
            <pc:sldMk cId="2631317336" sldId="258"/>
            <ac:spMk id="34" creationId="{39CC81AE-E492-7BF1-A793-EE4400F136EC}"/>
          </ac:spMkLst>
        </pc:spChg>
        <pc:spChg chg="add mod ord topLvl">
          <ac:chgData name="Emily Harris" userId="a065b2dc-1ffd-4a67-adf3-fc996a38a803" providerId="ADAL" clId="{18B8D4DF-0E95-4921-91FD-5D92EB479DF8}" dt="2024-09-22T15:18:17.893" v="3134" actId="164"/>
          <ac:spMkLst>
            <pc:docMk/>
            <pc:sldMk cId="2631317336" sldId="258"/>
            <ac:spMk id="35" creationId="{2ABD238D-7D37-8415-3149-80115368F226}"/>
          </ac:spMkLst>
        </pc:spChg>
        <pc:spChg chg="add mod ord topLvl">
          <ac:chgData name="Emily Harris" userId="a065b2dc-1ffd-4a67-adf3-fc996a38a803" providerId="ADAL" clId="{18B8D4DF-0E95-4921-91FD-5D92EB479DF8}" dt="2024-09-22T15:16:05.336" v="3114" actId="164"/>
          <ac:spMkLst>
            <pc:docMk/>
            <pc:sldMk cId="2631317336" sldId="258"/>
            <ac:spMk id="36" creationId="{BB86283C-4AA0-7660-6FB9-9BCA3B10AB6D}"/>
          </ac:spMkLst>
        </pc:spChg>
        <pc:spChg chg="add mod topLvl">
          <ac:chgData name="Emily Harris" userId="a065b2dc-1ffd-4a67-adf3-fc996a38a803" providerId="ADAL" clId="{18B8D4DF-0E95-4921-91FD-5D92EB479DF8}" dt="2024-09-22T15:18:00.798" v="3131" actId="164"/>
          <ac:spMkLst>
            <pc:docMk/>
            <pc:sldMk cId="2631317336" sldId="258"/>
            <ac:spMk id="37" creationId="{66DCEA05-8569-D9F6-4AAA-C58ED39F938B}"/>
          </ac:spMkLst>
        </pc:spChg>
        <pc:spChg chg="add del mod ord topLvl">
          <ac:chgData name="Emily Harris" userId="a065b2dc-1ffd-4a67-adf3-fc996a38a803" providerId="ADAL" clId="{18B8D4DF-0E95-4921-91FD-5D92EB479DF8}" dt="2024-09-22T15:09:49.868" v="3027" actId="478"/>
          <ac:spMkLst>
            <pc:docMk/>
            <pc:sldMk cId="2631317336" sldId="258"/>
            <ac:spMk id="38" creationId="{1BD3A649-6777-27D2-E5AD-229DB63B00E4}"/>
          </ac:spMkLst>
        </pc:spChg>
        <pc:spChg chg="add mod ord topLvl">
          <ac:chgData name="Emily Harris" userId="a065b2dc-1ffd-4a67-adf3-fc996a38a803" providerId="ADAL" clId="{18B8D4DF-0E95-4921-91FD-5D92EB479DF8}" dt="2024-09-22T15:18:12.699" v="3133" actId="164"/>
          <ac:spMkLst>
            <pc:docMk/>
            <pc:sldMk cId="2631317336" sldId="258"/>
            <ac:spMk id="39" creationId="{5402CD17-523F-5F02-89AC-235D2F67E138}"/>
          </ac:spMkLst>
        </pc:spChg>
        <pc:spChg chg="add del mod">
          <ac:chgData name="Emily Harris" userId="a065b2dc-1ffd-4a67-adf3-fc996a38a803" providerId="ADAL" clId="{18B8D4DF-0E95-4921-91FD-5D92EB479DF8}" dt="2024-09-20T21:19:21.977" v="1980" actId="478"/>
          <ac:spMkLst>
            <pc:docMk/>
            <pc:sldMk cId="2631317336" sldId="258"/>
            <ac:spMk id="40" creationId="{6BEA504D-2077-8BD2-613D-692306C00249}"/>
          </ac:spMkLst>
        </pc:spChg>
        <pc:spChg chg="add del mod">
          <ac:chgData name="Emily Harris" userId="a065b2dc-1ffd-4a67-adf3-fc996a38a803" providerId="ADAL" clId="{18B8D4DF-0E95-4921-91FD-5D92EB479DF8}" dt="2024-09-20T21:19:23.394" v="1981" actId="478"/>
          <ac:spMkLst>
            <pc:docMk/>
            <pc:sldMk cId="2631317336" sldId="258"/>
            <ac:spMk id="41" creationId="{D9AEF9A5-B3CF-A790-5733-CD137662FD2E}"/>
          </ac:spMkLst>
        </pc:spChg>
        <pc:spChg chg="add del mod">
          <ac:chgData name="Emily Harris" userId="a065b2dc-1ffd-4a67-adf3-fc996a38a803" providerId="ADAL" clId="{18B8D4DF-0E95-4921-91FD-5D92EB479DF8}" dt="2024-09-20T21:19:21.977" v="1980" actId="478"/>
          <ac:spMkLst>
            <pc:docMk/>
            <pc:sldMk cId="2631317336" sldId="258"/>
            <ac:spMk id="42" creationId="{7D654196-44E7-F5AE-1555-C3E3BF76F375}"/>
          </ac:spMkLst>
        </pc:spChg>
        <pc:spChg chg="add mod topLvl">
          <ac:chgData name="Emily Harris" userId="a065b2dc-1ffd-4a67-adf3-fc996a38a803" providerId="ADAL" clId="{18B8D4DF-0E95-4921-91FD-5D92EB479DF8}" dt="2024-09-22T15:17:11.306" v="3125" actId="12788"/>
          <ac:spMkLst>
            <pc:docMk/>
            <pc:sldMk cId="2631317336" sldId="258"/>
            <ac:spMk id="43" creationId="{873F53FF-6680-7A01-C098-9DB177E0444D}"/>
          </ac:spMkLst>
        </pc:spChg>
        <pc:spChg chg="add del mod topLvl">
          <ac:chgData name="Emily Harris" userId="a065b2dc-1ffd-4a67-adf3-fc996a38a803" providerId="ADAL" clId="{18B8D4DF-0E95-4921-91FD-5D92EB479DF8}" dt="2024-09-22T14:40:48.456" v="2720" actId="478"/>
          <ac:spMkLst>
            <pc:docMk/>
            <pc:sldMk cId="2631317336" sldId="258"/>
            <ac:spMk id="44" creationId="{21E3888C-6DB5-4BD9-A528-3239B04CAB97}"/>
          </ac:spMkLst>
        </pc:spChg>
        <pc:spChg chg="mod ord topLvl">
          <ac:chgData name="Emily Harris" userId="a065b2dc-1ffd-4a67-adf3-fc996a38a803" providerId="ADAL" clId="{18B8D4DF-0E95-4921-91FD-5D92EB479DF8}" dt="2024-09-22T15:18:27.243" v="3135" actId="164"/>
          <ac:spMkLst>
            <pc:docMk/>
            <pc:sldMk cId="2631317336" sldId="258"/>
            <ac:spMk id="55" creationId="{A3F546EB-2C9E-DBED-FB20-DCA4D1D43842}"/>
          </ac:spMkLst>
        </pc:spChg>
        <pc:spChg chg="mod topLvl">
          <ac:chgData name="Emily Harris" userId="a065b2dc-1ffd-4a67-adf3-fc996a38a803" providerId="ADAL" clId="{18B8D4DF-0E95-4921-91FD-5D92EB479DF8}" dt="2024-09-22T15:18:00.798" v="3131" actId="164"/>
          <ac:spMkLst>
            <pc:docMk/>
            <pc:sldMk cId="2631317336" sldId="258"/>
            <ac:spMk id="56" creationId="{AD8C8958-EC3F-67DD-480A-011D700A1A72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61" creationId="{A768093C-5B00-023D-9FB7-074E1ADA53EF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63" creationId="{156F9E16-AF7B-5905-3D5E-A98DFA70996B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68" creationId="{F9C17413-3991-37D0-AD33-06C5D3DEA537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69" creationId="{7AAC34F4-3166-90D2-FAF8-8F4C1BD77518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75" creationId="{3A514BAD-55B1-0214-3397-5EA4AFC57826}"/>
          </ac:spMkLst>
        </pc:spChg>
        <pc:spChg chg="mod">
          <ac:chgData name="Emily Harris" userId="a065b2dc-1ffd-4a67-adf3-fc996a38a803" providerId="ADAL" clId="{18B8D4DF-0E95-4921-91FD-5D92EB479DF8}" dt="2024-09-21T15:51:52.732" v="2209" actId="165"/>
          <ac:spMkLst>
            <pc:docMk/>
            <pc:sldMk cId="2631317336" sldId="258"/>
            <ac:spMk id="76" creationId="{77D9EF45-F3A1-EEF1-1C9D-55FF608C40EE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88" creationId="{B7B127EE-3929-AC3D-E2C9-7EBFC47EA88F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89" creationId="{30D8B6EC-26F9-0AB4-FD86-23169876B726}"/>
          </ac:spMkLst>
        </pc:spChg>
        <pc:spChg chg="mod">
          <ac:chgData name="Emily Harris" userId="a065b2dc-1ffd-4a67-adf3-fc996a38a803" providerId="ADAL" clId="{18B8D4DF-0E95-4921-91FD-5D92EB479DF8}" dt="2024-09-20T21:19:29.750" v="1983"/>
          <ac:spMkLst>
            <pc:docMk/>
            <pc:sldMk cId="2631317336" sldId="258"/>
            <ac:spMk id="90" creationId="{A3E9E7CB-BDFF-21DB-63EF-82A54C25C2A6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92" creationId="{CF0E231E-D249-704F-5730-E96DFD4B9A82}"/>
          </ac:spMkLst>
        </pc:spChg>
        <pc:spChg chg="mod">
          <ac:chgData name="Emily Harris" userId="a065b2dc-1ffd-4a67-adf3-fc996a38a803" providerId="ADAL" clId="{18B8D4DF-0E95-4921-91FD-5D92EB479DF8}" dt="2024-09-20T21:19:29.750" v="1983"/>
          <ac:spMkLst>
            <pc:docMk/>
            <pc:sldMk cId="2631317336" sldId="258"/>
            <ac:spMk id="93" creationId="{40438083-343E-BF5D-01B6-6C79306C4B38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93" creationId="{9F96BE58-A717-EB5D-CE3A-0C3AFB06337E}"/>
          </ac:spMkLst>
        </pc:spChg>
        <pc:spChg chg="mod">
          <ac:chgData name="Emily Harris" userId="a065b2dc-1ffd-4a67-adf3-fc996a38a803" providerId="ADAL" clId="{18B8D4DF-0E95-4921-91FD-5D92EB479DF8}" dt="2024-09-20T21:19:41.877" v="1984"/>
          <ac:spMkLst>
            <pc:docMk/>
            <pc:sldMk cId="2631317336" sldId="258"/>
            <ac:spMk id="95" creationId="{A851E65C-FB62-310C-674E-784481D420C7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96" creationId="{F8CB94F6-D2A7-F512-84E5-4600F2FE0672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97" creationId="{B914FE8A-9FB3-26D9-AA52-E1717AFFC709}"/>
          </ac:spMkLst>
        </pc:spChg>
        <pc:spChg chg="mod">
          <ac:chgData name="Emily Harris" userId="a065b2dc-1ffd-4a67-adf3-fc996a38a803" providerId="ADAL" clId="{18B8D4DF-0E95-4921-91FD-5D92EB479DF8}" dt="2024-09-20T21:19:41.877" v="1984"/>
          <ac:spMkLst>
            <pc:docMk/>
            <pc:sldMk cId="2631317336" sldId="258"/>
            <ac:spMk id="98" creationId="{69CE6D03-A221-66B4-EBE4-BD0F88510318}"/>
          </ac:spMkLst>
        </pc:spChg>
        <pc:spChg chg="add del mod">
          <ac:chgData name="Emily Harris" userId="a065b2dc-1ffd-4a67-adf3-fc996a38a803" providerId="ADAL" clId="{18B8D4DF-0E95-4921-91FD-5D92EB479DF8}" dt="2024-09-22T15:22:53.889" v="3152" actId="478"/>
          <ac:spMkLst>
            <pc:docMk/>
            <pc:sldMk cId="2631317336" sldId="258"/>
            <ac:spMk id="99" creationId="{C10AE53A-FC57-590C-1308-5E4328870FF6}"/>
          </ac:spMkLst>
        </pc:spChg>
        <pc:spChg chg="add del mod">
          <ac:chgData name="Emily Harris" userId="a065b2dc-1ffd-4a67-adf3-fc996a38a803" providerId="ADAL" clId="{18B8D4DF-0E95-4921-91FD-5D92EB479DF8}" dt="2024-09-22T15:22:53.889" v="3152" actId="478"/>
          <ac:spMkLst>
            <pc:docMk/>
            <pc:sldMk cId="2631317336" sldId="258"/>
            <ac:spMk id="100" creationId="{2AFBED44-CB0E-D1CC-B996-0ADA1300CA58}"/>
          </ac:spMkLst>
        </pc:spChg>
        <pc:spChg chg="add mod topLvl">
          <ac:chgData name="Emily Harris" userId="a065b2dc-1ffd-4a67-adf3-fc996a38a803" providerId="ADAL" clId="{18B8D4DF-0E95-4921-91FD-5D92EB479DF8}" dt="2024-09-22T15:18:17.893" v="3134" actId="164"/>
          <ac:spMkLst>
            <pc:docMk/>
            <pc:sldMk cId="2631317336" sldId="258"/>
            <ac:spMk id="101" creationId="{408F2C53-363D-63B8-6AAA-446A19C99365}"/>
          </ac:spMkLst>
        </pc:spChg>
        <pc:spChg chg="add del mod">
          <ac:chgData name="Emily Harris" userId="a065b2dc-1ffd-4a67-adf3-fc996a38a803" providerId="ADAL" clId="{18B8D4DF-0E95-4921-91FD-5D92EB479DF8}" dt="2024-09-22T15:22:57.891" v="3154" actId="478"/>
          <ac:spMkLst>
            <pc:docMk/>
            <pc:sldMk cId="2631317336" sldId="258"/>
            <ac:spMk id="102" creationId="{FDA21AB2-A736-BC7F-6531-7D2B3A1CEC2E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105" creationId="{FF62AAB7-D5D9-D002-21C8-89C86E6BD6F7}"/>
          </ac:spMkLst>
        </pc:spChg>
        <pc:spChg chg="mod">
          <ac:chgData name="Emily Harris" userId="a065b2dc-1ffd-4a67-adf3-fc996a38a803" providerId="ADAL" clId="{18B8D4DF-0E95-4921-91FD-5D92EB479DF8}" dt="2024-09-21T15:50:31.224" v="2135"/>
          <ac:spMkLst>
            <pc:docMk/>
            <pc:sldMk cId="2631317336" sldId="258"/>
            <ac:spMk id="106" creationId="{90C03896-4808-A03D-E1E6-8AF72497D680}"/>
          </ac:spMkLst>
        </pc:spChg>
        <pc:spChg chg="add mod or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1" creationId="{8F8B565E-31DF-6D75-0773-F9641BEE2038}"/>
          </ac:spMkLst>
        </pc:spChg>
        <pc:spChg chg="add mod or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2" creationId="{4C354E2C-C9A0-286E-6153-AA038585D92D}"/>
          </ac:spMkLst>
        </pc:spChg>
        <pc:spChg chg="add mod or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3" creationId="{9FC103E7-BCFC-700D-B0D6-AED2AC409720}"/>
          </ac:spMkLst>
        </pc:spChg>
        <pc:spChg chg="add mod topLvl">
          <ac:chgData name="Emily Harris" userId="a065b2dc-1ffd-4a67-adf3-fc996a38a803" providerId="ADAL" clId="{18B8D4DF-0E95-4921-91FD-5D92EB479DF8}" dt="2024-09-22T15:18:07.106" v="3132" actId="164"/>
          <ac:spMkLst>
            <pc:docMk/>
            <pc:sldMk cId="2631317336" sldId="258"/>
            <ac:spMk id="114" creationId="{50EDA341-8167-4261-5A50-446A4B0DD770}"/>
          </ac:spMkLst>
        </pc:spChg>
        <pc:spChg chg="add mod topLvl">
          <ac:chgData name="Emily Harris" userId="a065b2dc-1ffd-4a67-adf3-fc996a38a803" providerId="ADAL" clId="{18B8D4DF-0E95-4921-91FD-5D92EB479DF8}" dt="2024-09-22T15:21:55.034" v="3147" actId="164"/>
          <ac:spMkLst>
            <pc:docMk/>
            <pc:sldMk cId="2631317336" sldId="258"/>
            <ac:spMk id="115" creationId="{1A28325D-7E37-B19D-5C5C-EFF9293ABE38}"/>
          </ac:spMkLst>
        </pc:spChg>
        <pc:spChg chg="add mo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6" creationId="{884E2586-9DD6-40D2-7EB4-466052DE9B39}"/>
          </ac:spMkLst>
        </pc:spChg>
        <pc:spChg chg="add mo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7" creationId="{B400B4B6-DE27-65F5-AEFD-ADEB3BFEFA29}"/>
          </ac:spMkLst>
        </pc:spChg>
        <pc:spChg chg="add mod topLvl">
          <ac:chgData name="Emily Harris" userId="a065b2dc-1ffd-4a67-adf3-fc996a38a803" providerId="ADAL" clId="{18B8D4DF-0E95-4921-91FD-5D92EB479DF8}" dt="2024-09-22T15:21:48.438" v="3146" actId="164"/>
          <ac:spMkLst>
            <pc:docMk/>
            <pc:sldMk cId="2631317336" sldId="258"/>
            <ac:spMk id="118" creationId="{A121A270-D406-3CC1-2BB6-08EF9D824DF7}"/>
          </ac:spMkLst>
        </pc:spChg>
        <pc:spChg chg="add del mod">
          <ac:chgData name="Emily Harris" userId="a065b2dc-1ffd-4a67-adf3-fc996a38a803" providerId="ADAL" clId="{18B8D4DF-0E95-4921-91FD-5D92EB479DF8}" dt="2024-09-22T14:40:46.538" v="2719" actId="478"/>
          <ac:spMkLst>
            <pc:docMk/>
            <pc:sldMk cId="2631317336" sldId="258"/>
            <ac:spMk id="119" creationId="{2C55E1CE-CCE3-20E5-0548-4122CAB6208C}"/>
          </ac:spMkLst>
        </pc:spChg>
        <pc:spChg chg="add mod topLvl">
          <ac:chgData name="Emily Harris" userId="a065b2dc-1ffd-4a67-adf3-fc996a38a803" providerId="ADAL" clId="{18B8D4DF-0E95-4921-91FD-5D92EB479DF8}" dt="2024-09-22T15:18:12.699" v="3133" actId="164"/>
          <ac:spMkLst>
            <pc:docMk/>
            <pc:sldMk cId="2631317336" sldId="258"/>
            <ac:spMk id="120" creationId="{667FAC3A-7F6B-7889-3A36-E3E3F3E9845C}"/>
          </ac:spMkLst>
        </pc:spChg>
        <pc:spChg chg="add del mod">
          <ac:chgData name="Emily Harris" userId="a065b2dc-1ffd-4a67-adf3-fc996a38a803" providerId="ADAL" clId="{18B8D4DF-0E95-4921-91FD-5D92EB479DF8}" dt="2024-09-22T14:48:44.145" v="2815" actId="478"/>
          <ac:spMkLst>
            <pc:docMk/>
            <pc:sldMk cId="2631317336" sldId="258"/>
            <ac:spMk id="136" creationId="{C4564407-D12B-BC0C-360A-37976EC429AF}"/>
          </ac:spMkLst>
        </pc:spChg>
        <pc:spChg chg="add mod">
          <ac:chgData name="Emily Harris" userId="a065b2dc-1ffd-4a67-adf3-fc996a38a803" providerId="ADAL" clId="{18B8D4DF-0E95-4921-91FD-5D92EB479DF8}" dt="2024-09-22T15:18:33.988" v="3136" actId="164"/>
          <ac:spMkLst>
            <pc:docMk/>
            <pc:sldMk cId="2631317336" sldId="258"/>
            <ac:spMk id="140" creationId="{22904074-17B6-7746-E61F-253218A74834}"/>
          </ac:spMkLst>
        </pc:spChg>
        <pc:spChg chg="add mod">
          <ac:chgData name="Emily Harris" userId="a065b2dc-1ffd-4a67-adf3-fc996a38a803" providerId="ADAL" clId="{18B8D4DF-0E95-4921-91FD-5D92EB479DF8}" dt="2024-09-22T15:33:28.226" v="3688" actId="255"/>
          <ac:spMkLst>
            <pc:docMk/>
            <pc:sldMk cId="2631317336" sldId="258"/>
            <ac:spMk id="159" creationId="{EFA5614F-662D-95F7-4B38-5BAD5F606F4F}"/>
          </ac:spMkLst>
        </pc:spChg>
        <pc:spChg chg="add mod">
          <ac:chgData name="Emily Harris" userId="a065b2dc-1ffd-4a67-adf3-fc996a38a803" providerId="ADAL" clId="{18B8D4DF-0E95-4921-91FD-5D92EB479DF8}" dt="2024-09-22T15:33:59.819" v="3738" actId="255"/>
          <ac:spMkLst>
            <pc:docMk/>
            <pc:sldMk cId="2631317336" sldId="258"/>
            <ac:spMk id="160" creationId="{B443180E-312D-15FB-6DE0-232C7F480711}"/>
          </ac:spMkLst>
        </pc:spChg>
        <pc:grpChg chg="add mod">
          <ac:chgData name="Emily Harris" userId="a065b2dc-1ffd-4a67-adf3-fc996a38a803" providerId="ADAL" clId="{18B8D4DF-0E95-4921-91FD-5D92EB479DF8}" dt="2024-09-21T15:50:29.468" v="2133" actId="164"/>
          <ac:grpSpMkLst>
            <pc:docMk/>
            <pc:sldMk cId="2631317336" sldId="258"/>
            <ac:grpSpMk id="3" creationId="{0A1771C0-F0BE-ED92-E166-50B18ADA219D}"/>
          </ac:grpSpMkLst>
        </pc:grpChg>
        <pc:grpChg chg="add mod">
          <ac:chgData name="Emily Harris" userId="a065b2dc-1ffd-4a67-adf3-fc996a38a803" providerId="ADAL" clId="{18B8D4DF-0E95-4921-91FD-5D92EB479DF8}" dt="2024-09-21T15:50:29.468" v="2133" actId="164"/>
          <ac:grpSpMkLst>
            <pc:docMk/>
            <pc:sldMk cId="2631317336" sldId="258"/>
            <ac:grpSpMk id="4" creationId="{8160C055-6959-AD59-7EEB-F7CE4FB5DC62}"/>
          </ac:grpSpMkLst>
        </pc:grpChg>
        <pc:grpChg chg="add mod">
          <ac:chgData name="Emily Harris" userId="a065b2dc-1ffd-4a67-adf3-fc996a38a803" providerId="ADAL" clId="{18B8D4DF-0E95-4921-91FD-5D92EB479DF8}" dt="2024-09-21T15:50:29.468" v="2133" actId="164"/>
          <ac:grpSpMkLst>
            <pc:docMk/>
            <pc:sldMk cId="2631317336" sldId="258"/>
            <ac:grpSpMk id="18" creationId="{9BBC9C53-8D41-F705-26EF-5008972D3FAF}"/>
          </ac:grpSpMkLst>
        </pc:grpChg>
        <pc:grpChg chg="add del mod">
          <ac:chgData name="Emily Harris" userId="a065b2dc-1ffd-4a67-adf3-fc996a38a803" providerId="ADAL" clId="{18B8D4DF-0E95-4921-91FD-5D92EB479DF8}" dt="2024-09-20T20:59:34.937" v="1819" actId="165"/>
          <ac:grpSpMkLst>
            <pc:docMk/>
            <pc:sldMk cId="2631317336" sldId="258"/>
            <ac:grpSpMk id="20" creationId="{77726498-10B4-0D69-59DD-F99E0E382926}"/>
          </ac:grpSpMkLst>
        </pc:grpChg>
        <pc:grpChg chg="add del mod">
          <ac:chgData name="Emily Harris" userId="a065b2dc-1ffd-4a67-adf3-fc996a38a803" providerId="ADAL" clId="{18B8D4DF-0E95-4921-91FD-5D92EB479DF8}" dt="2024-09-20T20:56:46.248" v="1755" actId="165"/>
          <ac:grpSpMkLst>
            <pc:docMk/>
            <pc:sldMk cId="2631317336" sldId="258"/>
            <ac:grpSpMk id="23" creationId="{D5F70F40-CFB6-9CBC-A105-E3042632F15C}"/>
          </ac:grpSpMkLst>
        </pc:grpChg>
        <pc:grpChg chg="add mod">
          <ac:chgData name="Emily Harris" userId="a065b2dc-1ffd-4a67-adf3-fc996a38a803" providerId="ADAL" clId="{18B8D4DF-0E95-4921-91FD-5D92EB479DF8}" dt="2024-09-21T15:50:29.468" v="2133" actId="164"/>
          <ac:grpSpMkLst>
            <pc:docMk/>
            <pc:sldMk cId="2631317336" sldId="258"/>
            <ac:grpSpMk id="26" creationId="{4F364F5F-49B1-AA67-3FC4-B71496C376FA}"/>
          </ac:grpSpMkLst>
        </pc:grpChg>
        <pc:grpChg chg="add del mod">
          <ac:chgData name="Emily Harris" userId="a065b2dc-1ffd-4a67-adf3-fc996a38a803" providerId="ADAL" clId="{18B8D4DF-0E95-4921-91FD-5D92EB479DF8}" dt="2024-09-21T15:52:02.794" v="2212" actId="478"/>
          <ac:grpSpMkLst>
            <pc:docMk/>
            <pc:sldMk cId="2631317336" sldId="258"/>
            <ac:grpSpMk id="41" creationId="{CDE55E42-E53B-3CC6-D868-F3BAD8808FB0}"/>
          </ac:grpSpMkLst>
        </pc:grpChg>
        <pc:grpChg chg="add del mod">
          <ac:chgData name="Emily Harris" userId="a065b2dc-1ffd-4a67-adf3-fc996a38a803" providerId="ADAL" clId="{18B8D4DF-0E95-4921-91FD-5D92EB479DF8}" dt="2024-09-21T15:51:52.732" v="2209" actId="165"/>
          <ac:grpSpMkLst>
            <pc:docMk/>
            <pc:sldMk cId="2631317336" sldId="258"/>
            <ac:grpSpMk id="42" creationId="{AC0FC583-1C43-A6D4-6CA4-D0FC39B76DBC}"/>
          </ac:grpSpMkLst>
        </pc:grpChg>
        <pc:grpChg chg="add del mod">
          <ac:chgData name="Emily Harris" userId="a065b2dc-1ffd-4a67-adf3-fc996a38a803" providerId="ADAL" clId="{18B8D4DF-0E95-4921-91FD-5D92EB479DF8}" dt="2024-09-21T15:59:55.642" v="2260" actId="165"/>
          <ac:grpSpMkLst>
            <pc:docMk/>
            <pc:sldMk cId="2631317336" sldId="258"/>
            <ac:grpSpMk id="46" creationId="{372D9D3B-D03A-B07E-3385-1D1CEEB0EA43}"/>
          </ac:grpSpMkLst>
        </pc:grpChg>
        <pc:grpChg chg="del mod topLvl">
          <ac:chgData name="Emily Harris" userId="a065b2dc-1ffd-4a67-adf3-fc996a38a803" providerId="ADAL" clId="{18B8D4DF-0E95-4921-91FD-5D92EB479DF8}" dt="2024-09-21T15:52:00.440" v="2211" actId="478"/>
          <ac:grpSpMkLst>
            <pc:docMk/>
            <pc:sldMk cId="2631317336" sldId="258"/>
            <ac:grpSpMk id="47" creationId="{65042A6B-A7DD-7FF2-3DAE-C076DEA40EC3}"/>
          </ac:grpSpMkLst>
        </pc:grpChg>
        <pc:grpChg chg="del mod topLvl">
          <ac:chgData name="Emily Harris" userId="a065b2dc-1ffd-4a67-adf3-fc996a38a803" providerId="ADAL" clId="{18B8D4DF-0E95-4921-91FD-5D92EB479DF8}" dt="2024-09-21T15:52:00.440" v="2211" actId="478"/>
          <ac:grpSpMkLst>
            <pc:docMk/>
            <pc:sldMk cId="2631317336" sldId="258"/>
            <ac:grpSpMk id="49" creationId="{A242AE4B-DBF0-9B49-AA82-A6F5928749C6}"/>
          </ac:grpSpMkLst>
        </pc:grpChg>
        <pc:grpChg chg="del mod topLvl">
          <ac:chgData name="Emily Harris" userId="a065b2dc-1ffd-4a67-adf3-fc996a38a803" providerId="ADAL" clId="{18B8D4DF-0E95-4921-91FD-5D92EB479DF8}" dt="2024-09-21T15:52:00.440" v="2211" actId="478"/>
          <ac:grpSpMkLst>
            <pc:docMk/>
            <pc:sldMk cId="2631317336" sldId="258"/>
            <ac:grpSpMk id="51" creationId="{1216B84B-CDAE-0C10-CEDB-0165CFED920B}"/>
          </ac:grpSpMkLst>
        </pc:grpChg>
        <pc:grpChg chg="del mod topLvl">
          <ac:chgData name="Emily Harris" userId="a065b2dc-1ffd-4a67-adf3-fc996a38a803" providerId="ADAL" clId="{18B8D4DF-0E95-4921-91FD-5D92EB479DF8}" dt="2024-09-21T16:01:57.855" v="2297" actId="165"/>
          <ac:grpSpMkLst>
            <pc:docMk/>
            <pc:sldMk cId="2631317336" sldId="258"/>
            <ac:grpSpMk id="53" creationId="{23CCDC03-8EB9-0A6A-8A9F-5E059A09A26F}"/>
          </ac:grpSpMkLst>
        </pc:grpChg>
        <pc:grpChg chg="add del mod">
          <ac:chgData name="Emily Harris" userId="a065b2dc-1ffd-4a67-adf3-fc996a38a803" providerId="ADAL" clId="{18B8D4DF-0E95-4921-91FD-5D92EB479DF8}" dt="2024-09-21T15:52:00.440" v="2211" actId="478"/>
          <ac:grpSpMkLst>
            <pc:docMk/>
            <pc:sldMk cId="2631317336" sldId="258"/>
            <ac:grpSpMk id="81" creationId="{1D256F65-0725-335B-FB99-35D293224517}"/>
          </ac:grpSpMkLst>
        </pc:grpChg>
        <pc:grpChg chg="mod">
          <ac:chgData name="Emily Harris" userId="a065b2dc-1ffd-4a67-adf3-fc996a38a803" providerId="ADAL" clId="{18B8D4DF-0E95-4921-91FD-5D92EB479DF8}" dt="2024-09-21T15:50:31.224" v="2135"/>
          <ac:grpSpMkLst>
            <pc:docMk/>
            <pc:sldMk cId="2631317336" sldId="258"/>
            <ac:grpSpMk id="82" creationId="{65F5F1CE-2FC1-D22F-4734-EC75952E44FF}"/>
          </ac:grpSpMkLst>
        </pc:grpChg>
        <pc:grpChg chg="mod">
          <ac:chgData name="Emily Harris" userId="a065b2dc-1ffd-4a67-adf3-fc996a38a803" providerId="ADAL" clId="{18B8D4DF-0E95-4921-91FD-5D92EB479DF8}" dt="2024-09-21T15:50:31.224" v="2135"/>
          <ac:grpSpMkLst>
            <pc:docMk/>
            <pc:sldMk cId="2631317336" sldId="258"/>
            <ac:grpSpMk id="83" creationId="{87A9E53A-56A0-3492-4AB7-602A04776722}"/>
          </ac:grpSpMkLst>
        </pc:grpChg>
        <pc:grpChg chg="mod">
          <ac:chgData name="Emily Harris" userId="a065b2dc-1ffd-4a67-adf3-fc996a38a803" providerId="ADAL" clId="{18B8D4DF-0E95-4921-91FD-5D92EB479DF8}" dt="2024-09-21T15:50:31.224" v="2135"/>
          <ac:grpSpMkLst>
            <pc:docMk/>
            <pc:sldMk cId="2631317336" sldId="258"/>
            <ac:grpSpMk id="85" creationId="{4FC779B7-ABF6-CF6C-A3D0-B77459B1A230}"/>
          </ac:grpSpMkLst>
        </pc:grpChg>
        <pc:grpChg chg="mod">
          <ac:chgData name="Emily Harris" userId="a065b2dc-1ffd-4a67-adf3-fc996a38a803" providerId="ADAL" clId="{18B8D4DF-0E95-4921-91FD-5D92EB479DF8}" dt="2024-09-21T15:50:31.224" v="2135"/>
          <ac:grpSpMkLst>
            <pc:docMk/>
            <pc:sldMk cId="2631317336" sldId="258"/>
            <ac:grpSpMk id="87" creationId="{4709D5B3-5D49-7726-3900-D0BDE44037F2}"/>
          </ac:grpSpMkLst>
        </pc:grpChg>
        <pc:grpChg chg="add del mod">
          <ac:chgData name="Emily Harris" userId="a065b2dc-1ffd-4a67-adf3-fc996a38a803" providerId="ADAL" clId="{18B8D4DF-0E95-4921-91FD-5D92EB479DF8}" dt="2024-09-20T21:17:54.526" v="1963" actId="165"/>
          <ac:grpSpMkLst>
            <pc:docMk/>
            <pc:sldMk cId="2631317336" sldId="258"/>
            <ac:grpSpMk id="87" creationId="{68BF08B7-9963-6D0E-39A6-C15EEC3DE7B8}"/>
          </ac:grpSpMkLst>
        </pc:grpChg>
        <pc:grpChg chg="add del mod">
          <ac:chgData name="Emily Harris" userId="a065b2dc-1ffd-4a67-adf3-fc996a38a803" providerId="ADAL" clId="{18B8D4DF-0E95-4921-91FD-5D92EB479DF8}" dt="2024-09-20T21:35:07.471" v="2109" actId="165"/>
          <ac:grpSpMkLst>
            <pc:docMk/>
            <pc:sldMk cId="2631317336" sldId="258"/>
            <ac:grpSpMk id="88" creationId="{B04F85FD-6AB7-FCD8-648B-7A4F9683B491}"/>
          </ac:grpSpMkLst>
        </pc:grpChg>
        <pc:grpChg chg="add mod">
          <ac:chgData name="Emily Harris" userId="a065b2dc-1ffd-4a67-adf3-fc996a38a803" providerId="ADAL" clId="{18B8D4DF-0E95-4921-91FD-5D92EB479DF8}" dt="2024-09-20T21:19:29.750" v="1983"/>
          <ac:grpSpMkLst>
            <pc:docMk/>
            <pc:sldMk cId="2631317336" sldId="258"/>
            <ac:grpSpMk id="89" creationId="{F6233E73-6F89-C619-BA62-1F18799356CE}"/>
          </ac:grpSpMkLst>
        </pc:grpChg>
        <pc:grpChg chg="add mod">
          <ac:chgData name="Emily Harris" userId="a065b2dc-1ffd-4a67-adf3-fc996a38a803" providerId="ADAL" clId="{18B8D4DF-0E95-4921-91FD-5D92EB479DF8}" dt="2024-09-20T21:19:41.877" v="1984"/>
          <ac:grpSpMkLst>
            <pc:docMk/>
            <pc:sldMk cId="2631317336" sldId="258"/>
            <ac:grpSpMk id="94" creationId="{4824797D-17EF-4A76-3D92-BF49AB21E752}"/>
          </ac:grpSpMkLst>
        </pc:grpChg>
        <pc:grpChg chg="add del mod">
          <ac:chgData name="Emily Harris" userId="a065b2dc-1ffd-4a67-adf3-fc996a38a803" providerId="ADAL" clId="{18B8D4DF-0E95-4921-91FD-5D92EB479DF8}" dt="2024-09-22T14:20:33.036" v="2337" actId="165"/>
          <ac:grpSpMkLst>
            <pc:docMk/>
            <pc:sldMk cId="2631317336" sldId="258"/>
            <ac:grpSpMk id="110" creationId="{FE9256CA-2FE4-3854-1E13-9BF168FB9513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23" creationId="{C3F37DAB-8A26-B9B9-BB4B-464B605352F1}"/>
          </ac:grpSpMkLst>
        </pc:grpChg>
        <pc:grpChg chg="add del mod">
          <ac:chgData name="Emily Harris" userId="a065b2dc-1ffd-4a67-adf3-fc996a38a803" providerId="ADAL" clId="{18B8D4DF-0E95-4921-91FD-5D92EB479DF8}" dt="2024-09-22T14:47:42.314" v="2801" actId="165"/>
          <ac:grpSpMkLst>
            <pc:docMk/>
            <pc:sldMk cId="2631317336" sldId="258"/>
            <ac:grpSpMk id="124" creationId="{93EA3D07-6199-B417-889A-72743C11516D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25" creationId="{B5AF0455-2B1A-3582-52DB-EA809AB34C82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26" creationId="{C219686F-E47A-1A15-6D44-39778443CBA4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27" creationId="{25D0091C-02ED-7475-DAA5-CF30696F5B9C}"/>
          </ac:grpSpMkLst>
        </pc:grpChg>
        <pc:grpChg chg="add del mod">
          <ac:chgData name="Emily Harris" userId="a065b2dc-1ffd-4a67-adf3-fc996a38a803" providerId="ADAL" clId="{18B8D4DF-0E95-4921-91FD-5D92EB479DF8}" dt="2024-09-22T14:55:12.828" v="2898" actId="165"/>
          <ac:grpSpMkLst>
            <pc:docMk/>
            <pc:sldMk cId="2631317336" sldId="258"/>
            <ac:grpSpMk id="128" creationId="{658810F3-EDEB-BCE5-EE71-F5024D7247ED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29" creationId="{CA9CDD44-AED6-9814-2922-63975B171F33}"/>
          </ac:grpSpMkLst>
        </pc:grpChg>
        <pc:grpChg chg="add del mod">
          <ac:chgData name="Emily Harris" userId="a065b2dc-1ffd-4a67-adf3-fc996a38a803" providerId="ADAL" clId="{18B8D4DF-0E95-4921-91FD-5D92EB479DF8}" dt="2024-09-22T14:55:47.773" v="2902" actId="165"/>
          <ac:grpSpMkLst>
            <pc:docMk/>
            <pc:sldMk cId="2631317336" sldId="258"/>
            <ac:grpSpMk id="130" creationId="{6BB01B1A-3AEF-FC6D-90F2-CC4ACE0C5CAA}"/>
          </ac:grpSpMkLst>
        </pc:grpChg>
        <pc:grpChg chg="add del mod">
          <ac:chgData name="Emily Harris" userId="a065b2dc-1ffd-4a67-adf3-fc996a38a803" providerId="ADAL" clId="{18B8D4DF-0E95-4921-91FD-5D92EB479DF8}" dt="2024-09-22T14:55:55.774" v="2903" actId="165"/>
          <ac:grpSpMkLst>
            <pc:docMk/>
            <pc:sldMk cId="2631317336" sldId="258"/>
            <ac:grpSpMk id="131" creationId="{2506591C-D363-A184-6CE1-982BD63DFA71}"/>
          </ac:grpSpMkLst>
        </pc:grpChg>
        <pc:grpChg chg="add del mod">
          <ac:chgData name="Emily Harris" userId="a065b2dc-1ffd-4a67-adf3-fc996a38a803" providerId="ADAL" clId="{18B8D4DF-0E95-4921-91FD-5D92EB479DF8}" dt="2024-09-22T14:55:55.774" v="2903" actId="165"/>
          <ac:grpSpMkLst>
            <pc:docMk/>
            <pc:sldMk cId="2631317336" sldId="258"/>
            <ac:grpSpMk id="132" creationId="{27949C2A-CDF8-7657-ED8C-628549B09483}"/>
          </ac:grpSpMkLst>
        </pc:grpChg>
        <pc:grpChg chg="add del mod">
          <ac:chgData name="Emily Harris" userId="a065b2dc-1ffd-4a67-adf3-fc996a38a803" providerId="ADAL" clId="{18B8D4DF-0E95-4921-91FD-5D92EB479DF8}" dt="2024-09-22T14:55:55.774" v="2903" actId="165"/>
          <ac:grpSpMkLst>
            <pc:docMk/>
            <pc:sldMk cId="2631317336" sldId="258"/>
            <ac:grpSpMk id="133" creationId="{050EFC00-26A1-8D2D-FAB3-402BFFF2B652}"/>
          </ac:grpSpMkLst>
        </pc:grpChg>
        <pc:grpChg chg="add del mod">
          <ac:chgData name="Emily Harris" userId="a065b2dc-1ffd-4a67-adf3-fc996a38a803" providerId="ADAL" clId="{18B8D4DF-0E95-4921-91FD-5D92EB479DF8}" dt="2024-09-22T14:56:07.619" v="2904" actId="165"/>
          <ac:grpSpMkLst>
            <pc:docMk/>
            <pc:sldMk cId="2631317336" sldId="258"/>
            <ac:grpSpMk id="134" creationId="{75811471-7175-922D-B33D-3CAECA5C06B3}"/>
          </ac:grpSpMkLst>
        </pc:grpChg>
        <pc:grpChg chg="add del mod">
          <ac:chgData name="Emily Harris" userId="a065b2dc-1ffd-4a67-adf3-fc996a38a803" providerId="ADAL" clId="{18B8D4DF-0E95-4921-91FD-5D92EB479DF8}" dt="2024-09-22T14:55:55.774" v="2903" actId="165"/>
          <ac:grpSpMkLst>
            <pc:docMk/>
            <pc:sldMk cId="2631317336" sldId="258"/>
            <ac:grpSpMk id="139" creationId="{5D488809-FAB6-B6E0-DBC2-6307500A6A10}"/>
          </ac:grpSpMkLst>
        </pc:grpChg>
        <pc:grpChg chg="add mod">
          <ac:chgData name="Emily Harris" userId="a065b2dc-1ffd-4a67-adf3-fc996a38a803" providerId="ADAL" clId="{18B8D4DF-0E95-4921-91FD-5D92EB479DF8}" dt="2024-09-22T15:22:03.426" v="3148" actId="164"/>
          <ac:grpSpMkLst>
            <pc:docMk/>
            <pc:sldMk cId="2631317336" sldId="258"/>
            <ac:grpSpMk id="141" creationId="{8CEDF862-FDCF-84C1-6C43-87BFDB6FD4EE}"/>
          </ac:grpSpMkLst>
        </pc:grpChg>
        <pc:grpChg chg="add mod">
          <ac:chgData name="Emily Harris" userId="a065b2dc-1ffd-4a67-adf3-fc996a38a803" providerId="ADAL" clId="{18B8D4DF-0E95-4921-91FD-5D92EB479DF8}" dt="2024-09-22T15:22:03.426" v="3148" actId="164"/>
          <ac:grpSpMkLst>
            <pc:docMk/>
            <pc:sldMk cId="2631317336" sldId="258"/>
            <ac:grpSpMk id="142" creationId="{E7252260-6C41-35A4-C603-D76FE0C7A7E1}"/>
          </ac:grpSpMkLst>
        </pc:grpChg>
        <pc:grpChg chg="add del mod">
          <ac:chgData name="Emily Harris" userId="a065b2dc-1ffd-4a67-adf3-fc996a38a803" providerId="ADAL" clId="{18B8D4DF-0E95-4921-91FD-5D92EB479DF8}" dt="2024-09-22T15:20:46.322" v="3138" actId="165"/>
          <ac:grpSpMkLst>
            <pc:docMk/>
            <pc:sldMk cId="2631317336" sldId="258"/>
            <ac:grpSpMk id="143" creationId="{53659BBD-AE8D-F3A6-734A-D50FFA976F13}"/>
          </ac:grpSpMkLst>
        </pc:grpChg>
        <pc:grpChg chg="add mod">
          <ac:chgData name="Emily Harris" userId="a065b2dc-1ffd-4a67-adf3-fc996a38a803" providerId="ADAL" clId="{18B8D4DF-0E95-4921-91FD-5D92EB479DF8}" dt="2024-09-22T15:22:12.346" v="3149" actId="164"/>
          <ac:grpSpMkLst>
            <pc:docMk/>
            <pc:sldMk cId="2631317336" sldId="258"/>
            <ac:grpSpMk id="144" creationId="{81460D41-2B69-D00D-9DBA-DC0B20C05236}"/>
          </ac:grpSpMkLst>
        </pc:grpChg>
        <pc:grpChg chg="add del mod">
          <ac:chgData name="Emily Harris" userId="a065b2dc-1ffd-4a67-adf3-fc996a38a803" providerId="ADAL" clId="{18B8D4DF-0E95-4921-91FD-5D92EB479DF8}" dt="2024-09-22T15:20:51.553" v="3139" actId="165"/>
          <ac:grpSpMkLst>
            <pc:docMk/>
            <pc:sldMk cId="2631317336" sldId="258"/>
            <ac:grpSpMk id="145" creationId="{15612BB0-31FD-DA44-B4DA-8C63AD07577A}"/>
          </ac:grpSpMkLst>
        </pc:grpChg>
        <pc:grpChg chg="add mod">
          <ac:chgData name="Emily Harris" userId="a065b2dc-1ffd-4a67-adf3-fc996a38a803" providerId="ADAL" clId="{18B8D4DF-0E95-4921-91FD-5D92EB479DF8}" dt="2024-09-22T15:22:12.346" v="3149" actId="164"/>
          <ac:grpSpMkLst>
            <pc:docMk/>
            <pc:sldMk cId="2631317336" sldId="258"/>
            <ac:grpSpMk id="146" creationId="{964D08CA-DA79-5399-8BD5-989E03ECCC56}"/>
          </ac:grpSpMkLst>
        </pc:grpChg>
        <pc:grpChg chg="add mod">
          <ac:chgData name="Emily Harris" userId="a065b2dc-1ffd-4a67-adf3-fc996a38a803" providerId="ADAL" clId="{18B8D4DF-0E95-4921-91FD-5D92EB479DF8}" dt="2024-09-22T15:22:12.346" v="3149" actId="164"/>
          <ac:grpSpMkLst>
            <pc:docMk/>
            <pc:sldMk cId="2631317336" sldId="258"/>
            <ac:grpSpMk id="147" creationId="{34A37315-B4E6-4B42-AD17-81EF10B8B772}"/>
          </ac:grpSpMkLst>
        </pc:grpChg>
        <pc:grpChg chg="add mod">
          <ac:chgData name="Emily Harris" userId="a065b2dc-1ffd-4a67-adf3-fc996a38a803" providerId="ADAL" clId="{18B8D4DF-0E95-4921-91FD-5D92EB479DF8}" dt="2024-09-22T15:22:19.729" v="3150" actId="164"/>
          <ac:grpSpMkLst>
            <pc:docMk/>
            <pc:sldMk cId="2631317336" sldId="258"/>
            <ac:grpSpMk id="148" creationId="{CA333B13-F12C-8F85-8376-FDD2D4904140}"/>
          </ac:grpSpMkLst>
        </pc:grpChg>
        <pc:grpChg chg="add mod">
          <ac:chgData name="Emily Harris" userId="a065b2dc-1ffd-4a67-adf3-fc996a38a803" providerId="ADAL" clId="{18B8D4DF-0E95-4921-91FD-5D92EB479DF8}" dt="2024-09-22T15:22:19.729" v="3150" actId="164"/>
          <ac:grpSpMkLst>
            <pc:docMk/>
            <pc:sldMk cId="2631317336" sldId="258"/>
            <ac:grpSpMk id="149" creationId="{39DD976C-F251-F136-10EA-7F4A597128E5}"/>
          </ac:grpSpMkLst>
        </pc:grpChg>
        <pc:grpChg chg="add mod">
          <ac:chgData name="Emily Harris" userId="a065b2dc-1ffd-4a67-adf3-fc996a38a803" providerId="ADAL" clId="{18B8D4DF-0E95-4921-91FD-5D92EB479DF8}" dt="2024-09-22T15:22:19.729" v="3150" actId="164"/>
          <ac:grpSpMkLst>
            <pc:docMk/>
            <pc:sldMk cId="2631317336" sldId="258"/>
            <ac:grpSpMk id="150" creationId="{DB1F8A97-3D09-DB1E-4979-D1FD119CD91B}"/>
          </ac:grpSpMkLst>
        </pc:grpChg>
        <pc:grpChg chg="add mod">
          <ac:chgData name="Emily Harris" userId="a065b2dc-1ffd-4a67-adf3-fc996a38a803" providerId="ADAL" clId="{18B8D4DF-0E95-4921-91FD-5D92EB479DF8}" dt="2024-09-22T15:22:19.729" v="3150" actId="164"/>
          <ac:grpSpMkLst>
            <pc:docMk/>
            <pc:sldMk cId="2631317336" sldId="258"/>
            <ac:grpSpMk id="151" creationId="{55FCD0EE-3666-E092-117F-0DC80027903E}"/>
          </ac:grpSpMkLst>
        </pc:grpChg>
        <pc:grpChg chg="add mod">
          <ac:chgData name="Emily Harris" userId="a065b2dc-1ffd-4a67-adf3-fc996a38a803" providerId="ADAL" clId="{18B8D4DF-0E95-4921-91FD-5D92EB479DF8}" dt="2024-09-22T15:22:12.346" v="3149" actId="164"/>
          <ac:grpSpMkLst>
            <pc:docMk/>
            <pc:sldMk cId="2631317336" sldId="258"/>
            <ac:grpSpMk id="152" creationId="{9F900EDE-E523-0C52-2733-F261F2139558}"/>
          </ac:grpSpMkLst>
        </pc:grpChg>
        <pc:grpChg chg="add mod">
          <ac:chgData name="Emily Harris" userId="a065b2dc-1ffd-4a67-adf3-fc996a38a803" providerId="ADAL" clId="{18B8D4DF-0E95-4921-91FD-5D92EB479DF8}" dt="2024-09-22T15:22:03.426" v="3148" actId="164"/>
          <ac:grpSpMkLst>
            <pc:docMk/>
            <pc:sldMk cId="2631317336" sldId="258"/>
            <ac:grpSpMk id="153" creationId="{FB15C6A3-B8DA-9CAD-808A-7C12D695AAE3}"/>
          </ac:grpSpMkLst>
        </pc:grpChg>
        <pc:grpChg chg="add mod">
          <ac:chgData name="Emily Harris" userId="a065b2dc-1ffd-4a67-adf3-fc996a38a803" providerId="ADAL" clId="{18B8D4DF-0E95-4921-91FD-5D92EB479DF8}" dt="2024-09-22T15:21:48.438" v="3146" actId="164"/>
          <ac:grpSpMkLst>
            <pc:docMk/>
            <pc:sldMk cId="2631317336" sldId="258"/>
            <ac:grpSpMk id="154" creationId="{63B9B850-45BF-BC40-6258-35319A7EE285}"/>
          </ac:grpSpMkLst>
        </pc:grpChg>
        <pc:grpChg chg="add mod">
          <ac:chgData name="Emily Harris" userId="a065b2dc-1ffd-4a67-adf3-fc996a38a803" providerId="ADAL" clId="{18B8D4DF-0E95-4921-91FD-5D92EB479DF8}" dt="2024-09-22T15:22:03.426" v="3148" actId="164"/>
          <ac:grpSpMkLst>
            <pc:docMk/>
            <pc:sldMk cId="2631317336" sldId="258"/>
            <ac:grpSpMk id="155" creationId="{8B9F7A30-1B84-E43A-0A2A-327BC8E4E519}"/>
          </ac:grpSpMkLst>
        </pc:grpChg>
        <pc:grpChg chg="add mod">
          <ac:chgData name="Emily Harris" userId="a065b2dc-1ffd-4a67-adf3-fc996a38a803" providerId="ADAL" clId="{18B8D4DF-0E95-4921-91FD-5D92EB479DF8}" dt="2024-09-22T15:22:03.426" v="3148" actId="164"/>
          <ac:grpSpMkLst>
            <pc:docMk/>
            <pc:sldMk cId="2631317336" sldId="258"/>
            <ac:grpSpMk id="156" creationId="{E2AE622E-BCC5-1BFB-6225-2F5FCDEAFCDE}"/>
          </ac:grpSpMkLst>
        </pc:grpChg>
        <pc:grpChg chg="add mod">
          <ac:chgData name="Emily Harris" userId="a065b2dc-1ffd-4a67-adf3-fc996a38a803" providerId="ADAL" clId="{18B8D4DF-0E95-4921-91FD-5D92EB479DF8}" dt="2024-09-22T15:22:27.530" v="3151" actId="465"/>
          <ac:grpSpMkLst>
            <pc:docMk/>
            <pc:sldMk cId="2631317336" sldId="258"/>
            <ac:grpSpMk id="157" creationId="{A5121DC8-2F5C-4EBA-C751-628B8D9B3E44}"/>
          </ac:grpSpMkLst>
        </pc:grpChg>
        <pc:grpChg chg="add mod">
          <ac:chgData name="Emily Harris" userId="a065b2dc-1ffd-4a67-adf3-fc996a38a803" providerId="ADAL" clId="{18B8D4DF-0E95-4921-91FD-5D92EB479DF8}" dt="2024-09-22T15:22:19.729" v="3150" actId="164"/>
          <ac:grpSpMkLst>
            <pc:docMk/>
            <pc:sldMk cId="2631317336" sldId="258"/>
            <ac:grpSpMk id="158" creationId="{5A0667F0-1A2D-11DA-5F36-43A3A42E784B}"/>
          </ac:grpSpMkLst>
        </pc:grpChg>
        <pc:picChg chg="add del mod">
          <ac:chgData name="Emily Harris" userId="a065b2dc-1ffd-4a67-adf3-fc996a38a803" providerId="ADAL" clId="{18B8D4DF-0E95-4921-91FD-5D92EB479DF8}" dt="2024-09-20T20:56:29.578" v="1752" actId="478"/>
          <ac:picMkLst>
            <pc:docMk/>
            <pc:sldMk cId="2631317336" sldId="258"/>
            <ac:picMk id="4" creationId="{A9F30BFE-7EB6-0FA0-55A0-C584A94339BC}"/>
          </ac:picMkLst>
        </pc:picChg>
        <pc:picChg chg="add mod topLvl">
          <ac:chgData name="Emily Harris" userId="a065b2dc-1ffd-4a67-adf3-fc996a38a803" providerId="ADAL" clId="{18B8D4DF-0E95-4921-91FD-5D92EB479DF8}" dt="2024-09-21T15:49:28.087" v="2114" actId="164"/>
          <ac:picMkLst>
            <pc:docMk/>
            <pc:sldMk cId="2631317336" sldId="258"/>
            <ac:picMk id="13" creationId="{E5557DEC-95AD-A883-9983-D1AFC8AEB053}"/>
          </ac:picMkLst>
        </pc:picChg>
        <pc:picChg chg="mod">
          <ac:chgData name="Emily Harris" userId="a065b2dc-1ffd-4a67-adf3-fc996a38a803" providerId="ADAL" clId="{18B8D4DF-0E95-4921-91FD-5D92EB479DF8}" dt="2024-09-21T15:49:40.464" v="2119"/>
          <ac:picMkLst>
            <pc:docMk/>
            <pc:sldMk cId="2631317336" sldId="258"/>
            <ac:picMk id="14" creationId="{2C44BA76-323E-BFC2-739A-14C7764A1FD8}"/>
          </ac:picMkLst>
        </pc:picChg>
        <pc:picChg chg="add mod topLvl">
          <ac:chgData name="Emily Harris" userId="a065b2dc-1ffd-4a67-adf3-fc996a38a803" providerId="ADAL" clId="{18B8D4DF-0E95-4921-91FD-5D92EB479DF8}" dt="2024-09-22T15:18:17.893" v="3134" actId="164"/>
          <ac:picMkLst>
            <pc:docMk/>
            <pc:sldMk cId="2631317336" sldId="258"/>
            <ac:picMk id="15" creationId="{7C64589F-D7FD-1C2D-4F45-E8577035C700}"/>
          </ac:picMkLst>
        </pc:picChg>
        <pc:picChg chg="mod">
          <ac:chgData name="Emily Harris" userId="a065b2dc-1ffd-4a67-adf3-fc996a38a803" providerId="ADAL" clId="{18B8D4DF-0E95-4921-91FD-5D92EB479DF8}" dt="2024-09-21T15:49:40.464" v="2119"/>
          <ac:picMkLst>
            <pc:docMk/>
            <pc:sldMk cId="2631317336" sldId="258"/>
            <ac:picMk id="16" creationId="{636D22F8-A2A0-1C3E-8AC3-BCBA468113C4}"/>
          </ac:picMkLst>
        </pc:picChg>
        <pc:picChg chg="add mod topLvl">
          <ac:chgData name="Emily Harris" userId="a065b2dc-1ffd-4a67-adf3-fc996a38a803" providerId="ADAL" clId="{18B8D4DF-0E95-4921-91FD-5D92EB479DF8}" dt="2024-09-22T15:18:17.893" v="3134" actId="164"/>
          <ac:picMkLst>
            <pc:docMk/>
            <pc:sldMk cId="2631317336" sldId="258"/>
            <ac:picMk id="17" creationId="{E2715CE3-52D4-E03C-7C8D-0B316978DC9D}"/>
          </ac:picMkLst>
        </pc:picChg>
        <pc:picChg chg="add mod topLvl">
          <ac:chgData name="Emily Harris" userId="a065b2dc-1ffd-4a67-adf3-fc996a38a803" providerId="ADAL" clId="{18B8D4DF-0E95-4921-91FD-5D92EB479DF8}" dt="2024-09-21T15:49:28.087" v="2114" actId="164"/>
          <ac:picMkLst>
            <pc:docMk/>
            <pc:sldMk cId="2631317336" sldId="258"/>
            <ac:picMk id="19" creationId="{C637CBEC-BA98-328D-AEE8-59C8E2D53B30}"/>
          </ac:picMkLst>
        </pc:picChg>
        <pc:picChg chg="mod">
          <ac:chgData name="Emily Harris" userId="a065b2dc-1ffd-4a67-adf3-fc996a38a803" providerId="ADAL" clId="{18B8D4DF-0E95-4921-91FD-5D92EB479DF8}" dt="2024-09-21T15:49:40.852" v="2120"/>
          <ac:picMkLst>
            <pc:docMk/>
            <pc:sldMk cId="2631317336" sldId="258"/>
            <ac:picMk id="22" creationId="{33600404-ACA3-B47F-5E06-C28D03910B20}"/>
          </ac:picMkLst>
        </pc:picChg>
        <pc:picChg chg="mod">
          <ac:chgData name="Emily Harris" userId="a065b2dc-1ffd-4a67-adf3-fc996a38a803" providerId="ADAL" clId="{18B8D4DF-0E95-4921-91FD-5D92EB479DF8}" dt="2024-09-21T15:49:40.852" v="2120"/>
          <ac:picMkLst>
            <pc:docMk/>
            <pc:sldMk cId="2631317336" sldId="258"/>
            <ac:picMk id="23" creationId="{6FA3BC23-EB94-7C34-B668-91ADBEADF588}"/>
          </ac:picMkLst>
        </pc:picChg>
        <pc:picChg chg="del mod topLvl">
          <ac:chgData name="Emily Harris" userId="a065b2dc-1ffd-4a67-adf3-fc996a38a803" providerId="ADAL" clId="{18B8D4DF-0E95-4921-91FD-5D92EB479DF8}" dt="2024-09-20T20:57:06.378" v="1773" actId="478"/>
          <ac:picMkLst>
            <pc:docMk/>
            <pc:sldMk cId="2631317336" sldId="258"/>
            <ac:picMk id="26" creationId="{936B0D35-CA9F-74C3-29F3-81BB2437F22E}"/>
          </ac:picMkLst>
        </pc:picChg>
        <pc:picChg chg="del mod topLvl">
          <ac:chgData name="Emily Harris" userId="a065b2dc-1ffd-4a67-adf3-fc996a38a803" providerId="ADAL" clId="{18B8D4DF-0E95-4921-91FD-5D92EB479DF8}" dt="2024-09-20T20:57:01.050" v="1769" actId="478"/>
          <ac:picMkLst>
            <pc:docMk/>
            <pc:sldMk cId="2631317336" sldId="258"/>
            <ac:picMk id="27" creationId="{4A07B4AD-37C5-092D-D580-BBC2D3781872}"/>
          </ac:picMkLst>
        </pc:picChg>
        <pc:picChg chg="mod">
          <ac:chgData name="Emily Harris" userId="a065b2dc-1ffd-4a67-adf3-fc996a38a803" providerId="ADAL" clId="{18B8D4DF-0E95-4921-91FD-5D92EB479DF8}" dt="2024-09-21T15:49:41.220" v="2121"/>
          <ac:picMkLst>
            <pc:docMk/>
            <pc:sldMk cId="2631317336" sldId="258"/>
            <ac:picMk id="29" creationId="{1F5079FD-82DF-2EB5-FBDA-73DDB4144C40}"/>
          </ac:picMkLst>
        </pc:picChg>
        <pc:picChg chg="mod">
          <ac:chgData name="Emily Harris" userId="a065b2dc-1ffd-4a67-adf3-fc996a38a803" providerId="ADAL" clId="{18B8D4DF-0E95-4921-91FD-5D92EB479DF8}" dt="2024-09-21T15:49:41.220" v="2121"/>
          <ac:picMkLst>
            <pc:docMk/>
            <pc:sldMk cId="2631317336" sldId="258"/>
            <ac:picMk id="40" creationId="{92B640E3-34DC-B36B-37DD-E83AD7FFF42A}"/>
          </ac:picMkLst>
        </pc:picChg>
        <pc:picChg chg="add mod topLvl">
          <ac:chgData name="Emily Harris" userId="a065b2dc-1ffd-4a67-adf3-fc996a38a803" providerId="ADAL" clId="{18B8D4DF-0E95-4921-91FD-5D92EB479DF8}" dt="2024-09-22T15:17:11.306" v="3125" actId="12788"/>
          <ac:picMkLst>
            <pc:docMk/>
            <pc:sldMk cId="2631317336" sldId="258"/>
            <ac:picMk id="45" creationId="{C2D8FCEA-6F01-9D57-E4A5-C82BA8913B9F}"/>
          </ac:picMkLst>
        </pc:picChg>
        <pc:picChg chg="add del mod modCrop">
          <ac:chgData name="Emily Harris" userId="a065b2dc-1ffd-4a67-adf3-fc996a38a803" providerId="ADAL" clId="{18B8D4DF-0E95-4921-91FD-5D92EB479DF8}" dt="2024-09-22T14:48:37.274" v="2813" actId="478"/>
          <ac:picMkLst>
            <pc:docMk/>
            <pc:sldMk cId="2631317336" sldId="258"/>
            <ac:picMk id="48" creationId="{EB8622C2-C451-9909-AB46-AC26160ABDDC}"/>
          </ac:picMkLst>
        </pc:picChg>
        <pc:picChg chg="add mod topLvl">
          <ac:chgData name="Emily Harris" userId="a065b2dc-1ffd-4a67-adf3-fc996a38a803" providerId="ADAL" clId="{18B8D4DF-0E95-4921-91FD-5D92EB479DF8}" dt="2024-09-22T15:21:55.034" v="3147" actId="164"/>
          <ac:picMkLst>
            <pc:docMk/>
            <pc:sldMk cId="2631317336" sldId="258"/>
            <ac:picMk id="50" creationId="{75C2AC28-3FDF-B8B5-F640-9C79481A3FB2}"/>
          </ac:picMkLst>
        </pc:picChg>
        <pc:picChg chg="add mod topLvl">
          <ac:chgData name="Emily Harris" userId="a065b2dc-1ffd-4a67-adf3-fc996a38a803" providerId="ADAL" clId="{18B8D4DF-0E95-4921-91FD-5D92EB479DF8}" dt="2024-09-22T15:18:33.988" v="3136" actId="164"/>
          <ac:picMkLst>
            <pc:docMk/>
            <pc:sldMk cId="2631317336" sldId="258"/>
            <ac:picMk id="52" creationId="{F0F9C18F-0086-31C6-97CC-5C692B2018D8}"/>
          </ac:picMkLst>
        </pc:picChg>
        <pc:picChg chg="add mod topLvl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54" creationId="{B6D403BB-ABDE-D50B-94F9-76EC2FE3BF02}"/>
          </ac:picMkLst>
        </pc:picChg>
        <pc:picChg chg="add del mod">
          <ac:chgData name="Emily Harris" userId="a065b2dc-1ffd-4a67-adf3-fc996a38a803" providerId="ADAL" clId="{18B8D4DF-0E95-4921-91FD-5D92EB479DF8}" dt="2024-09-20T21:14:49.040" v="1936" actId="478"/>
          <ac:picMkLst>
            <pc:docMk/>
            <pc:sldMk cId="2631317336" sldId="258"/>
            <ac:picMk id="56" creationId="{0A0F2CF8-D34A-C71C-0EBE-0A08CD8ADA85}"/>
          </ac:picMkLst>
        </pc:picChg>
        <pc:picChg chg="mod topLvl modCrop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57" creationId="{3AACEEC1-C6F4-EB97-FBD4-6A374B06EFB0}"/>
          </ac:picMkLst>
        </pc:picChg>
        <pc:picChg chg="add mod topLvl">
          <ac:chgData name="Emily Harris" userId="a065b2dc-1ffd-4a67-adf3-fc996a38a803" providerId="ADAL" clId="{18B8D4DF-0E95-4921-91FD-5D92EB479DF8}" dt="2024-09-22T15:17:11.306" v="3125" actId="12788"/>
          <ac:picMkLst>
            <pc:docMk/>
            <pc:sldMk cId="2631317336" sldId="258"/>
            <ac:picMk id="58" creationId="{E044F126-6F03-8020-2E96-E2923FD05D3E}"/>
          </ac:picMkLst>
        </pc:picChg>
        <pc:picChg chg="mod topLvl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59" creationId="{83DB7AE6-8346-61DB-D837-5F811CF2214B}"/>
          </ac:picMkLst>
        </pc:picChg>
        <pc:picChg chg="add mod topLvl">
          <ac:chgData name="Emily Harris" userId="a065b2dc-1ffd-4a67-adf3-fc996a38a803" providerId="ADAL" clId="{18B8D4DF-0E95-4921-91FD-5D92EB479DF8}" dt="2024-09-22T15:18:07.106" v="3132" actId="164"/>
          <ac:picMkLst>
            <pc:docMk/>
            <pc:sldMk cId="2631317336" sldId="258"/>
            <ac:picMk id="60" creationId="{DA00529E-3D23-1FF5-3980-709F6B84B82F}"/>
          </ac:picMkLst>
        </pc:picChg>
        <pc:picChg chg="add del mod modCrop">
          <ac:chgData name="Emily Harris" userId="a065b2dc-1ffd-4a67-adf3-fc996a38a803" providerId="ADAL" clId="{18B8D4DF-0E95-4921-91FD-5D92EB479DF8}" dt="2024-09-22T14:36:07.747" v="2649" actId="478"/>
          <ac:picMkLst>
            <pc:docMk/>
            <pc:sldMk cId="2631317336" sldId="258"/>
            <ac:picMk id="62" creationId="{5C9030E4-DC26-5485-2788-638C1EAAC686}"/>
          </ac:picMkLst>
        </pc:picChg>
        <pc:picChg chg="add mod topLvl">
          <ac:chgData name="Emily Harris" userId="a065b2dc-1ffd-4a67-adf3-fc996a38a803" providerId="ADAL" clId="{18B8D4DF-0E95-4921-91FD-5D92EB479DF8}" dt="2024-09-22T15:18:12.699" v="3133" actId="164"/>
          <ac:picMkLst>
            <pc:docMk/>
            <pc:sldMk cId="2631317336" sldId="258"/>
            <ac:picMk id="64" creationId="{F1D40DC2-CB4F-BEAA-B853-8162D33681B5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65" creationId="{7E3C9B8E-D289-1929-73AD-E73D1D59318E}"/>
          </ac:picMkLst>
        </pc:picChg>
        <pc:picChg chg="add mod topLvl">
          <ac:chgData name="Emily Harris" userId="a065b2dc-1ffd-4a67-adf3-fc996a38a803" providerId="ADAL" clId="{18B8D4DF-0E95-4921-91FD-5D92EB479DF8}" dt="2024-09-22T15:21:55.034" v="3147" actId="164"/>
          <ac:picMkLst>
            <pc:docMk/>
            <pc:sldMk cId="2631317336" sldId="258"/>
            <ac:picMk id="66" creationId="{D4D89992-1CAC-4E61-958E-A06ACABD4143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67" creationId="{59981314-C977-2546-1E5E-8A72A8B9C779}"/>
          </ac:picMkLst>
        </pc:picChg>
        <pc:picChg chg="add del mod">
          <ac:chgData name="Emily Harris" userId="a065b2dc-1ffd-4a67-adf3-fc996a38a803" providerId="ADAL" clId="{18B8D4DF-0E95-4921-91FD-5D92EB479DF8}" dt="2024-09-20T21:14:38.324" v="1930" actId="478"/>
          <ac:picMkLst>
            <pc:docMk/>
            <pc:sldMk cId="2631317336" sldId="258"/>
            <ac:picMk id="68" creationId="{7DAA0A37-F2E2-B241-0E37-2D2B5884334D}"/>
          </ac:picMkLst>
        </pc:picChg>
        <pc:picChg chg="add mod topLvl modCrop">
          <ac:chgData name="Emily Harris" userId="a065b2dc-1ffd-4a67-adf3-fc996a38a803" providerId="ADAL" clId="{18B8D4DF-0E95-4921-91FD-5D92EB479DF8}" dt="2024-09-22T15:18:07.106" v="3132" actId="164"/>
          <ac:picMkLst>
            <pc:docMk/>
            <pc:sldMk cId="2631317336" sldId="258"/>
            <ac:picMk id="70" creationId="{9AD3085F-1AD1-FDF8-E6A2-140FB3789E8A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71" creationId="{C83FA064-9B00-51EB-8BF0-87E9880D31D3}"/>
          </ac:picMkLst>
        </pc:picChg>
        <pc:picChg chg="add mod topLvl modCrop">
          <ac:chgData name="Emily Harris" userId="a065b2dc-1ffd-4a67-adf3-fc996a38a803" providerId="ADAL" clId="{18B8D4DF-0E95-4921-91FD-5D92EB479DF8}" dt="2024-09-22T15:21:06.561" v="3140" actId="164"/>
          <ac:picMkLst>
            <pc:docMk/>
            <pc:sldMk cId="2631317336" sldId="258"/>
            <ac:picMk id="72" creationId="{3B26E6EC-19F2-5152-4DD5-31B9770EDFD2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73" creationId="{ABF38319-4BD4-FFD7-6F1A-AA40D4739990}"/>
          </ac:picMkLst>
        </pc:picChg>
        <pc:picChg chg="add mod topLvl">
          <ac:chgData name="Emily Harris" userId="a065b2dc-1ffd-4a67-adf3-fc996a38a803" providerId="ADAL" clId="{18B8D4DF-0E95-4921-91FD-5D92EB479DF8}" dt="2024-09-22T15:18:00.798" v="3131" actId="164"/>
          <ac:picMkLst>
            <pc:docMk/>
            <pc:sldMk cId="2631317336" sldId="258"/>
            <ac:picMk id="74" creationId="{A8A32847-BDB2-BBDC-E203-542FFDBDE334}"/>
          </ac:picMkLst>
        </pc:picChg>
        <pc:picChg chg="add del mod">
          <ac:chgData name="Emily Harris" userId="a065b2dc-1ffd-4a67-adf3-fc996a38a803" providerId="ADAL" clId="{18B8D4DF-0E95-4921-91FD-5D92EB479DF8}" dt="2024-09-20T21:14:29.319" v="1925" actId="478"/>
          <ac:picMkLst>
            <pc:docMk/>
            <pc:sldMk cId="2631317336" sldId="258"/>
            <ac:picMk id="76" creationId="{9DADA93F-9F8E-D1AC-0501-5AC12FE07BC5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77" creationId="{796D630B-4D0A-B6C9-9018-F9E538C8151B}"/>
          </ac:picMkLst>
        </pc:picChg>
        <pc:picChg chg="add mod topLvl">
          <ac:chgData name="Emily Harris" userId="a065b2dc-1ffd-4a67-adf3-fc996a38a803" providerId="ADAL" clId="{18B8D4DF-0E95-4921-91FD-5D92EB479DF8}" dt="2024-09-22T15:18:27.243" v="3135" actId="164"/>
          <ac:picMkLst>
            <pc:docMk/>
            <pc:sldMk cId="2631317336" sldId="258"/>
            <ac:picMk id="78" creationId="{0B241F24-592F-E9EA-B607-735C4286B00E}"/>
          </ac:picMkLst>
        </pc:picChg>
        <pc:picChg chg="mod">
          <ac:chgData name="Emily Harris" userId="a065b2dc-1ffd-4a67-adf3-fc996a38a803" providerId="ADAL" clId="{18B8D4DF-0E95-4921-91FD-5D92EB479DF8}" dt="2024-09-21T15:51:52.732" v="2209" actId="165"/>
          <ac:picMkLst>
            <pc:docMk/>
            <pc:sldMk cId="2631317336" sldId="258"/>
            <ac:picMk id="79" creationId="{205E7B6A-50BF-8D60-58FE-E2897029EF11}"/>
          </ac:picMkLst>
        </pc:picChg>
        <pc:picChg chg="add mod topLvl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80" creationId="{75E6406C-BCA4-50FE-ABB7-7CB7EE47597D}"/>
          </ac:picMkLst>
        </pc:picChg>
        <pc:picChg chg="add del mod">
          <ac:chgData name="Emily Harris" userId="a065b2dc-1ffd-4a67-adf3-fc996a38a803" providerId="ADAL" clId="{18B8D4DF-0E95-4921-91FD-5D92EB479DF8}" dt="2024-09-20T21:14:18.663" v="1920" actId="478"/>
          <ac:picMkLst>
            <pc:docMk/>
            <pc:sldMk cId="2631317336" sldId="258"/>
            <ac:picMk id="82" creationId="{11A56634-1D3D-DF76-ED54-018F8BA89D7E}"/>
          </ac:picMkLst>
        </pc:picChg>
        <pc:picChg chg="add mod ord topLvl modCrop">
          <ac:chgData name="Emily Harris" userId="a065b2dc-1ffd-4a67-adf3-fc996a38a803" providerId="ADAL" clId="{18B8D4DF-0E95-4921-91FD-5D92EB479DF8}" dt="2024-09-22T15:18:27.243" v="3135" actId="164"/>
          <ac:picMkLst>
            <pc:docMk/>
            <pc:sldMk cId="2631317336" sldId="258"/>
            <ac:picMk id="84" creationId="{C1DAADC5-352E-B491-F56E-4B7D51F497F7}"/>
          </ac:picMkLst>
        </pc:picChg>
        <pc:picChg chg="add mod topLvl">
          <ac:chgData name="Emily Harris" userId="a065b2dc-1ffd-4a67-adf3-fc996a38a803" providerId="ADAL" clId="{18B8D4DF-0E95-4921-91FD-5D92EB479DF8}" dt="2024-09-22T15:18:12.699" v="3133" actId="164"/>
          <ac:picMkLst>
            <pc:docMk/>
            <pc:sldMk cId="2631317336" sldId="258"/>
            <ac:picMk id="86" creationId="{643D4231-E004-5524-A859-BA6E36440102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90" creationId="{D11A32E9-0A95-ABDF-8F70-0A4BC70D4AEF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91" creationId="{EB69F459-5811-7A63-D337-F2576A3FDBDD}"/>
          </ac:picMkLst>
        </pc:picChg>
        <pc:picChg chg="mod">
          <ac:chgData name="Emily Harris" userId="a065b2dc-1ffd-4a67-adf3-fc996a38a803" providerId="ADAL" clId="{18B8D4DF-0E95-4921-91FD-5D92EB479DF8}" dt="2024-09-20T21:19:29.750" v="1983"/>
          <ac:picMkLst>
            <pc:docMk/>
            <pc:sldMk cId="2631317336" sldId="258"/>
            <ac:picMk id="91" creationId="{EDDD4E99-80E6-13FC-4EBA-A398C96DD5C5}"/>
          </ac:picMkLst>
        </pc:picChg>
        <pc:picChg chg="mod">
          <ac:chgData name="Emily Harris" userId="a065b2dc-1ffd-4a67-adf3-fc996a38a803" providerId="ADAL" clId="{18B8D4DF-0E95-4921-91FD-5D92EB479DF8}" dt="2024-09-20T21:19:29.750" v="1983"/>
          <ac:picMkLst>
            <pc:docMk/>
            <pc:sldMk cId="2631317336" sldId="258"/>
            <ac:picMk id="92" creationId="{F85C9831-6734-1E8A-F35E-FDF0EE44DAA1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94" creationId="{78A05A49-45ED-756C-3AA0-B20ED9EDDE12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95" creationId="{B31A3530-E923-A37C-877E-CFE8AA525A68}"/>
          </ac:picMkLst>
        </pc:picChg>
        <pc:picChg chg="mod">
          <ac:chgData name="Emily Harris" userId="a065b2dc-1ffd-4a67-adf3-fc996a38a803" providerId="ADAL" clId="{18B8D4DF-0E95-4921-91FD-5D92EB479DF8}" dt="2024-09-20T21:19:41.877" v="1984"/>
          <ac:picMkLst>
            <pc:docMk/>
            <pc:sldMk cId="2631317336" sldId="258"/>
            <ac:picMk id="96" creationId="{E8176D38-887C-D976-A258-EA2EBFED189D}"/>
          </ac:picMkLst>
        </pc:picChg>
        <pc:picChg chg="mod">
          <ac:chgData name="Emily Harris" userId="a065b2dc-1ffd-4a67-adf3-fc996a38a803" providerId="ADAL" clId="{18B8D4DF-0E95-4921-91FD-5D92EB479DF8}" dt="2024-09-20T21:19:41.877" v="1984"/>
          <ac:picMkLst>
            <pc:docMk/>
            <pc:sldMk cId="2631317336" sldId="258"/>
            <ac:picMk id="97" creationId="{B2546E96-DAE5-FBFE-52AF-D6AE5055E11F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98" creationId="{665082E0-2774-F1B7-CF4C-9974090804A8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103" creationId="{F97064D7-22A1-FB5F-337C-80D7CC9F4F61}"/>
          </ac:picMkLst>
        </pc:picChg>
        <pc:picChg chg="add mod topLvl">
          <ac:chgData name="Emily Harris" userId="a065b2dc-1ffd-4a67-adf3-fc996a38a803" providerId="ADAL" clId="{18B8D4DF-0E95-4921-91FD-5D92EB479DF8}" dt="2024-09-22T15:21:06.561" v="3140" actId="164"/>
          <ac:picMkLst>
            <pc:docMk/>
            <pc:sldMk cId="2631317336" sldId="258"/>
            <ac:picMk id="104" creationId="{06FC915D-E3D6-2835-23B6-D7C252BC4335}"/>
          </ac:picMkLst>
        </pc:picChg>
        <pc:picChg chg="add del mod">
          <ac:chgData name="Emily Harris" userId="a065b2dc-1ffd-4a67-adf3-fc996a38a803" providerId="ADAL" clId="{18B8D4DF-0E95-4921-91FD-5D92EB479DF8}" dt="2024-09-20T21:32:31.849" v="2090" actId="478"/>
          <ac:picMkLst>
            <pc:docMk/>
            <pc:sldMk cId="2631317336" sldId="258"/>
            <ac:picMk id="106" creationId="{514C3026-5966-D399-9D58-607A694EB647}"/>
          </ac:picMkLst>
        </pc:picChg>
        <pc:picChg chg="add mod topLvl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107" creationId="{14942931-FA5F-3B3C-3501-C7D8BD543597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108" creationId="{5ABBE677-26AE-2089-DFBC-B8F9DFCDED88}"/>
          </ac:picMkLst>
        </pc:picChg>
        <pc:picChg chg="mod">
          <ac:chgData name="Emily Harris" userId="a065b2dc-1ffd-4a67-adf3-fc996a38a803" providerId="ADAL" clId="{18B8D4DF-0E95-4921-91FD-5D92EB479DF8}" dt="2024-09-21T15:50:31.224" v="2135"/>
          <ac:picMkLst>
            <pc:docMk/>
            <pc:sldMk cId="2631317336" sldId="258"/>
            <ac:picMk id="109" creationId="{2910C86D-5064-0A01-5997-A1D79A107433}"/>
          </ac:picMkLst>
        </pc:picChg>
        <pc:picChg chg="add mod topLvl">
          <ac:chgData name="Emily Harris" userId="a065b2dc-1ffd-4a67-adf3-fc996a38a803" providerId="ADAL" clId="{18B8D4DF-0E95-4921-91FD-5D92EB479DF8}" dt="2024-09-22T15:18:00.798" v="3131" actId="164"/>
          <ac:picMkLst>
            <pc:docMk/>
            <pc:sldMk cId="2631317336" sldId="258"/>
            <ac:picMk id="122" creationId="{EA87E36B-1C36-D67A-D435-610DCC258FEF}"/>
          </ac:picMkLst>
        </pc:picChg>
        <pc:picChg chg="add mod topLvl modCrop">
          <ac:chgData name="Emily Harris" userId="a065b2dc-1ffd-4a67-adf3-fc996a38a803" providerId="ADAL" clId="{18B8D4DF-0E95-4921-91FD-5D92EB479DF8}" dt="2024-09-22T15:21:48.438" v="3146" actId="164"/>
          <ac:picMkLst>
            <pc:docMk/>
            <pc:sldMk cId="2631317336" sldId="258"/>
            <ac:picMk id="138" creationId="{F0EA295D-62C0-DFA0-CC75-B19522D9FB71}"/>
          </ac:picMkLst>
        </pc:picChg>
      </pc:sldChg>
      <pc:sldChg chg="delSp modSp add mod">
        <pc:chgData name="Emily Harris" userId="a065b2dc-1ffd-4a67-adf3-fc996a38a803" providerId="ADAL" clId="{18B8D4DF-0E95-4921-91FD-5D92EB479DF8}" dt="2024-09-22T15:35:57.645" v="3751" actId="1076"/>
        <pc:sldMkLst>
          <pc:docMk/>
          <pc:sldMk cId="1644661111" sldId="259"/>
        </pc:sldMkLst>
        <pc:grpChg chg="del">
          <ac:chgData name="Emily Harris" userId="a065b2dc-1ffd-4a67-adf3-fc996a38a803" providerId="ADAL" clId="{18B8D4DF-0E95-4921-91FD-5D92EB479DF8}" dt="2024-09-22T15:35:53.147" v="3750" actId="478"/>
          <ac:grpSpMkLst>
            <pc:docMk/>
            <pc:sldMk cId="1644661111" sldId="259"/>
            <ac:grpSpMk id="38" creationId="{27777233-DFE3-945D-85EA-426D15173D1D}"/>
          </ac:grpSpMkLst>
        </pc:grpChg>
        <pc:grpChg chg="mod">
          <ac:chgData name="Emily Harris" userId="a065b2dc-1ffd-4a67-adf3-fc996a38a803" providerId="ADAL" clId="{18B8D4DF-0E95-4921-91FD-5D92EB479DF8}" dt="2024-09-22T15:35:57.645" v="3751" actId="1076"/>
          <ac:grpSpMkLst>
            <pc:docMk/>
            <pc:sldMk cId="1644661111" sldId="259"/>
            <ac:grpSpMk id="70" creationId="{BED531B9-1326-4036-2EED-BB39A949579D}"/>
          </ac:grpSpMkLst>
        </pc:grpChg>
      </pc:sldChg>
      <pc:sldChg chg="addSp modSp new del mod">
        <pc:chgData name="Emily Harris" userId="a065b2dc-1ffd-4a67-adf3-fc996a38a803" providerId="ADAL" clId="{18B8D4DF-0E95-4921-91FD-5D92EB479DF8}" dt="2024-09-22T15:28:32.906" v="3248" actId="47"/>
        <pc:sldMkLst>
          <pc:docMk/>
          <pc:sldMk cId="4144007121" sldId="259"/>
        </pc:sldMkLst>
        <pc:spChg chg="add mod">
          <ac:chgData name="Emily Harris" userId="a065b2dc-1ffd-4a67-adf3-fc996a38a803" providerId="ADAL" clId="{18B8D4DF-0E95-4921-91FD-5D92EB479DF8}" dt="2024-09-21T15:56:16.570" v="2258" actId="12788"/>
          <ac:spMkLst>
            <pc:docMk/>
            <pc:sldMk cId="4144007121" sldId="259"/>
            <ac:spMk id="4" creationId="{45AC868B-D62E-A66D-0A80-0AEB87B6B327}"/>
          </ac:spMkLst>
        </pc:spChg>
        <pc:picChg chg="add mod">
          <ac:chgData name="Emily Harris" userId="a065b2dc-1ffd-4a67-adf3-fc996a38a803" providerId="ADAL" clId="{18B8D4DF-0E95-4921-91FD-5D92EB479DF8}" dt="2024-09-21T15:56:29.218" v="2259" actId="465"/>
          <ac:picMkLst>
            <pc:docMk/>
            <pc:sldMk cId="4144007121" sldId="259"/>
            <ac:picMk id="6" creationId="{3E3817EB-3D0A-719E-0327-245FAD567C38}"/>
          </ac:picMkLst>
        </pc:picChg>
        <pc:picChg chg="add mod">
          <ac:chgData name="Emily Harris" userId="a065b2dc-1ffd-4a67-adf3-fc996a38a803" providerId="ADAL" clId="{18B8D4DF-0E95-4921-91FD-5D92EB479DF8}" dt="2024-09-21T15:56:29.218" v="2259" actId="465"/>
          <ac:picMkLst>
            <pc:docMk/>
            <pc:sldMk cId="4144007121" sldId="259"/>
            <ac:picMk id="8" creationId="{D9A784C9-B999-6C1D-EA83-E47935BEC1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50C05-223E-45F2-8391-AC18372A820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0541B-EE58-4894-AA4A-9B2FFE3D5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3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95312"/>
            <a:ext cx="7772400" cy="42446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403623"/>
            <a:ext cx="6858000" cy="29435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2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5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039537"/>
            <a:ext cx="7886700" cy="50715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8159048"/>
            <a:ext cx="7886700" cy="2666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8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245556"/>
            <a:ext cx="38862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245556"/>
            <a:ext cx="388620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8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9114"/>
            <a:ext cx="7886700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88734"/>
            <a:ext cx="3868340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453467"/>
            <a:ext cx="3868340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88734"/>
            <a:ext cx="3887391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453467"/>
            <a:ext cx="3887391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3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5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55425"/>
            <a:ext cx="4629150" cy="866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0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55425"/>
            <a:ext cx="4629150" cy="866422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0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5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49111"/>
            <a:ext cx="1971675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9111"/>
            <a:ext cx="5800725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9114"/>
            <a:ext cx="78867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245556"/>
            <a:ext cx="78867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6749D-6C3C-459E-81A4-1A072BC11535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300181"/>
            <a:ext cx="30861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D6905-4A54-4CEF-8F71-FED3521AB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flickr.com/photos/chrishunkeler/8550788014/" TargetMode="External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" Type="http://schemas.openxmlformats.org/officeDocument/2006/relationships/image" Target="../media/image2.jpeg"/><Relationship Id="rId21" Type="http://schemas.openxmlformats.org/officeDocument/2006/relationships/image" Target="../media/image14.svg"/><Relationship Id="rId7" Type="http://schemas.openxmlformats.org/officeDocument/2006/relationships/hyperlink" Target="https://pxhere.com/en/photo/698034" TargetMode="External"/><Relationship Id="rId12" Type="http://schemas.openxmlformats.org/officeDocument/2006/relationships/image" Target="../media/image7.jpg"/><Relationship Id="rId17" Type="http://schemas.openxmlformats.org/officeDocument/2006/relationships/image" Target="../media/image10.svg"/><Relationship Id="rId25" Type="http://schemas.openxmlformats.org/officeDocument/2006/relationships/image" Target="../media/image18.svg"/><Relationship Id="rId33" Type="http://schemas.openxmlformats.org/officeDocument/2006/relationships/image" Target="../media/image26.svg"/><Relationship Id="rId2" Type="http://schemas.openxmlformats.org/officeDocument/2006/relationships/image" Target="../media/image1.jpeg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hyperlink" Target="https://pxhere.com/en/photo/1089887" TargetMode="External"/><Relationship Id="rId24" Type="http://schemas.openxmlformats.org/officeDocument/2006/relationships/image" Target="../media/image17.png"/><Relationship Id="rId32" Type="http://schemas.openxmlformats.org/officeDocument/2006/relationships/image" Target="../media/image25.png"/><Relationship Id="rId5" Type="http://schemas.openxmlformats.org/officeDocument/2006/relationships/image" Target="../media/image3.jpg"/><Relationship Id="rId15" Type="http://schemas.openxmlformats.org/officeDocument/2006/relationships/hyperlink" Target="https://pxhere.com/en/photo/1128469" TargetMode="External"/><Relationship Id="rId23" Type="http://schemas.openxmlformats.org/officeDocument/2006/relationships/image" Target="../media/image16.svg"/><Relationship Id="rId28" Type="http://schemas.openxmlformats.org/officeDocument/2006/relationships/image" Target="../media/image21.png"/><Relationship Id="rId10" Type="http://schemas.openxmlformats.org/officeDocument/2006/relationships/image" Target="../media/image6.jpg"/><Relationship Id="rId19" Type="http://schemas.openxmlformats.org/officeDocument/2006/relationships/image" Target="../media/image12.svg"/><Relationship Id="rId31" Type="http://schemas.openxmlformats.org/officeDocument/2006/relationships/image" Target="../media/image24.svg"/><Relationship Id="rId4" Type="http://schemas.openxmlformats.org/officeDocument/2006/relationships/hyperlink" Target="mailto:Emily.harris@WayfinderStrategic.com" TargetMode="External"/><Relationship Id="rId9" Type="http://schemas.openxmlformats.org/officeDocument/2006/relationships/hyperlink" Target="https://www.mynextmove.org/profile/summary/51-8031.00" TargetMode="External"/><Relationship Id="rId14" Type="http://schemas.openxmlformats.org/officeDocument/2006/relationships/image" Target="../media/image8.jpg"/><Relationship Id="rId22" Type="http://schemas.openxmlformats.org/officeDocument/2006/relationships/image" Target="../media/image15.png"/><Relationship Id="rId27" Type="http://schemas.openxmlformats.org/officeDocument/2006/relationships/image" Target="../media/image20.svg"/><Relationship Id="rId30" Type="http://schemas.openxmlformats.org/officeDocument/2006/relationships/image" Target="../media/image23.png"/><Relationship Id="rId8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2.jpe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image" Target="../media/image1.jpe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4" Type="http://schemas.openxmlformats.org/officeDocument/2006/relationships/hyperlink" Target="mailto:Emily.harris@WayfinderStrategic.com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18" Type="http://schemas.openxmlformats.org/officeDocument/2006/relationships/image" Target="../media/image43.jpg"/><Relationship Id="rId3" Type="http://schemas.openxmlformats.org/officeDocument/2006/relationships/image" Target="../media/image28.jp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jpg"/><Relationship Id="rId17" Type="http://schemas.openxmlformats.org/officeDocument/2006/relationships/image" Target="../media/image42.png"/><Relationship Id="rId2" Type="http://schemas.openxmlformats.org/officeDocument/2006/relationships/image" Target="../media/image27.jp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jpg"/><Relationship Id="rId10" Type="http://schemas.openxmlformats.org/officeDocument/2006/relationships/image" Target="../media/image35.jp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g"/><Relationship Id="rId2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FFBF05A-DA0F-1EF9-FD67-2A9B4E735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05" y="3433907"/>
            <a:ext cx="8533217" cy="43418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SERVICES</a:t>
            </a:r>
          </a:p>
        </p:txBody>
      </p:sp>
      <p:pic>
        <p:nvPicPr>
          <p:cNvPr id="7" name="Picture 6" descr="A white background with green text&#10;&#10;Description automatically generated">
            <a:extLst>
              <a:ext uri="{FF2B5EF4-FFF2-40B4-BE49-F238E27FC236}">
                <a16:creationId xmlns:a16="http://schemas.microsoft.com/office/drawing/2014/main" id="{D35725DD-664D-7EF1-B2CE-1BA52DCB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4" y="391991"/>
            <a:ext cx="4790334" cy="1615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1CED3C-3BB2-F42B-9B8A-CD9FD59E454B}"/>
              </a:ext>
            </a:extLst>
          </p:cNvPr>
          <p:cNvSpPr txBox="1"/>
          <p:nvPr/>
        </p:nvSpPr>
        <p:spPr>
          <a:xfrm>
            <a:off x="0" y="2225340"/>
            <a:ext cx="8886091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spcBef>
                <a:spcPts val="600"/>
              </a:spcBef>
            </a:pPr>
            <a:r>
              <a:rPr lang="en-US" sz="12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Wayfinder</a:t>
            </a: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Strategic Advisors (“</a:t>
            </a:r>
            <a:r>
              <a:rPr lang="en-US" sz="12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Wayfinder</a:t>
            </a: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”) is a boutique investment bank focused on business transitions and exit strategies. We bring a unique blend of real-world experience and professional expertise to every client engagement, having personally navigated the challenges of starting, growing, managing, and selling businesses, we offer invaluable insights that go beyond theoretical knowledge.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267A68C-B0C5-DF4C-03EE-B584A8FED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201" y="11308216"/>
            <a:ext cx="8269448" cy="649111"/>
          </a:xfrm>
        </p:spPr>
        <p:txBody>
          <a:bodyPr/>
          <a:lstStyle/>
          <a:p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Investment Banking Services and Securities offered through Independent Investment Bankers Corp. a broker-dealer, Member FINRA/SIPC.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Wayfinder</a:t>
            </a:r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Strategic Advisors is not affiliated with Independent Investment Bankers Corp. </a:t>
            </a:r>
          </a:p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0200A9E-7E16-ADAF-430C-1D59BA59E24D}"/>
              </a:ext>
            </a:extLst>
          </p:cNvPr>
          <p:cNvSpPr txBox="1">
            <a:spLocks/>
          </p:cNvSpPr>
          <p:nvPr/>
        </p:nvSpPr>
        <p:spPr>
          <a:xfrm>
            <a:off x="4706814" y="3996963"/>
            <a:ext cx="3686909" cy="2180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M&amp;A Advisory: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Sell-Side Advisory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Corporate Sales, Recapitalizations, Management Buyouts, Strategic Mergers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Buy-Side Advisory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en-US" sz="11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Marke</a:t>
            </a:r>
            <a:r>
              <a:rPr lang="en-US" sz="11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assessment, target and investment criteria development, financial due diligence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1B17C1-C371-B085-6CCA-624B43DCEAE6}"/>
              </a:ext>
            </a:extLst>
          </p:cNvPr>
          <p:cNvSpPr txBox="1">
            <a:spLocks/>
          </p:cNvSpPr>
          <p:nvPr/>
        </p:nvSpPr>
        <p:spPr>
          <a:xfrm>
            <a:off x="498821" y="3996963"/>
            <a:ext cx="3686909" cy="2180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Advisory Services: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Pre-Exit Planning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Sale Preparation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Accounting, financial and operational due diligence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Accounting &amp; finance support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8D5984-5917-2FFB-6108-25B88FC5050D}"/>
              </a:ext>
            </a:extLst>
          </p:cNvPr>
          <p:cNvCxnSpPr>
            <a:cxnSpLocks/>
          </p:cNvCxnSpPr>
          <p:nvPr/>
        </p:nvCxnSpPr>
        <p:spPr>
          <a:xfrm>
            <a:off x="370459" y="2142448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green background with white text&#10;&#10;Description automatically generated">
            <a:extLst>
              <a:ext uri="{FF2B5EF4-FFF2-40B4-BE49-F238E27FC236}">
                <a16:creationId xmlns:a16="http://schemas.microsoft.com/office/drawing/2014/main" id="{00383452-668C-C674-4A44-A50531843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832" y="11308216"/>
            <a:ext cx="641076" cy="64107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52D9E-0687-5B94-56AA-7A4D7AD9EF30}"/>
              </a:ext>
            </a:extLst>
          </p:cNvPr>
          <p:cNvCxnSpPr>
            <a:cxnSpLocks/>
          </p:cNvCxnSpPr>
          <p:nvPr/>
        </p:nvCxnSpPr>
        <p:spPr>
          <a:xfrm>
            <a:off x="311843" y="3868087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ubtitle 2">
            <a:extLst>
              <a:ext uri="{FF2B5EF4-FFF2-40B4-BE49-F238E27FC236}">
                <a16:creationId xmlns:a16="http://schemas.microsoft.com/office/drawing/2014/main" id="{EB57FE38-9323-B3E3-39C3-D21AB26405DB}"/>
              </a:ext>
            </a:extLst>
          </p:cNvPr>
          <p:cNvSpPr txBox="1">
            <a:spLocks/>
          </p:cNvSpPr>
          <p:nvPr/>
        </p:nvSpPr>
        <p:spPr>
          <a:xfrm>
            <a:off x="440205" y="6156153"/>
            <a:ext cx="8533217" cy="43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INDUSTRY FOCUS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955A3D-7D48-31FF-1B14-0ADC2B8266D2}"/>
              </a:ext>
            </a:extLst>
          </p:cNvPr>
          <p:cNvCxnSpPr>
            <a:cxnSpLocks/>
          </p:cNvCxnSpPr>
          <p:nvPr/>
        </p:nvCxnSpPr>
        <p:spPr>
          <a:xfrm>
            <a:off x="311843" y="6590333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7CEAFA-F5D8-2446-7F5F-E6C19BBD0000}"/>
              </a:ext>
            </a:extLst>
          </p:cNvPr>
          <p:cNvSpPr txBox="1"/>
          <p:nvPr/>
        </p:nvSpPr>
        <p:spPr>
          <a:xfrm>
            <a:off x="5858594" y="720614"/>
            <a:ext cx="2854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720 Rusk St. </a:t>
            </a: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Houston, Texas 77002</a:t>
            </a: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endParaRPr lang="en-US" sz="1200" b="0" i="0" dirty="0">
              <a:solidFill>
                <a:srgbClr val="6C6F76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mily.harris@WayfinderStrategic.com</a:t>
            </a:r>
            <a:endParaRPr lang="en-US" sz="1200" b="0" i="0" dirty="0">
              <a:solidFill>
                <a:srgbClr val="6C6F76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713.997.5012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777233-DFE3-945D-85EA-426D15173D1D}"/>
              </a:ext>
            </a:extLst>
          </p:cNvPr>
          <p:cNvGrpSpPr/>
          <p:nvPr/>
        </p:nvGrpSpPr>
        <p:grpSpPr>
          <a:xfrm>
            <a:off x="871061" y="6869288"/>
            <a:ext cx="7143968" cy="4086754"/>
            <a:chOff x="800265" y="6832065"/>
            <a:chExt cx="7143968" cy="4086754"/>
          </a:xfrm>
        </p:grpSpPr>
        <p:pic>
          <p:nvPicPr>
            <p:cNvPr id="34" name="Picture 33" descr="Packages on conveyor belt">
              <a:extLst>
                <a:ext uri="{FF2B5EF4-FFF2-40B4-BE49-F238E27FC236}">
                  <a16:creationId xmlns:a16="http://schemas.microsoft.com/office/drawing/2014/main" id="{40B187E0-58FF-563D-EDD6-A1BBFC08B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433" y="6832065"/>
              <a:ext cx="1828800" cy="1218902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43" name="Picture 42" descr="A yellow excavator in a pile of sand&#10;&#10;Description automatically generated">
              <a:extLst>
                <a:ext uri="{FF2B5EF4-FFF2-40B4-BE49-F238E27FC236}">
                  <a16:creationId xmlns:a16="http://schemas.microsoft.com/office/drawing/2014/main" id="{8ED1F31F-DF4F-B4F1-E20A-CAE67BB36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00265" y="9083295"/>
              <a:ext cx="1828800" cy="121920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45" name="Picture 44" descr="A person in a safety vest holding a red stick&#10;&#10;Description automatically generated">
              <a:extLst>
                <a:ext uri="{FF2B5EF4-FFF2-40B4-BE49-F238E27FC236}">
                  <a16:creationId xmlns:a16="http://schemas.microsoft.com/office/drawing/2014/main" id="{4951E066-7860-1567-F4FF-79FCFF9DF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3457849" y="9083295"/>
              <a:ext cx="1828800" cy="1217412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48" name="Picture 47" descr="A row of metal rods&#10;&#10;Description automatically generated with medium confidence">
              <a:extLst>
                <a:ext uri="{FF2B5EF4-FFF2-40B4-BE49-F238E27FC236}">
                  <a16:creationId xmlns:a16="http://schemas.microsoft.com/office/drawing/2014/main" id="{5C1D7D3A-FD0C-E6AA-6605-8534267F6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tretch>
              <a:fillRect/>
            </a:stretch>
          </p:blipFill>
          <p:spPr>
            <a:xfrm>
              <a:off x="800265" y="6832065"/>
              <a:ext cx="1828800" cy="1274084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3" name="Picture 52" descr="A group of power lines in a field&#10;&#10;Description automatically generated">
              <a:extLst>
                <a:ext uri="{FF2B5EF4-FFF2-40B4-BE49-F238E27FC236}">
                  <a16:creationId xmlns:a16="http://schemas.microsoft.com/office/drawing/2014/main" id="{6A90775F-7FD2-4659-FEF7-31CD5EE14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tretch>
              <a:fillRect/>
            </a:stretch>
          </p:blipFill>
          <p:spPr>
            <a:xfrm>
              <a:off x="3457849" y="6832065"/>
              <a:ext cx="1828800" cy="1217412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6" name="Picture 55" descr="A factory at night with smoke coming out of the factory&#10;&#10;Description automatically generated">
              <a:extLst>
                <a:ext uri="{FF2B5EF4-FFF2-40B4-BE49-F238E27FC236}">
                  <a16:creationId xmlns:a16="http://schemas.microsoft.com/office/drawing/2014/main" id="{B5B81F97-541B-EB3C-50A3-0223AA471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tretch>
              <a:fillRect/>
            </a:stretch>
          </p:blipFill>
          <p:spPr>
            <a:xfrm>
              <a:off x="6115433" y="9083295"/>
              <a:ext cx="1828800" cy="1219200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797CC2-1D17-3A51-6453-3C06AFBE6501}"/>
                </a:ext>
              </a:extLst>
            </p:cNvPr>
            <p:cNvSpPr txBox="1"/>
            <p:nvPr/>
          </p:nvSpPr>
          <p:spPr>
            <a:xfrm>
              <a:off x="848705" y="8073884"/>
              <a:ext cx="1731920" cy="30777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Manufacturing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242476C-0707-3F3A-7335-40B00C82556C}"/>
                </a:ext>
              </a:extLst>
            </p:cNvPr>
            <p:cNvSpPr txBox="1"/>
            <p:nvPr/>
          </p:nvSpPr>
          <p:spPr>
            <a:xfrm>
              <a:off x="6115433" y="8091531"/>
              <a:ext cx="17319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Specialty Distribution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305E999-61A1-72F6-AEC1-8625BBCBAD89}"/>
                </a:ext>
              </a:extLst>
            </p:cNvPr>
            <p:cNvSpPr txBox="1"/>
            <p:nvPr/>
          </p:nvSpPr>
          <p:spPr>
            <a:xfrm>
              <a:off x="3457849" y="8091531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Energy, Power &amp; Infrastructure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253D8CD-8469-B088-7C96-A41A801E2863}"/>
                </a:ext>
              </a:extLst>
            </p:cNvPr>
            <p:cNvSpPr txBox="1"/>
            <p:nvPr/>
          </p:nvSpPr>
          <p:spPr>
            <a:xfrm>
              <a:off x="6185089" y="10401693"/>
              <a:ext cx="17319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B2B Industrials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6D54390-DCCD-2BB1-75E3-3C4B14582DBF}"/>
                </a:ext>
              </a:extLst>
            </p:cNvPr>
            <p:cNvSpPr txBox="1"/>
            <p:nvPr/>
          </p:nvSpPr>
          <p:spPr>
            <a:xfrm>
              <a:off x="3492677" y="10395599"/>
              <a:ext cx="17319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Environmental Services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330742A-1D50-3215-1014-D0BE5F826912}"/>
                </a:ext>
              </a:extLst>
            </p:cNvPr>
            <p:cNvSpPr txBox="1"/>
            <p:nvPr/>
          </p:nvSpPr>
          <p:spPr>
            <a:xfrm>
              <a:off x="800265" y="10395599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Construction &amp; Engineering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ED531B9-1326-4036-2EED-BB39A949579D}"/>
              </a:ext>
            </a:extLst>
          </p:cNvPr>
          <p:cNvGrpSpPr/>
          <p:nvPr/>
        </p:nvGrpSpPr>
        <p:grpSpPr>
          <a:xfrm>
            <a:off x="9610858" y="1252122"/>
            <a:ext cx="7661938" cy="3691522"/>
            <a:chOff x="765782" y="7061883"/>
            <a:chExt cx="7661938" cy="369152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C6DC6DE-EA62-1B8B-1BF5-24FEB04C43A5}"/>
                </a:ext>
              </a:extLst>
            </p:cNvPr>
            <p:cNvGrpSpPr/>
            <p:nvPr/>
          </p:nvGrpSpPr>
          <p:grpSpPr>
            <a:xfrm>
              <a:off x="3488347" y="7061883"/>
              <a:ext cx="2216809" cy="3691522"/>
              <a:chOff x="3488346" y="7061883"/>
              <a:chExt cx="2216809" cy="3691522"/>
            </a:xfrm>
          </p:grpSpPr>
          <p:pic>
            <p:nvPicPr>
              <p:cNvPr id="30" name="Graphic 29" descr="Landing outline">
                <a:extLst>
                  <a:ext uri="{FF2B5EF4-FFF2-40B4-BE49-F238E27FC236}">
                    <a16:creationId xmlns:a16="http://schemas.microsoft.com/office/drawing/2014/main" id="{20DA8DB9-7B7C-F3B3-EE93-A9174AF2E2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4139550" y="98390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" name="Graphic 3" descr="Crane outline">
                <a:extLst>
                  <a:ext uri="{FF2B5EF4-FFF2-40B4-BE49-F238E27FC236}">
                    <a16:creationId xmlns:a16="http://schemas.microsoft.com/office/drawing/2014/main" id="{598EFE6E-AAE6-844C-F803-93A1AFC436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4139550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" name="Graphic 5" descr="Warehouse outline">
                <a:extLst>
                  <a:ext uri="{FF2B5EF4-FFF2-40B4-BE49-F238E27FC236}">
                    <a16:creationId xmlns:a16="http://schemas.microsoft.com/office/drawing/2014/main" id="{02047104-DC47-9C29-57D7-DD73881CB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4139550" y="868859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D758C85-FB22-4904-5F67-212D8AD93C7B}"/>
                  </a:ext>
                </a:extLst>
              </p:cNvPr>
              <p:cNvSpPr txBox="1"/>
              <p:nvPr/>
            </p:nvSpPr>
            <p:spPr>
              <a:xfrm>
                <a:off x="3488346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DISTRIBUTION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0F4CB17-05AC-5756-7D87-7C5DC150D653}"/>
                </a:ext>
              </a:extLst>
            </p:cNvPr>
            <p:cNvGrpSpPr/>
            <p:nvPr/>
          </p:nvGrpSpPr>
          <p:grpSpPr>
            <a:xfrm>
              <a:off x="765782" y="7061883"/>
              <a:ext cx="2216809" cy="3691522"/>
              <a:chOff x="765782" y="7061883"/>
              <a:chExt cx="2216809" cy="3691522"/>
            </a:xfrm>
          </p:grpSpPr>
          <p:pic>
            <p:nvPicPr>
              <p:cNvPr id="21" name="Graphic 20" descr="Electrician female outline">
                <a:extLst>
                  <a:ext uri="{FF2B5EF4-FFF2-40B4-BE49-F238E27FC236}">
                    <a16:creationId xmlns:a16="http://schemas.microsoft.com/office/drawing/2014/main" id="{D6A6B424-91BF-0C8E-40E2-71BCCEC6C3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16986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3" name="Graphic 22" descr="Cement truck outline">
                <a:extLst>
                  <a:ext uri="{FF2B5EF4-FFF2-40B4-BE49-F238E27FC236}">
                    <a16:creationId xmlns:a16="http://schemas.microsoft.com/office/drawing/2014/main" id="{287F4888-012E-4030-F080-DE9DAEDF33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416986" y="86885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2" name="Graphic 31" descr="Bulldozer outline">
                <a:extLst>
                  <a:ext uri="{FF2B5EF4-FFF2-40B4-BE49-F238E27FC236}">
                    <a16:creationId xmlns:a16="http://schemas.microsoft.com/office/drawing/2014/main" id="{635E1DCC-6210-A1EB-0CA5-ABFC8A36AF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416986" y="983900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EA4F13C-4F84-3443-6CC5-A873C6BADB9A}"/>
                  </a:ext>
                </a:extLst>
              </p:cNvPr>
              <p:cNvSpPr txBox="1"/>
              <p:nvPr/>
            </p:nvSpPr>
            <p:spPr>
              <a:xfrm>
                <a:off x="765782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INDUSTRIALS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5E0DAE8-FD08-A4DF-0CA8-064788F8C371}"/>
                </a:ext>
              </a:extLst>
            </p:cNvPr>
            <p:cNvGrpSpPr/>
            <p:nvPr/>
          </p:nvGrpSpPr>
          <p:grpSpPr>
            <a:xfrm>
              <a:off x="6210911" y="7061883"/>
              <a:ext cx="2216809" cy="3691522"/>
              <a:chOff x="6210911" y="7061883"/>
              <a:chExt cx="2216809" cy="3691522"/>
            </a:xfrm>
          </p:grpSpPr>
          <p:pic>
            <p:nvPicPr>
              <p:cNvPr id="26" name="Graphic 25" descr="Production outline">
                <a:extLst>
                  <a:ext uri="{FF2B5EF4-FFF2-40B4-BE49-F238E27FC236}">
                    <a16:creationId xmlns:a16="http://schemas.microsoft.com/office/drawing/2014/main" id="{646500D2-E877-7919-7914-B7EDC08BB9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6862115" y="86885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5" name="Graphic 34" descr="Robot Hand outline">
                <a:extLst>
                  <a:ext uri="{FF2B5EF4-FFF2-40B4-BE49-F238E27FC236}">
                    <a16:creationId xmlns:a16="http://schemas.microsoft.com/office/drawing/2014/main" id="{8BCD3DE1-0E08-5A3D-65EB-3560CE151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p:blipFill>
            <p:spPr>
              <a:xfrm>
                <a:off x="6862115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7" name="Graphic 36" descr="Welder female outline">
                <a:extLst>
                  <a:ext uri="{FF2B5EF4-FFF2-40B4-BE49-F238E27FC236}">
                    <a16:creationId xmlns:a16="http://schemas.microsoft.com/office/drawing/2014/main" id="{6B0514BC-FB28-72E5-5BFA-C56608CDE2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p:blipFill>
            <p:spPr>
              <a:xfrm>
                <a:off x="6862115" y="983900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4E7D73-B79F-7316-E7D3-863D3ABF8C9C}"/>
                  </a:ext>
                </a:extLst>
              </p:cNvPr>
              <p:cNvSpPr txBox="1"/>
              <p:nvPr/>
            </p:nvSpPr>
            <p:spPr>
              <a:xfrm>
                <a:off x="6210911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MANUFACTURING</a:t>
                </a:r>
              </a:p>
            </p:txBody>
          </p:sp>
        </p:grp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829626D-E3D3-AC37-E326-A1E818721881}"/>
              </a:ext>
            </a:extLst>
          </p:cNvPr>
          <p:cNvCxnSpPr>
            <a:cxnSpLocks/>
          </p:cNvCxnSpPr>
          <p:nvPr/>
        </p:nvCxnSpPr>
        <p:spPr>
          <a:xfrm>
            <a:off x="311843" y="11073433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41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FFBF05A-DA0F-1EF9-FD67-2A9B4E735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05" y="3433907"/>
            <a:ext cx="8533217" cy="43418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SERVICES</a:t>
            </a:r>
          </a:p>
        </p:txBody>
      </p:sp>
      <p:pic>
        <p:nvPicPr>
          <p:cNvPr id="7" name="Picture 6" descr="A white background with green text&#10;&#10;Description automatically generated">
            <a:extLst>
              <a:ext uri="{FF2B5EF4-FFF2-40B4-BE49-F238E27FC236}">
                <a16:creationId xmlns:a16="http://schemas.microsoft.com/office/drawing/2014/main" id="{D35725DD-664D-7EF1-B2CE-1BA52DCB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4" y="391991"/>
            <a:ext cx="4790334" cy="1615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1CED3C-3BB2-F42B-9B8A-CD9FD59E454B}"/>
              </a:ext>
            </a:extLst>
          </p:cNvPr>
          <p:cNvSpPr txBox="1"/>
          <p:nvPr/>
        </p:nvSpPr>
        <p:spPr>
          <a:xfrm>
            <a:off x="0" y="2225340"/>
            <a:ext cx="8886091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spcBef>
                <a:spcPts val="600"/>
              </a:spcBef>
            </a:pPr>
            <a:r>
              <a:rPr lang="en-US" sz="12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Wayfinder</a:t>
            </a: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Strategic Advisors (“</a:t>
            </a:r>
            <a:r>
              <a:rPr lang="en-US" sz="12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Wayfinder</a:t>
            </a: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”) is a boutique investment bank focused on business transitions and exit strategies. We bring a unique blend of real-world experience and professional expertise to every client engagement, having personally navigated the challenges of starting, growing, managing, and selling businesses, we offer invaluable insights that go beyond theoretical knowledge.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267A68C-B0C5-DF4C-03EE-B584A8FED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201" y="11308216"/>
            <a:ext cx="8269448" cy="649111"/>
          </a:xfrm>
        </p:spPr>
        <p:txBody>
          <a:bodyPr/>
          <a:lstStyle/>
          <a:p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Investment Banking Services and Securities offered through Independent Investment Bankers Corp. a broker-dealer, Member FINRA/SIPC.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Wayfinder</a:t>
            </a:r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Strategic Advisors is not affiliated with Independent Investment Bankers Corp. </a:t>
            </a:r>
          </a:p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0200A9E-7E16-ADAF-430C-1D59BA59E24D}"/>
              </a:ext>
            </a:extLst>
          </p:cNvPr>
          <p:cNvSpPr txBox="1">
            <a:spLocks/>
          </p:cNvSpPr>
          <p:nvPr/>
        </p:nvSpPr>
        <p:spPr>
          <a:xfrm>
            <a:off x="4706814" y="3996963"/>
            <a:ext cx="3686909" cy="2180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M&amp;A Advisory: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Sell-Side Advisory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Corporate Sales, Recapitalizations, Management Buyouts, Strategic Mergers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Buy-Side Advisory</a:t>
            </a:r>
          </a:p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en-US" sz="1100" dirty="0" err="1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Marke</a:t>
            </a:r>
            <a:r>
              <a:rPr lang="en-US" sz="11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assessment, target and investment criteria development, financial due diligence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1B17C1-C371-B085-6CCA-624B43DCEAE6}"/>
              </a:ext>
            </a:extLst>
          </p:cNvPr>
          <p:cNvSpPr txBox="1">
            <a:spLocks/>
          </p:cNvSpPr>
          <p:nvPr/>
        </p:nvSpPr>
        <p:spPr>
          <a:xfrm>
            <a:off x="498821" y="3996963"/>
            <a:ext cx="3686909" cy="2180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Advisory Services: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Pre-Exit Planning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Sale Preparation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Accounting, financial and operational due diligence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sz="15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Accounting &amp; finance support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8D5984-5917-2FFB-6108-25B88FC5050D}"/>
              </a:ext>
            </a:extLst>
          </p:cNvPr>
          <p:cNvCxnSpPr>
            <a:cxnSpLocks/>
          </p:cNvCxnSpPr>
          <p:nvPr/>
        </p:nvCxnSpPr>
        <p:spPr>
          <a:xfrm>
            <a:off x="370459" y="2142448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green background with white text&#10;&#10;Description automatically generated">
            <a:extLst>
              <a:ext uri="{FF2B5EF4-FFF2-40B4-BE49-F238E27FC236}">
                <a16:creationId xmlns:a16="http://schemas.microsoft.com/office/drawing/2014/main" id="{00383452-668C-C674-4A44-A50531843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832" y="11308216"/>
            <a:ext cx="641076" cy="64107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F52D9E-0687-5B94-56AA-7A4D7AD9EF30}"/>
              </a:ext>
            </a:extLst>
          </p:cNvPr>
          <p:cNvCxnSpPr>
            <a:cxnSpLocks/>
          </p:cNvCxnSpPr>
          <p:nvPr/>
        </p:nvCxnSpPr>
        <p:spPr>
          <a:xfrm>
            <a:off x="311843" y="3868087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ubtitle 2">
            <a:extLst>
              <a:ext uri="{FF2B5EF4-FFF2-40B4-BE49-F238E27FC236}">
                <a16:creationId xmlns:a16="http://schemas.microsoft.com/office/drawing/2014/main" id="{EB57FE38-9323-B3E3-39C3-D21AB26405DB}"/>
              </a:ext>
            </a:extLst>
          </p:cNvPr>
          <p:cNvSpPr txBox="1">
            <a:spLocks/>
          </p:cNvSpPr>
          <p:nvPr/>
        </p:nvSpPr>
        <p:spPr>
          <a:xfrm>
            <a:off x="440205" y="6156153"/>
            <a:ext cx="8533217" cy="43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INDUSTRY FOCUS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955A3D-7D48-31FF-1B14-0ADC2B8266D2}"/>
              </a:ext>
            </a:extLst>
          </p:cNvPr>
          <p:cNvCxnSpPr>
            <a:cxnSpLocks/>
          </p:cNvCxnSpPr>
          <p:nvPr/>
        </p:nvCxnSpPr>
        <p:spPr>
          <a:xfrm>
            <a:off x="311843" y="6590333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7CEAFA-F5D8-2446-7F5F-E6C19BBD0000}"/>
              </a:ext>
            </a:extLst>
          </p:cNvPr>
          <p:cNvSpPr txBox="1"/>
          <p:nvPr/>
        </p:nvSpPr>
        <p:spPr>
          <a:xfrm>
            <a:off x="5858594" y="720614"/>
            <a:ext cx="2854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720 Rusk St. </a:t>
            </a: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Houston, Texas 77002</a:t>
            </a: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endParaRPr lang="en-US" sz="1200" b="0" i="0" dirty="0">
              <a:solidFill>
                <a:srgbClr val="6C6F76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6C6F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mily.harris@WayfinderStrategic.com</a:t>
            </a:r>
            <a:endParaRPr lang="en-US" sz="1200" b="0" i="0" dirty="0">
              <a:solidFill>
                <a:srgbClr val="6C6F76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 rtl="0" fontAlgn="ctr">
              <a:spcBef>
                <a:spcPts val="0"/>
              </a:spcBef>
              <a:spcAft>
                <a:spcPts val="0"/>
              </a:spcAft>
            </a:pPr>
            <a:r>
              <a:rPr lang="en-US" sz="1200" b="0" i="0" dirty="0">
                <a:solidFill>
                  <a:srgbClr val="6C6F7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713.997.5012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ED531B9-1326-4036-2EED-BB39A949579D}"/>
              </a:ext>
            </a:extLst>
          </p:cNvPr>
          <p:cNvGrpSpPr/>
          <p:nvPr/>
        </p:nvGrpSpPr>
        <p:grpSpPr>
          <a:xfrm>
            <a:off x="498821" y="7264520"/>
            <a:ext cx="7661938" cy="3691522"/>
            <a:chOff x="765782" y="7061883"/>
            <a:chExt cx="7661938" cy="3691522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C6DC6DE-EA62-1B8B-1BF5-24FEB04C43A5}"/>
                </a:ext>
              </a:extLst>
            </p:cNvPr>
            <p:cNvGrpSpPr/>
            <p:nvPr/>
          </p:nvGrpSpPr>
          <p:grpSpPr>
            <a:xfrm>
              <a:off x="3488347" y="7061883"/>
              <a:ext cx="2216809" cy="3691522"/>
              <a:chOff x="3488346" y="7061883"/>
              <a:chExt cx="2216809" cy="3691522"/>
            </a:xfrm>
          </p:grpSpPr>
          <p:pic>
            <p:nvPicPr>
              <p:cNvPr id="30" name="Graphic 29" descr="Landing outline">
                <a:extLst>
                  <a:ext uri="{FF2B5EF4-FFF2-40B4-BE49-F238E27FC236}">
                    <a16:creationId xmlns:a16="http://schemas.microsoft.com/office/drawing/2014/main" id="{20DA8DB9-7B7C-F3B3-EE93-A9174AF2E2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139550" y="98390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" name="Graphic 3" descr="Crane outline">
                <a:extLst>
                  <a:ext uri="{FF2B5EF4-FFF2-40B4-BE49-F238E27FC236}">
                    <a16:creationId xmlns:a16="http://schemas.microsoft.com/office/drawing/2014/main" id="{598EFE6E-AAE6-844C-F803-93A1AFC436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139550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" name="Graphic 5" descr="Warehouse outline">
                <a:extLst>
                  <a:ext uri="{FF2B5EF4-FFF2-40B4-BE49-F238E27FC236}">
                    <a16:creationId xmlns:a16="http://schemas.microsoft.com/office/drawing/2014/main" id="{02047104-DC47-9C29-57D7-DD73881CB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139550" y="868859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D758C85-FB22-4904-5F67-212D8AD93C7B}"/>
                  </a:ext>
                </a:extLst>
              </p:cNvPr>
              <p:cNvSpPr txBox="1"/>
              <p:nvPr/>
            </p:nvSpPr>
            <p:spPr>
              <a:xfrm>
                <a:off x="3488346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DISTRIBUTION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0F4CB17-05AC-5756-7D87-7C5DC150D653}"/>
                </a:ext>
              </a:extLst>
            </p:cNvPr>
            <p:cNvGrpSpPr/>
            <p:nvPr/>
          </p:nvGrpSpPr>
          <p:grpSpPr>
            <a:xfrm>
              <a:off x="765782" y="7061883"/>
              <a:ext cx="2216809" cy="3691522"/>
              <a:chOff x="765782" y="7061883"/>
              <a:chExt cx="2216809" cy="3691522"/>
            </a:xfrm>
          </p:grpSpPr>
          <p:pic>
            <p:nvPicPr>
              <p:cNvPr id="21" name="Graphic 20" descr="Electrician female outline">
                <a:extLst>
                  <a:ext uri="{FF2B5EF4-FFF2-40B4-BE49-F238E27FC236}">
                    <a16:creationId xmlns:a16="http://schemas.microsoft.com/office/drawing/2014/main" id="{D6A6B424-91BF-0C8E-40E2-71BCCEC6C3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416986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3" name="Graphic 22" descr="Cement truck outline">
                <a:extLst>
                  <a:ext uri="{FF2B5EF4-FFF2-40B4-BE49-F238E27FC236}">
                    <a16:creationId xmlns:a16="http://schemas.microsoft.com/office/drawing/2014/main" id="{287F4888-012E-4030-F080-DE9DAEDF33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416986" y="86885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2" name="Graphic 31" descr="Bulldozer outline">
                <a:extLst>
                  <a:ext uri="{FF2B5EF4-FFF2-40B4-BE49-F238E27FC236}">
                    <a16:creationId xmlns:a16="http://schemas.microsoft.com/office/drawing/2014/main" id="{635E1DCC-6210-A1EB-0CA5-ABFC8A36AF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416986" y="983900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EA4F13C-4F84-3443-6CC5-A873C6BADB9A}"/>
                  </a:ext>
                </a:extLst>
              </p:cNvPr>
              <p:cNvSpPr txBox="1"/>
              <p:nvPr/>
            </p:nvSpPr>
            <p:spPr>
              <a:xfrm>
                <a:off x="765782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INDUSTRIALS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5E0DAE8-FD08-A4DF-0CA8-064788F8C371}"/>
                </a:ext>
              </a:extLst>
            </p:cNvPr>
            <p:cNvGrpSpPr/>
            <p:nvPr/>
          </p:nvGrpSpPr>
          <p:grpSpPr>
            <a:xfrm>
              <a:off x="6210911" y="7061883"/>
              <a:ext cx="2216809" cy="3691522"/>
              <a:chOff x="6210911" y="7061883"/>
              <a:chExt cx="2216809" cy="3691522"/>
            </a:xfrm>
          </p:grpSpPr>
          <p:pic>
            <p:nvPicPr>
              <p:cNvPr id="26" name="Graphic 25" descr="Production outline">
                <a:extLst>
                  <a:ext uri="{FF2B5EF4-FFF2-40B4-BE49-F238E27FC236}">
                    <a16:creationId xmlns:a16="http://schemas.microsoft.com/office/drawing/2014/main" id="{646500D2-E877-7919-7914-B7EDC08BB9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862115" y="868859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5" name="Graphic 34" descr="Robot Hand outline">
                <a:extLst>
                  <a:ext uri="{FF2B5EF4-FFF2-40B4-BE49-F238E27FC236}">
                    <a16:creationId xmlns:a16="http://schemas.microsoft.com/office/drawing/2014/main" id="{8BCD3DE1-0E08-5A3D-65EB-3560CE151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862115" y="753817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7" name="Graphic 36" descr="Welder female outline">
                <a:extLst>
                  <a:ext uri="{FF2B5EF4-FFF2-40B4-BE49-F238E27FC236}">
                    <a16:creationId xmlns:a16="http://schemas.microsoft.com/office/drawing/2014/main" id="{6B0514BC-FB28-72E5-5BFA-C56608CDE2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862115" y="983900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4E7D73-B79F-7316-E7D3-863D3ABF8C9C}"/>
                  </a:ext>
                </a:extLst>
              </p:cNvPr>
              <p:cNvSpPr txBox="1"/>
              <p:nvPr/>
            </p:nvSpPr>
            <p:spPr>
              <a:xfrm>
                <a:off x="6210911" y="7061883"/>
                <a:ext cx="2216809" cy="338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MANUFACTURING</a:t>
                </a:r>
              </a:p>
            </p:txBody>
          </p:sp>
        </p:grp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829626D-E3D3-AC37-E326-A1E818721881}"/>
              </a:ext>
            </a:extLst>
          </p:cNvPr>
          <p:cNvCxnSpPr>
            <a:cxnSpLocks/>
          </p:cNvCxnSpPr>
          <p:nvPr/>
        </p:nvCxnSpPr>
        <p:spPr>
          <a:xfrm>
            <a:off x="311843" y="11073433"/>
            <a:ext cx="8401333" cy="0"/>
          </a:xfrm>
          <a:prstGeom prst="line">
            <a:avLst/>
          </a:prstGeom>
          <a:ln>
            <a:solidFill>
              <a:srgbClr val="6C6F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66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>
            <a:extLst>
              <a:ext uri="{FF2B5EF4-FFF2-40B4-BE49-F238E27FC236}">
                <a16:creationId xmlns:a16="http://schemas.microsoft.com/office/drawing/2014/main" id="{A5121DC8-2F5C-4EBA-C751-628B8D9B3E44}"/>
              </a:ext>
            </a:extLst>
          </p:cNvPr>
          <p:cNvGrpSpPr/>
          <p:nvPr/>
        </p:nvGrpSpPr>
        <p:grpSpPr>
          <a:xfrm>
            <a:off x="293038" y="6120761"/>
            <a:ext cx="8496568" cy="2194560"/>
            <a:chOff x="293038" y="6086158"/>
            <a:chExt cx="8496568" cy="219456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1460D41-2B69-D00D-9DBA-DC0B20C05236}"/>
                </a:ext>
              </a:extLst>
            </p:cNvPr>
            <p:cNvGrpSpPr/>
            <p:nvPr/>
          </p:nvGrpSpPr>
          <p:grpSpPr>
            <a:xfrm>
              <a:off x="293038" y="6086158"/>
              <a:ext cx="1972665" cy="2194560"/>
              <a:chOff x="293038" y="6086158"/>
              <a:chExt cx="1972665" cy="219456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B86283C-4AA0-7660-6FB9-9BCA3B10AB6D}"/>
                  </a:ext>
                </a:extLst>
              </p:cNvPr>
              <p:cNvSpPr txBox="1"/>
              <p:nvPr/>
            </p:nvSpPr>
            <p:spPr>
              <a:xfrm>
                <a:off x="293038" y="6086158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73F53FF-6680-7A01-C098-9DB177E0444D}"/>
                  </a:ext>
                </a:extLst>
              </p:cNvPr>
              <p:cNvSpPr txBox="1"/>
              <p:nvPr/>
            </p:nvSpPr>
            <p:spPr>
              <a:xfrm>
                <a:off x="299743" y="7073648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recapitalized by</a:t>
                </a:r>
              </a:p>
            </p:txBody>
          </p:sp>
          <p:pic>
            <p:nvPicPr>
              <p:cNvPr id="45" name="Picture 44" descr="A logo of a flower&#10;&#10;Description automatically generated">
                <a:extLst>
                  <a:ext uri="{FF2B5EF4-FFF2-40B4-BE49-F238E27FC236}">
                    <a16:creationId xmlns:a16="http://schemas.microsoft.com/office/drawing/2014/main" id="{C2D8FCEA-6F01-9D57-E4A5-C82BA8913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7847" y="7299361"/>
                <a:ext cx="849753" cy="848940"/>
              </a:xfrm>
              <a:prstGeom prst="rect">
                <a:avLst/>
              </a:prstGeom>
            </p:spPr>
          </p:pic>
          <p:pic>
            <p:nvPicPr>
              <p:cNvPr id="58" name="Picture 57" descr="A close-up of a logo&#10;&#10;Description automatically generated">
                <a:extLst>
                  <a:ext uri="{FF2B5EF4-FFF2-40B4-BE49-F238E27FC236}">
                    <a16:creationId xmlns:a16="http://schemas.microsoft.com/office/drawing/2014/main" id="{E044F126-6F03-8020-2E96-E2923FD05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993" y="6218239"/>
                <a:ext cx="1137460" cy="749347"/>
              </a:xfrm>
              <a:prstGeom prst="rect">
                <a:avLst/>
              </a:prstGeom>
            </p:spPr>
          </p:pic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F900EDE-E523-0C52-2733-F261F2139558}"/>
                </a:ext>
              </a:extLst>
            </p:cNvPr>
            <p:cNvGrpSpPr/>
            <p:nvPr/>
          </p:nvGrpSpPr>
          <p:grpSpPr>
            <a:xfrm>
              <a:off x="2473699" y="6086158"/>
              <a:ext cx="1966575" cy="2194560"/>
              <a:chOff x="2473699" y="6086158"/>
              <a:chExt cx="1966575" cy="219456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306A7F-6230-0A4B-5DBC-81D0BE7AC8F7}"/>
                  </a:ext>
                </a:extLst>
              </p:cNvPr>
              <p:cNvSpPr txBox="1"/>
              <p:nvPr/>
            </p:nvSpPr>
            <p:spPr>
              <a:xfrm>
                <a:off x="2474314" y="6086158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06775D-BCBB-D225-3D44-AB3A92255F90}"/>
                  </a:ext>
                </a:extLst>
              </p:cNvPr>
              <p:cNvSpPr txBox="1"/>
              <p:nvPr/>
            </p:nvSpPr>
            <p:spPr>
              <a:xfrm>
                <a:off x="2473699" y="7073648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  <p:pic>
            <p:nvPicPr>
              <p:cNvPr id="72" name="Picture 71" descr="A black and red logo&#10;&#10;Description automatically generated">
                <a:extLst>
                  <a:ext uri="{FF2B5EF4-FFF2-40B4-BE49-F238E27FC236}">
                    <a16:creationId xmlns:a16="http://schemas.microsoft.com/office/drawing/2014/main" id="{3B26E6EC-19F2-5152-4DD5-31B9770ED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167" b="37113"/>
              <a:stretch/>
            </p:blipFill>
            <p:spPr>
              <a:xfrm>
                <a:off x="2726685" y="7492502"/>
                <a:ext cx="1459989" cy="462658"/>
              </a:xfrm>
              <a:prstGeom prst="rect">
                <a:avLst/>
              </a:prstGeom>
            </p:spPr>
          </p:pic>
          <p:pic>
            <p:nvPicPr>
              <p:cNvPr id="104" name="Picture 103" descr="A black and white logo&#10;&#10;Description automatically generated">
                <a:extLst>
                  <a:ext uri="{FF2B5EF4-FFF2-40B4-BE49-F238E27FC236}">
                    <a16:creationId xmlns:a16="http://schemas.microsoft.com/office/drawing/2014/main" id="{06FC915D-E3D6-2835-23B6-D7C252BC4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1515" y="6316979"/>
                <a:ext cx="1790329" cy="551867"/>
              </a:xfrm>
              <a:prstGeom prst="rect">
                <a:avLst/>
              </a:prstGeom>
            </p:spPr>
          </p:pic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34A37315-B4E6-4B42-AD17-81EF10B8B772}"/>
                </a:ext>
              </a:extLst>
            </p:cNvPr>
            <p:cNvGrpSpPr/>
            <p:nvPr/>
          </p:nvGrpSpPr>
          <p:grpSpPr>
            <a:xfrm>
              <a:off x="6801356" y="6086158"/>
              <a:ext cx="1988250" cy="2194560"/>
              <a:chOff x="6801356" y="6086158"/>
              <a:chExt cx="1988250" cy="2194560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AC2C0FF-57D5-7DF6-234A-F9FA4B48A418}"/>
                  </a:ext>
                </a:extLst>
              </p:cNvPr>
              <p:cNvSpPr txBox="1"/>
              <p:nvPr/>
            </p:nvSpPr>
            <p:spPr>
              <a:xfrm>
                <a:off x="6801356" y="6086158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60" name="Picture 59" descr="A logo with a ladder and stairs&#10;&#10;Description automatically generated">
                <a:extLst>
                  <a:ext uri="{FF2B5EF4-FFF2-40B4-BE49-F238E27FC236}">
                    <a16:creationId xmlns:a16="http://schemas.microsoft.com/office/drawing/2014/main" id="{DA00529E-3D23-1FF5-3980-709F6B84B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6121" y="6392778"/>
                <a:ext cx="1501010" cy="400269"/>
              </a:xfrm>
              <a:prstGeom prst="rect">
                <a:avLst/>
              </a:prstGeom>
            </p:spPr>
          </p:pic>
          <p:pic>
            <p:nvPicPr>
              <p:cNvPr id="70" name="Picture 69" descr="A colorful square with black text&#10;&#10;Description automatically generated">
                <a:extLst>
                  <a:ext uri="{FF2B5EF4-FFF2-40B4-BE49-F238E27FC236}">
                    <a16:creationId xmlns:a16="http://schemas.microsoft.com/office/drawing/2014/main" id="{9AD3085F-1AD1-FDF8-E6A2-140FB3789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971" t="8464" r="29467" b="13950"/>
              <a:stretch/>
            </p:blipFill>
            <p:spPr>
              <a:xfrm>
                <a:off x="7446149" y="7401935"/>
                <a:ext cx="720955" cy="691423"/>
              </a:xfrm>
              <a:prstGeom prst="rect">
                <a:avLst/>
              </a:prstGeom>
            </p:spPr>
          </p:pic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50EDA341-8167-4261-5A50-446A4B0DD770}"/>
                  </a:ext>
                </a:extLst>
              </p:cNvPr>
              <p:cNvSpPr txBox="1"/>
              <p:nvPr/>
            </p:nvSpPr>
            <p:spPr>
              <a:xfrm>
                <a:off x="6823646" y="7073648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964D08CA-DA79-5399-8BD5-989E03ECCC56}"/>
                </a:ext>
              </a:extLst>
            </p:cNvPr>
            <p:cNvGrpSpPr/>
            <p:nvPr/>
          </p:nvGrpSpPr>
          <p:grpSpPr>
            <a:xfrm>
              <a:off x="4631916" y="6086158"/>
              <a:ext cx="2027674" cy="2194560"/>
              <a:chOff x="4631916" y="6086158"/>
              <a:chExt cx="2027674" cy="2194560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DCEA05-8569-D9F6-4AAA-C58ED39F938B}"/>
                  </a:ext>
                </a:extLst>
              </p:cNvPr>
              <p:cNvSpPr txBox="1"/>
              <p:nvPr/>
            </p:nvSpPr>
            <p:spPr>
              <a:xfrm>
                <a:off x="4631916" y="6086158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74" name="Picture 73" descr="A logo for an orb infrastructural group&#10;&#10;Description automatically generated">
                <a:extLst>
                  <a:ext uri="{FF2B5EF4-FFF2-40B4-BE49-F238E27FC236}">
                    <a16:creationId xmlns:a16="http://schemas.microsoft.com/office/drawing/2014/main" id="{A8A32847-BDB2-BBDC-E203-542FFDBDE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7551" y="7459270"/>
                <a:ext cx="1358119" cy="529123"/>
              </a:xfrm>
              <a:prstGeom prst="rect">
                <a:avLst/>
              </a:prstGeom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D8C8958-EC3F-67DD-480A-011D700A1A72}"/>
                  </a:ext>
                </a:extLst>
              </p:cNvPr>
              <p:cNvSpPr txBox="1"/>
              <p:nvPr/>
            </p:nvSpPr>
            <p:spPr>
              <a:xfrm>
                <a:off x="4693630" y="7073648"/>
                <a:ext cx="196596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  <p:pic>
            <p:nvPicPr>
              <p:cNvPr id="122" name="Picture 121" descr="A blue and black logo&#10;&#10;Description automatically generated">
                <a:extLst>
                  <a:ext uri="{FF2B5EF4-FFF2-40B4-BE49-F238E27FC236}">
                    <a16:creationId xmlns:a16="http://schemas.microsoft.com/office/drawing/2014/main" id="{EA87E36B-1C36-D67A-D435-610DCC258F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85325" y="6342644"/>
                <a:ext cx="1582571" cy="500536"/>
              </a:xfrm>
              <a:prstGeom prst="rect">
                <a:avLst/>
              </a:prstGeom>
            </p:spPr>
          </p:pic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2AE622E-BCC5-1BFB-6225-2F5FCDEAFCDE}"/>
              </a:ext>
            </a:extLst>
          </p:cNvPr>
          <p:cNvGrpSpPr/>
          <p:nvPr/>
        </p:nvGrpSpPr>
        <p:grpSpPr>
          <a:xfrm>
            <a:off x="293038" y="8564706"/>
            <a:ext cx="8474278" cy="2194560"/>
            <a:chOff x="293038" y="8564706"/>
            <a:chExt cx="8474278" cy="2194560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8B9F7A30-1B84-E43A-0A2A-327BC8E4E519}"/>
                </a:ext>
              </a:extLst>
            </p:cNvPr>
            <p:cNvGrpSpPr/>
            <p:nvPr/>
          </p:nvGrpSpPr>
          <p:grpSpPr>
            <a:xfrm>
              <a:off x="293038" y="8564706"/>
              <a:ext cx="1972665" cy="2194560"/>
              <a:chOff x="293038" y="8564706"/>
              <a:chExt cx="1972665" cy="2194560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862459-B50C-7DD6-3292-6235A4C9575C}"/>
                  </a:ext>
                </a:extLst>
              </p:cNvPr>
              <p:cNvSpPr txBox="1"/>
              <p:nvPr/>
            </p:nvSpPr>
            <p:spPr>
              <a:xfrm>
                <a:off x="293038" y="856470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50" name="Picture 49" descr="A logo for a company&#10;&#10;Description automatically generated">
                <a:extLst>
                  <a:ext uri="{FF2B5EF4-FFF2-40B4-BE49-F238E27FC236}">
                    <a16:creationId xmlns:a16="http://schemas.microsoft.com/office/drawing/2014/main" id="{75C2AC28-3FDF-B8B5-F640-9C79481A3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2727" y="10019641"/>
                <a:ext cx="1130849" cy="454990"/>
              </a:xfrm>
              <a:prstGeom prst="rect">
                <a:avLst/>
              </a:prstGeom>
            </p:spPr>
          </p:pic>
          <p:pic>
            <p:nvPicPr>
              <p:cNvPr id="66" name="Picture 65" descr="A black text on a white background&#10;&#10;Description automatically generated">
                <a:extLst>
                  <a:ext uri="{FF2B5EF4-FFF2-40B4-BE49-F238E27FC236}">
                    <a16:creationId xmlns:a16="http://schemas.microsoft.com/office/drawing/2014/main" id="{D4D89992-1CAC-4E61-958E-A06ACABD4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2043" y="8865999"/>
                <a:ext cx="1292216" cy="431846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A28325D-7E37-B19D-5C5C-EFF9293ABE38}"/>
                  </a:ext>
                </a:extLst>
              </p:cNvPr>
              <p:cNvSpPr txBox="1"/>
              <p:nvPr/>
            </p:nvSpPr>
            <p:spPr>
              <a:xfrm>
                <a:off x="299743" y="9481074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8CEDF862-FDCF-84C1-6C43-87BFDB6FD4EE}"/>
                </a:ext>
              </a:extLst>
            </p:cNvPr>
            <p:cNvGrpSpPr/>
            <p:nvPr/>
          </p:nvGrpSpPr>
          <p:grpSpPr>
            <a:xfrm>
              <a:off x="6801356" y="8564706"/>
              <a:ext cx="1965960" cy="2194560"/>
              <a:chOff x="6876980" y="8564706"/>
              <a:chExt cx="1965960" cy="2194560"/>
            </a:xfrm>
          </p:grpSpPr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9FC103E7-BCFC-700D-B0D6-AED2AC409720}"/>
                  </a:ext>
                </a:extLst>
              </p:cNvPr>
              <p:cNvSpPr txBox="1"/>
              <p:nvPr/>
            </p:nvSpPr>
            <p:spPr>
              <a:xfrm>
                <a:off x="6876980" y="856470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57" name="Picture 56" descr="A logo for a company&#10;&#10;Description automatically generated">
                <a:extLst>
                  <a:ext uri="{FF2B5EF4-FFF2-40B4-BE49-F238E27FC236}">
                    <a16:creationId xmlns:a16="http://schemas.microsoft.com/office/drawing/2014/main" id="{3AACEEC1-C6F4-EB97-FBD4-6A374B06E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886" b="13013"/>
              <a:stretch/>
            </p:blipFill>
            <p:spPr>
              <a:xfrm>
                <a:off x="7223747" y="9956624"/>
                <a:ext cx="1272426" cy="581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Picture 58" descr="A close-up of a logo&#10;&#10;Description automatically generated">
                <a:extLst>
                  <a:ext uri="{FF2B5EF4-FFF2-40B4-BE49-F238E27FC236}">
                    <a16:creationId xmlns:a16="http://schemas.microsoft.com/office/drawing/2014/main" id="{83DB7AE6-8346-61DB-D837-5F811CF221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83567" y="8673875"/>
                <a:ext cx="1152786" cy="7509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400B4B6-DE27-65F5-AEFD-ADEB3BFEFA29}"/>
                  </a:ext>
                </a:extLst>
              </p:cNvPr>
              <p:cNvSpPr txBox="1"/>
              <p:nvPr/>
            </p:nvSpPr>
            <p:spPr>
              <a:xfrm>
                <a:off x="6876980" y="9479735"/>
                <a:ext cx="19659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recapitalized by</a:t>
                </a: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B15C6A3-B8DA-9CAD-808A-7C12D695AAE3}"/>
                </a:ext>
              </a:extLst>
            </p:cNvPr>
            <p:cNvGrpSpPr/>
            <p:nvPr/>
          </p:nvGrpSpPr>
          <p:grpSpPr>
            <a:xfrm>
              <a:off x="2474314" y="8564706"/>
              <a:ext cx="1991685" cy="2194560"/>
              <a:chOff x="2474314" y="8564706"/>
              <a:chExt cx="1991685" cy="2194560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C354E2C-C9A0-286E-6153-AA038585D92D}"/>
                  </a:ext>
                </a:extLst>
              </p:cNvPr>
              <p:cNvSpPr txBox="1"/>
              <p:nvPr/>
            </p:nvSpPr>
            <p:spPr>
              <a:xfrm>
                <a:off x="2474314" y="856470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80" name="Picture 7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75E6406C-BCA4-50FE-ABB7-7CB7EE4759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7475" y="10020382"/>
                <a:ext cx="1488534" cy="453509"/>
              </a:xfrm>
              <a:prstGeom prst="rect">
                <a:avLst/>
              </a:prstGeom>
            </p:spPr>
          </p:pic>
          <p:pic>
            <p:nvPicPr>
              <p:cNvPr id="107" name="Picture 106" descr="A black and red logo&#10;&#10;Description automatically generated">
                <a:extLst>
                  <a:ext uri="{FF2B5EF4-FFF2-40B4-BE49-F238E27FC236}">
                    <a16:creationId xmlns:a16="http://schemas.microsoft.com/office/drawing/2014/main" id="{14942931-FA5F-3B3C-3501-C7D8BD5435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167" b="37113"/>
              <a:stretch/>
            </p:blipFill>
            <p:spPr>
              <a:xfrm>
                <a:off x="2666854" y="8826616"/>
                <a:ext cx="1609777" cy="510613"/>
              </a:xfrm>
              <a:prstGeom prst="rect">
                <a:avLst/>
              </a:prstGeom>
            </p:spPr>
          </p:pic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A121A270-D406-3CC1-2BB6-08EF9D824DF7}"/>
                  </a:ext>
                </a:extLst>
              </p:cNvPr>
              <p:cNvSpPr txBox="1"/>
              <p:nvPr/>
            </p:nvSpPr>
            <p:spPr>
              <a:xfrm>
                <a:off x="2500039" y="9481074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recapitalized by</a:t>
                </a: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7252260-6C41-35A4-C603-D76FE0C7A7E1}"/>
                </a:ext>
              </a:extLst>
            </p:cNvPr>
            <p:cNvGrpSpPr/>
            <p:nvPr/>
          </p:nvGrpSpPr>
          <p:grpSpPr>
            <a:xfrm>
              <a:off x="4631916" y="8564706"/>
              <a:ext cx="1965960" cy="2194560"/>
              <a:chOff x="4662772" y="8564706"/>
              <a:chExt cx="1965960" cy="2194560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F8B565E-31DF-6D75-0773-F9641BEE2038}"/>
                  </a:ext>
                </a:extLst>
              </p:cNvPr>
              <p:cNvSpPr txBox="1"/>
              <p:nvPr/>
            </p:nvSpPr>
            <p:spPr>
              <a:xfrm>
                <a:off x="4662772" y="856470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54" name="Picture 53" descr="A blue bear logo with white text&#10;&#10;Description automatically generated">
                <a:extLst>
                  <a:ext uri="{FF2B5EF4-FFF2-40B4-BE49-F238E27FC236}">
                    <a16:creationId xmlns:a16="http://schemas.microsoft.com/office/drawing/2014/main" id="{B6D403BB-ABDE-D50B-94F9-76EC2FE3BF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7729" y="9799113"/>
                <a:ext cx="896046" cy="896046"/>
              </a:xfrm>
              <a:prstGeom prst="rect">
                <a:avLst/>
              </a:prstGeom>
            </p:spPr>
          </p:pic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84E2586-9DD6-40D2-7EB4-466052DE9B39}"/>
                  </a:ext>
                </a:extLst>
              </p:cNvPr>
              <p:cNvSpPr txBox="1"/>
              <p:nvPr/>
            </p:nvSpPr>
            <p:spPr>
              <a:xfrm>
                <a:off x="4662772" y="9481074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  <p:pic>
            <p:nvPicPr>
              <p:cNvPr id="138" name="Picture 137" descr="A logo of a bird&#10;&#10;Description automatically generated">
                <a:extLst>
                  <a:ext uri="{FF2B5EF4-FFF2-40B4-BE49-F238E27FC236}">
                    <a16:creationId xmlns:a16="http://schemas.microsoft.com/office/drawing/2014/main" id="{F0EA295D-62C0-DFA0-CC75-B19522D9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150" r="14138" b="-973"/>
              <a:stretch/>
            </p:blipFill>
            <p:spPr>
              <a:xfrm>
                <a:off x="5099440" y="8756606"/>
                <a:ext cx="1092624" cy="650633"/>
              </a:xfrm>
              <a:prstGeom prst="rect">
                <a:avLst/>
              </a:prstGeom>
            </p:spPr>
          </p:pic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A0667F0-1A2D-11DA-5F36-43A3A42E784B}"/>
              </a:ext>
            </a:extLst>
          </p:cNvPr>
          <p:cNvGrpSpPr/>
          <p:nvPr/>
        </p:nvGrpSpPr>
        <p:grpSpPr>
          <a:xfrm>
            <a:off x="293038" y="3676816"/>
            <a:ext cx="8474278" cy="2194560"/>
            <a:chOff x="293038" y="3676816"/>
            <a:chExt cx="8474278" cy="2194560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B1F8A97-3D09-DB1E-4979-D1FD119CD91B}"/>
                </a:ext>
              </a:extLst>
            </p:cNvPr>
            <p:cNvGrpSpPr/>
            <p:nvPr/>
          </p:nvGrpSpPr>
          <p:grpSpPr>
            <a:xfrm>
              <a:off x="2462477" y="3676816"/>
              <a:ext cx="1996816" cy="2194560"/>
              <a:chOff x="2462477" y="3676816"/>
              <a:chExt cx="1996816" cy="2194560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3F546EB-2C9E-DBED-FB20-DCA4D1D43842}"/>
                  </a:ext>
                </a:extLst>
              </p:cNvPr>
              <p:cNvSpPr txBox="1"/>
              <p:nvPr/>
            </p:nvSpPr>
            <p:spPr>
              <a:xfrm>
                <a:off x="2462477" y="367681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0ED0D8-1DF1-7BA7-EEC5-2B38E9AE4D82}"/>
                  </a:ext>
                </a:extLst>
              </p:cNvPr>
              <p:cNvSpPr txBox="1"/>
              <p:nvPr/>
            </p:nvSpPr>
            <p:spPr>
              <a:xfrm>
                <a:off x="2493333" y="4663233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  <p:pic>
            <p:nvPicPr>
              <p:cNvPr id="78" name="Picture 77" descr="A blue letter on a white background&#10;&#10;Description automatically generated">
                <a:extLst>
                  <a:ext uri="{FF2B5EF4-FFF2-40B4-BE49-F238E27FC236}">
                    <a16:creationId xmlns:a16="http://schemas.microsoft.com/office/drawing/2014/main" id="{0B241F24-592F-E9EA-B607-735C4286B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1755" y="5151199"/>
                <a:ext cx="1469116" cy="327845"/>
              </a:xfrm>
              <a:prstGeom prst="rect">
                <a:avLst/>
              </a:prstGeom>
            </p:spPr>
          </p:pic>
          <p:pic>
            <p:nvPicPr>
              <p:cNvPr id="84" name="Picture 83" descr="A logo for a company&#10;&#10;Description automatically generated">
                <a:extLst>
                  <a:ext uri="{FF2B5EF4-FFF2-40B4-BE49-F238E27FC236}">
                    <a16:creationId xmlns:a16="http://schemas.microsoft.com/office/drawing/2014/main" id="{C1DAADC5-352E-B491-F56E-4B7D51F497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08" t="25380" r="31034" b="26522"/>
              <a:stretch/>
            </p:blipFill>
            <p:spPr>
              <a:xfrm>
                <a:off x="2766069" y="3733442"/>
                <a:ext cx="1420488" cy="876879"/>
              </a:xfrm>
              <a:prstGeom prst="rect">
                <a:avLst/>
              </a:prstGeom>
            </p:spPr>
          </p:pic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39DD976C-F251-F136-10EA-7F4A597128E5}"/>
                </a:ext>
              </a:extLst>
            </p:cNvPr>
            <p:cNvGrpSpPr/>
            <p:nvPr/>
          </p:nvGrpSpPr>
          <p:grpSpPr>
            <a:xfrm>
              <a:off x="4631916" y="3676816"/>
              <a:ext cx="1973859" cy="2194560"/>
              <a:chOff x="4631916" y="3676816"/>
              <a:chExt cx="1973859" cy="219456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ABD238D-7D37-8415-3149-80115368F226}"/>
                  </a:ext>
                </a:extLst>
              </p:cNvPr>
              <p:cNvSpPr txBox="1"/>
              <p:nvPr/>
            </p:nvSpPr>
            <p:spPr>
              <a:xfrm>
                <a:off x="4631916" y="367681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15" name="Picture 14" descr="A logo of a flower&#10;&#10;Description automatically generated">
                <a:extLst>
                  <a:ext uri="{FF2B5EF4-FFF2-40B4-BE49-F238E27FC236}">
                    <a16:creationId xmlns:a16="http://schemas.microsoft.com/office/drawing/2014/main" id="{7C64589F-D7FD-1C2D-4F45-E8577035C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5777" y="4905622"/>
                <a:ext cx="854036" cy="818999"/>
              </a:xfrm>
              <a:prstGeom prst="rect">
                <a:avLst/>
              </a:prstGeom>
            </p:spPr>
          </p:pic>
          <p:pic>
            <p:nvPicPr>
              <p:cNvPr id="17" name="Picture 16" descr="A red and white logo&#10;&#10;Description automatically generated">
                <a:extLst>
                  <a:ext uri="{FF2B5EF4-FFF2-40B4-BE49-F238E27FC236}">
                    <a16:creationId xmlns:a16="http://schemas.microsoft.com/office/drawing/2014/main" id="{E2715CE3-52D4-E03C-7C8D-0B316978D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7598" y="3982699"/>
                <a:ext cx="1550395" cy="378365"/>
              </a:xfrm>
              <a:prstGeom prst="rect">
                <a:avLst/>
              </a:prstGeom>
            </p:spPr>
          </p:pic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408F2C53-363D-63B8-6AAA-446A19C99365}"/>
                  </a:ext>
                </a:extLst>
              </p:cNvPr>
              <p:cNvSpPr txBox="1"/>
              <p:nvPr/>
            </p:nvSpPr>
            <p:spPr>
              <a:xfrm>
                <a:off x="4639815" y="4626454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recapitalized by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A333B13-F12C-8F85-8376-FDD2D4904140}"/>
                </a:ext>
              </a:extLst>
            </p:cNvPr>
            <p:cNvGrpSpPr/>
            <p:nvPr/>
          </p:nvGrpSpPr>
          <p:grpSpPr>
            <a:xfrm>
              <a:off x="6801356" y="3676816"/>
              <a:ext cx="1965960" cy="2194560"/>
              <a:chOff x="6819110" y="3676816"/>
              <a:chExt cx="1965960" cy="219456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402CD17-523F-5F02-89AC-235D2F67E138}"/>
                  </a:ext>
                </a:extLst>
              </p:cNvPr>
              <p:cNvSpPr txBox="1"/>
              <p:nvPr/>
            </p:nvSpPr>
            <p:spPr>
              <a:xfrm>
                <a:off x="6819110" y="367681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64" name="Picture 63" descr="A blue text on a white background&#10;&#10;Description automatically generated">
                <a:extLst>
                  <a:ext uri="{FF2B5EF4-FFF2-40B4-BE49-F238E27FC236}">
                    <a16:creationId xmlns:a16="http://schemas.microsoft.com/office/drawing/2014/main" id="{F1D40DC2-CB4F-BEAA-B853-8162D33681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40930" y="5151566"/>
                <a:ext cx="1522320" cy="327110"/>
              </a:xfrm>
              <a:prstGeom prst="rect">
                <a:avLst/>
              </a:prstGeom>
            </p:spPr>
          </p:pic>
          <p:pic>
            <p:nvPicPr>
              <p:cNvPr id="86" name="Picture 85" descr="A logo with a lightning bolt and red and blue text&#10;&#10;Description automatically generated">
                <a:extLst>
                  <a:ext uri="{FF2B5EF4-FFF2-40B4-BE49-F238E27FC236}">
                    <a16:creationId xmlns:a16="http://schemas.microsoft.com/office/drawing/2014/main" id="{643D4231-E004-5524-A859-BA6E36440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11963" y="3872354"/>
                <a:ext cx="1380255" cy="599055"/>
              </a:xfrm>
              <a:prstGeom prst="rect">
                <a:avLst/>
              </a:prstGeom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67FAC3A-7F6B-7889-3A36-E3E3F3E9845C}"/>
                  </a:ext>
                </a:extLst>
              </p:cNvPr>
              <p:cNvSpPr txBox="1"/>
              <p:nvPr/>
            </p:nvSpPr>
            <p:spPr>
              <a:xfrm>
                <a:off x="6819110" y="4627496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5FCD0EE-3666-E092-117F-0DC80027903E}"/>
                </a:ext>
              </a:extLst>
            </p:cNvPr>
            <p:cNvGrpSpPr/>
            <p:nvPr/>
          </p:nvGrpSpPr>
          <p:grpSpPr>
            <a:xfrm>
              <a:off x="293038" y="3676816"/>
              <a:ext cx="1993749" cy="2194560"/>
              <a:chOff x="293038" y="3676816"/>
              <a:chExt cx="1993749" cy="219456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2601B54-15C5-525D-5671-91EEAC0B5E04}"/>
                  </a:ext>
                </a:extLst>
              </p:cNvPr>
              <p:cNvSpPr txBox="1"/>
              <p:nvPr/>
            </p:nvSpPr>
            <p:spPr>
              <a:xfrm>
                <a:off x="293038" y="3676816"/>
                <a:ext cx="1965960" cy="21945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B288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987AB-F688-E92B-FB40-12F9682AD190}"/>
                  </a:ext>
                </a:extLst>
              </p:cNvPr>
              <p:cNvSpPr txBox="1"/>
              <p:nvPr/>
            </p:nvSpPr>
            <p:spPr>
              <a:xfrm>
                <a:off x="320827" y="4663233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rgbClr val="33B288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has been acquired by</a:t>
                </a:r>
              </a:p>
            </p:txBody>
          </p:sp>
          <p:pic>
            <p:nvPicPr>
              <p:cNvPr id="52" name="Picture 51" descr="A logo with text on it&#10;&#10;Description automatically generated">
                <a:extLst>
                  <a:ext uri="{FF2B5EF4-FFF2-40B4-BE49-F238E27FC236}">
                    <a16:creationId xmlns:a16="http://schemas.microsoft.com/office/drawing/2014/main" id="{F0F9C18F-0086-31C6-97CC-5C692B201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7562" y="3757592"/>
                <a:ext cx="1106196" cy="828579"/>
              </a:xfrm>
              <a:prstGeom prst="rect">
                <a:avLst/>
              </a:prstGeom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2904074-17B6-7746-E61F-253218A74834}"/>
                  </a:ext>
                </a:extLst>
              </p:cNvPr>
              <p:cNvSpPr txBox="1"/>
              <p:nvPr/>
            </p:nvSpPr>
            <p:spPr>
              <a:xfrm>
                <a:off x="307680" y="5177961"/>
                <a:ext cx="1965960" cy="2743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Undisclosed Buyer</a:t>
                </a:r>
              </a:p>
            </p:txBody>
          </p:sp>
        </p:grp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EFA5614F-662D-95F7-4B38-5BAD5F606F4F}"/>
              </a:ext>
            </a:extLst>
          </p:cNvPr>
          <p:cNvSpPr txBox="1"/>
          <p:nvPr/>
        </p:nvSpPr>
        <p:spPr>
          <a:xfrm>
            <a:off x="320827" y="2263280"/>
            <a:ext cx="83888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Transactions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443180E-312D-15FB-6DE0-232C7F480711}"/>
              </a:ext>
            </a:extLst>
          </p:cNvPr>
          <p:cNvSpPr txBox="1"/>
          <p:nvPr/>
        </p:nvSpPr>
        <p:spPr>
          <a:xfrm>
            <a:off x="168298" y="10849857"/>
            <a:ext cx="8388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Transactions completed by Principal at previous firm</a:t>
            </a:r>
          </a:p>
        </p:txBody>
      </p:sp>
    </p:spTree>
    <p:extLst>
      <p:ext uri="{BB962C8B-B14F-4D97-AF65-F5344CB8AC3E}">
        <p14:creationId xmlns:p14="http://schemas.microsoft.com/office/powerpoint/2010/main" val="2631317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79CCA34C26E54286DFD0B54F12FF98" ma:contentTypeVersion="12" ma:contentTypeDescription="Create a new document." ma:contentTypeScope="" ma:versionID="b2092f8febc6c74e633ac1e535df4b8d">
  <xsd:schema xmlns:xsd="http://www.w3.org/2001/XMLSchema" xmlns:xs="http://www.w3.org/2001/XMLSchema" xmlns:p="http://schemas.microsoft.com/office/2006/metadata/properties" xmlns:ns2="eb7116be-c921-4c29-b78a-27518c6a7151" xmlns:ns3="e1777fc3-4745-40aa-aaef-048e556353b1" targetNamespace="http://schemas.microsoft.com/office/2006/metadata/properties" ma:root="true" ma:fieldsID="16190d82df067a5e265057e65d24d0d5" ns2:_="" ns3:_="">
    <xsd:import namespace="eb7116be-c921-4c29-b78a-27518c6a7151"/>
    <xsd:import namespace="e1777fc3-4745-40aa-aaef-048e556353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116be-c921-4c29-b78a-27518c6a71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d4cf662-d6f7-428d-8985-c33e797692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777fc3-4745-40aa-aaef-048e556353b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c9a82de-3fd1-4214-8118-47ebdf032088}" ma:internalName="TaxCatchAll" ma:showField="CatchAllData" ma:web="e1777fc3-4745-40aa-aaef-048e556353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777fc3-4745-40aa-aaef-048e556353b1" xsi:nil="true"/>
    <lcf76f155ced4ddcb4097134ff3c332f xmlns="eb7116be-c921-4c29-b78a-27518c6a71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776702-9B7F-4844-A6BA-6F6AB3A48B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7116be-c921-4c29-b78a-27518c6a7151"/>
    <ds:schemaRef ds:uri="e1777fc3-4745-40aa-aaef-048e556353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8643C4-D8AE-45B6-84F8-1C22A22310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35555E-4DC3-4CCB-A103-E37C9368AF69}">
  <ds:schemaRefs>
    <ds:schemaRef ds:uri="http://schemas.microsoft.com/office/2006/metadata/properties"/>
    <ds:schemaRef ds:uri="http://schemas.microsoft.com/office/infopath/2007/PartnerControls"/>
    <ds:schemaRef ds:uri="e1777fc3-4745-40aa-aaef-048e556353b1"/>
    <ds:schemaRef ds:uri="eb7116be-c921-4c29-b78a-27518c6a715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2321</TotalTime>
  <Words>405</Words>
  <Application>Microsoft Office PowerPoint</Application>
  <PresentationFormat>Custom</PresentationFormat>
  <Paragraphs>69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Roboto</vt:lpstr>
      <vt:lpstr>Roboto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Harris</dc:creator>
  <cp:lastModifiedBy>Emily Harris</cp:lastModifiedBy>
  <cp:revision>1</cp:revision>
  <dcterms:created xsi:type="dcterms:W3CDTF">2024-09-17T15:55:04Z</dcterms:created>
  <dcterms:modified xsi:type="dcterms:W3CDTF">2024-09-22T15:35:59Z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0x0101006479CCA34C26E54286DFD0B54F12FF98</vt:lpwstr>
  </property>
  <property fmtid="{D5CDD505-2E9C-101B-9397-08002B2CF9AE}" pid="3" name="MediaServiceImageTags">
    <vt:lpwstr/>
  </property>
</Properties>
</file>