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7" r:id="rId5"/>
    <p:sldMasterId id="214748368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embeddedFontLst>
    <p:embeddedFont>
      <p:font typeface="Montserrat SemiBold"/>
      <p:regular r:id="rId38"/>
      <p:bold r:id="rId39"/>
      <p:italic r:id="rId40"/>
      <p:boldItalic r:id="rId41"/>
    </p:embeddedFont>
    <p:embeddedFont>
      <p:font typeface="League Spartan"/>
      <p:regular r:id="rId42"/>
      <p:bold r:id="rId43"/>
    </p:embeddedFont>
    <p:embeddedFont>
      <p:font typeface="Roboto"/>
      <p:bold r:id="rId44"/>
      <p:boldItalic r:id="rId45"/>
    </p:embeddedFont>
    <p:embeddedFont>
      <p:font typeface="Poppins"/>
      <p:regular r:id="rId46"/>
      <p:bold r:id="rId47"/>
      <p:italic r:id="rId48"/>
      <p:boldItalic r:id="rId49"/>
    </p:embeddedFont>
    <p:embeddedFont>
      <p:font typeface="Arvo"/>
      <p:bold r:id="rId50"/>
      <p:boldItalic r:id="rId51"/>
    </p:embeddedFont>
    <p:embeddedFont>
      <p:font typeface="Poppins SemiBold"/>
      <p:regular r:id="rId52"/>
      <p:bold r:id="rId53"/>
      <p:italic r:id="rId54"/>
      <p:boldItalic r:id="rId55"/>
    </p:embeddedFont>
    <p:embeddedFont>
      <p:font typeface="Gill Sans"/>
      <p:regular r:id="rId56"/>
      <p:bold r:id="rId57"/>
    </p:embeddedFont>
    <p:embeddedFont>
      <p:font typeface="Barlow"/>
      <p:bold r:id="rId58"/>
      <p:boldItalic r:id="rId59"/>
    </p:embeddedFont>
    <p:embeddedFont>
      <p:font typeface="Questrial"/>
      <p:regular r:id="rId60"/>
    </p:embeddedFont>
    <p:embeddedFont>
      <p:font typeface="Century Gothic"/>
      <p:regular r:id="rId61"/>
      <p:bold r:id="rId62"/>
      <p:italic r:id="rId63"/>
      <p:boldItalic r:id="rId64"/>
    </p:embeddedFont>
    <p:embeddedFont>
      <p:font typeface="Open Sans"/>
      <p:bold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67" roundtripDataSignature="AMtx7mh0krW7Hvbgn1c7OIhlxSRQTJpW1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SemiBold-italic.fntdata"/><Relationship Id="rId42" Type="http://schemas.openxmlformats.org/officeDocument/2006/relationships/font" Target="fonts/LeagueSpartan-regular.fntdata"/><Relationship Id="rId41" Type="http://schemas.openxmlformats.org/officeDocument/2006/relationships/font" Target="fonts/MontserratSemiBold-boldItalic.fntdata"/><Relationship Id="rId44" Type="http://schemas.openxmlformats.org/officeDocument/2006/relationships/font" Target="fonts/Roboto-bold.fntdata"/><Relationship Id="rId43" Type="http://schemas.openxmlformats.org/officeDocument/2006/relationships/font" Target="fonts/LeagueSpartan-bold.fntdata"/><Relationship Id="rId46" Type="http://schemas.openxmlformats.org/officeDocument/2006/relationships/font" Target="fonts/Poppins-regular.fntdata"/><Relationship Id="rId45"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Poppins-italic.fntdata"/><Relationship Id="rId47" Type="http://schemas.openxmlformats.org/officeDocument/2006/relationships/font" Target="fonts/Poppins-bold.fntdata"/><Relationship Id="rId49" Type="http://schemas.openxmlformats.org/officeDocument/2006/relationships/font" Target="fonts/Poppins-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font" Target="fonts/MontserratSemiBold-bold.fntdata"/><Relationship Id="rId38" Type="http://schemas.openxmlformats.org/officeDocument/2006/relationships/font" Target="fonts/MontserratSemiBold-regular.fntdata"/><Relationship Id="rId62" Type="http://schemas.openxmlformats.org/officeDocument/2006/relationships/font" Target="fonts/CenturyGothic-bold.fntdata"/><Relationship Id="rId61" Type="http://schemas.openxmlformats.org/officeDocument/2006/relationships/font" Target="fonts/CenturyGothic-regular.fntdata"/><Relationship Id="rId20" Type="http://schemas.openxmlformats.org/officeDocument/2006/relationships/slide" Target="slides/slide13.xml"/><Relationship Id="rId64" Type="http://schemas.openxmlformats.org/officeDocument/2006/relationships/font" Target="fonts/CenturyGothic-boldItalic.fntdata"/><Relationship Id="rId63" Type="http://schemas.openxmlformats.org/officeDocument/2006/relationships/font" Target="fonts/CenturyGothic-italic.fntdata"/><Relationship Id="rId22" Type="http://schemas.openxmlformats.org/officeDocument/2006/relationships/slide" Target="slides/slide15.xml"/><Relationship Id="rId66" Type="http://schemas.openxmlformats.org/officeDocument/2006/relationships/font" Target="fonts/OpenSans-boldItalic.fntdata"/><Relationship Id="rId21" Type="http://schemas.openxmlformats.org/officeDocument/2006/relationships/slide" Target="slides/slide14.xml"/><Relationship Id="rId65" Type="http://schemas.openxmlformats.org/officeDocument/2006/relationships/font" Target="fonts/OpenSans-bold.fntdata"/><Relationship Id="rId24" Type="http://schemas.openxmlformats.org/officeDocument/2006/relationships/slide" Target="slides/slide17.xml"/><Relationship Id="rId23" Type="http://schemas.openxmlformats.org/officeDocument/2006/relationships/slide" Target="slides/slide16.xml"/><Relationship Id="rId67" Type="http://customschemas.google.com/relationships/presentationmetadata" Target="metadata"/><Relationship Id="rId60" Type="http://schemas.openxmlformats.org/officeDocument/2006/relationships/font" Target="fonts/Questrial-regular.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Arvo-boldItalic.fntdata"/><Relationship Id="rId50" Type="http://schemas.openxmlformats.org/officeDocument/2006/relationships/font" Target="fonts/Arvo-bold.fntdata"/><Relationship Id="rId53" Type="http://schemas.openxmlformats.org/officeDocument/2006/relationships/font" Target="fonts/PoppinsSemiBold-bold.fntdata"/><Relationship Id="rId52" Type="http://schemas.openxmlformats.org/officeDocument/2006/relationships/font" Target="fonts/PoppinsSemiBold-regular.fntdata"/><Relationship Id="rId11" Type="http://schemas.openxmlformats.org/officeDocument/2006/relationships/slide" Target="slides/slide4.xml"/><Relationship Id="rId55" Type="http://schemas.openxmlformats.org/officeDocument/2006/relationships/font" Target="fonts/PoppinsSemiBold-boldItalic.fntdata"/><Relationship Id="rId10" Type="http://schemas.openxmlformats.org/officeDocument/2006/relationships/slide" Target="slides/slide3.xml"/><Relationship Id="rId54" Type="http://schemas.openxmlformats.org/officeDocument/2006/relationships/font" Target="fonts/PoppinsSemiBold-italic.fntdata"/><Relationship Id="rId13" Type="http://schemas.openxmlformats.org/officeDocument/2006/relationships/slide" Target="slides/slide6.xml"/><Relationship Id="rId57" Type="http://schemas.openxmlformats.org/officeDocument/2006/relationships/font" Target="fonts/GillSans-bold.fntdata"/><Relationship Id="rId12" Type="http://schemas.openxmlformats.org/officeDocument/2006/relationships/slide" Target="slides/slide5.xml"/><Relationship Id="rId56" Type="http://schemas.openxmlformats.org/officeDocument/2006/relationships/font" Target="fonts/GillSans-regular.fntdata"/><Relationship Id="rId15" Type="http://schemas.openxmlformats.org/officeDocument/2006/relationships/slide" Target="slides/slide8.xml"/><Relationship Id="rId59" Type="http://schemas.openxmlformats.org/officeDocument/2006/relationships/font" Target="fonts/Barlow-boldItalic.fntdata"/><Relationship Id="rId14" Type="http://schemas.openxmlformats.org/officeDocument/2006/relationships/slide" Target="slides/slide7.xml"/><Relationship Id="rId58" Type="http://schemas.openxmlformats.org/officeDocument/2006/relationships/font" Target="fonts/Barlow-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88" name="Google Shape;28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f6735ab26f_2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g2f6735ab26f_2_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f6735ab26f_2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g2f6735ab26f_2_3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9" name="Google Shape;369;p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f6735ab26f_2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g2f6735ab26f_2_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9" name="Google Shape;399;p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9" name="Google Shape;409;p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f6735ab26f_2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g2f6735ab26f_2_2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f6735ab26f_2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g2f6735ab26f_2_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f6735ab26f_2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g2f6735ab26f_2_1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f6735ab26f_2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g2f6735ab26f_2_2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f6735ab26f_2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g2f6735ab26f_2_2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2f6735ab26f_2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g2f6735ab26f_2_2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f6735ab26f_2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g2f6735ab26f_2_3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f6735ab26f_2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g2f6735ab26f_2_3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00da18dbe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00da18dbe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00da18db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300da18db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300da18dbe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300da18dbe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2f6735ab26f_2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g2f6735ab26f_2_3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2f6735ab26f_2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g2f6735ab26f_2_3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2" name="Google Shape;72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9" name="Google Shape;72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1" name="Shape 11"/>
        <p:cNvGrpSpPr/>
        <p:nvPr/>
      </p:nvGrpSpPr>
      <p:grpSpPr>
        <a:xfrm>
          <a:off x="0" y="0"/>
          <a:ext cx="0" cy="0"/>
          <a:chOff x="0" y="0"/>
          <a:chExt cx="0" cy="0"/>
        </a:xfrm>
      </p:grpSpPr>
      <p:sp>
        <p:nvSpPr>
          <p:cNvPr id="12" name="Google Shape;12;p16"/>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6"/>
          <p:cNvSpPr txBox="1"/>
          <p:nvPr>
            <p:ph idx="1" type="subTitle"/>
          </p:nvPr>
        </p:nvSpPr>
        <p:spPr>
          <a:xfrm>
            <a:off x="1143000" y="2701528"/>
            <a:ext cx="6858000" cy="1241700"/>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6"/>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6"/>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spTree>
      <p:nvGrpSpPr>
        <p:cNvPr id="17" name="Shape 17"/>
        <p:cNvGrpSpPr/>
        <p:nvPr/>
      </p:nvGrpSpPr>
      <p:grpSpPr>
        <a:xfrm>
          <a:off x="0" y="0"/>
          <a:ext cx="0" cy="0"/>
          <a:chOff x="0" y="0"/>
          <a:chExt cx="0" cy="0"/>
        </a:xfrm>
      </p:grpSpPr>
      <p:sp>
        <p:nvSpPr>
          <p:cNvPr id="18" name="Google Shape;18;p19"/>
          <p:cNvSpPr txBox="1"/>
          <p:nvPr>
            <p:ph idx="12" type="sldNum"/>
          </p:nvPr>
        </p:nvSpPr>
        <p:spPr>
          <a:xfrm>
            <a:off x="7885509" y="4462701"/>
            <a:ext cx="573300" cy="1734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9" name="Shape 19"/>
        <p:cNvGrpSpPr/>
        <p:nvPr/>
      </p:nvGrpSpPr>
      <p:grpSpPr>
        <a:xfrm>
          <a:off x="0" y="0"/>
          <a:ext cx="0" cy="0"/>
          <a:chOff x="0" y="0"/>
          <a:chExt cx="0" cy="0"/>
        </a:xfrm>
      </p:grpSpPr>
      <p:sp>
        <p:nvSpPr>
          <p:cNvPr id="20" name="Google Shape;20;p37"/>
          <p:cNvSpPr txBox="1"/>
          <p:nvPr>
            <p:ph type="title"/>
          </p:nvPr>
        </p:nvSpPr>
        <p:spPr>
          <a:xfrm>
            <a:off x="685332" y="349589"/>
            <a:ext cx="7773300" cy="1425900"/>
          </a:xfrm>
          <a:prstGeom prst="rect">
            <a:avLst/>
          </a:prstGeom>
          <a:noFill/>
          <a:ln>
            <a:noFill/>
          </a:ln>
        </p:spPr>
        <p:txBody>
          <a:bodyPr anchorCtr="0" anchor="ctr" bIns="91425" lIns="91425" spcFirstLastPara="1" rIns="91425" wrap="square" tIns="91425">
            <a:noAutofit/>
          </a:bodyPr>
          <a:lstStyle>
            <a:lvl1pPr lvl="0"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21" name="Google Shape;21;p37"/>
          <p:cNvSpPr txBox="1"/>
          <p:nvPr>
            <p:ph idx="1" type="body"/>
          </p:nvPr>
        </p:nvSpPr>
        <p:spPr>
          <a:xfrm>
            <a:off x="685330" y="1775319"/>
            <a:ext cx="7773000" cy="3368400"/>
          </a:xfrm>
          <a:prstGeom prst="rect">
            <a:avLst/>
          </a:prstGeom>
          <a:noFill/>
          <a:ln>
            <a:noFill/>
          </a:ln>
        </p:spPr>
        <p:txBody>
          <a:bodyPr anchorCtr="0" anchor="t" bIns="91425" lIns="91425" spcFirstLastPara="1" rIns="91425" wrap="square" tIns="91425">
            <a:noAutofit/>
          </a:bodyPr>
          <a:lstStyle>
            <a:lvl1pPr indent="-355600" lvl="0" marL="457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1pPr>
            <a:lvl2pPr indent="-355600" lvl="1" marL="914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2pPr>
            <a:lvl3pPr indent="-355600" lvl="2" marL="1371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3pPr>
            <a:lvl4pPr indent="-355600" lvl="3" marL="1828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4pPr>
            <a:lvl5pPr indent="-355600" lvl="4" marL="22860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22" name="Google Shape;22;p37"/>
          <p:cNvSpPr txBox="1"/>
          <p:nvPr>
            <p:ph idx="12" type="sldNum"/>
          </p:nvPr>
        </p:nvSpPr>
        <p:spPr>
          <a:xfrm>
            <a:off x="7885509" y="4462701"/>
            <a:ext cx="573300" cy="1734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Vertical">
  <p:cSld name="Photo - Vertical">
    <p:spTree>
      <p:nvGrpSpPr>
        <p:cNvPr id="23" name="Shape 23"/>
        <p:cNvGrpSpPr/>
        <p:nvPr/>
      </p:nvGrpSpPr>
      <p:grpSpPr>
        <a:xfrm>
          <a:off x="0" y="0"/>
          <a:ext cx="0" cy="0"/>
          <a:chOff x="0" y="0"/>
          <a:chExt cx="0" cy="0"/>
        </a:xfrm>
      </p:grpSpPr>
      <p:sp>
        <p:nvSpPr>
          <p:cNvPr id="24" name="Google Shape;24;p38"/>
          <p:cNvSpPr/>
          <p:nvPr>
            <p:ph idx="2" type="pic"/>
          </p:nvPr>
        </p:nvSpPr>
        <p:spPr>
          <a:xfrm>
            <a:off x="4679156" y="321469"/>
            <a:ext cx="2826300" cy="4092000"/>
          </a:xfrm>
          <a:prstGeom prst="rect">
            <a:avLst/>
          </a:prstGeom>
          <a:noFill/>
          <a:ln>
            <a:noFill/>
          </a:ln>
        </p:spPr>
      </p:sp>
      <p:sp>
        <p:nvSpPr>
          <p:cNvPr id="25" name="Google Shape;25;p38"/>
          <p:cNvSpPr txBox="1"/>
          <p:nvPr>
            <p:ph type="title"/>
          </p:nvPr>
        </p:nvSpPr>
        <p:spPr>
          <a:xfrm>
            <a:off x="1330524" y="535782"/>
            <a:ext cx="3107400" cy="20493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rgbClr val="535353"/>
              </a:buClr>
              <a:buSzPts val="1400"/>
              <a:buFont typeface="Gill Sans"/>
              <a:buNone/>
              <a:defRPr b="0" i="0" sz="3750" u="none" cap="none" strike="noStrike">
                <a:solidFill>
                  <a:srgbClr val="535353"/>
                </a:solidFill>
                <a:latin typeface="Gill Sans"/>
                <a:ea typeface="Gill Sans"/>
                <a:cs typeface="Gill Sans"/>
                <a:sym typeface="Gill Sans"/>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26" name="Google Shape;26;p38"/>
          <p:cNvSpPr txBox="1"/>
          <p:nvPr>
            <p:ph idx="1" type="body"/>
          </p:nvPr>
        </p:nvSpPr>
        <p:spPr>
          <a:xfrm>
            <a:off x="1330524" y="2578448"/>
            <a:ext cx="3107400" cy="2049300"/>
          </a:xfrm>
          <a:prstGeom prst="rect">
            <a:avLst/>
          </a:prstGeom>
          <a:noFill/>
          <a:ln>
            <a:noFill/>
          </a:ln>
        </p:spPr>
        <p:txBody>
          <a:bodyPr anchorCtr="0" anchor="t" bIns="91425" lIns="91425" spcFirstLastPara="1" rIns="91425" wrap="square" tIns="91425">
            <a:noAutofit/>
          </a:bodyPr>
          <a:lstStyle>
            <a:lvl1pPr indent="-228600" lvl="0" marL="4572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1pPr>
            <a:lvl2pPr indent="-228600" lvl="1" marL="9144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2pPr>
            <a:lvl3pPr indent="-228600" lvl="2" marL="13716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3pPr>
            <a:lvl4pPr indent="-228600" lvl="3" marL="18288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4pPr>
            <a:lvl5pPr indent="-228600" lvl="4" marL="22860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27" name="Google Shape;27;p38"/>
          <p:cNvSpPr txBox="1"/>
          <p:nvPr>
            <p:ph idx="12" type="sldNum"/>
          </p:nvPr>
        </p:nvSpPr>
        <p:spPr>
          <a:xfrm>
            <a:off x="4479949" y="4889004"/>
            <a:ext cx="177300" cy="186900"/>
          </a:xfrm>
          <a:prstGeom prst="rect">
            <a:avLst/>
          </a:prstGeom>
          <a:noFill/>
          <a:ln>
            <a:noFill/>
          </a:ln>
        </p:spPr>
        <p:txBody>
          <a:bodyPr anchorCtr="0" anchor="t" bIns="35700" lIns="35700" spcFirstLastPara="1" rIns="35700" wrap="square" tIns="35700">
            <a:noAutofit/>
          </a:bodyPr>
          <a:lstStyle>
            <a:lvl1pPr indent="0" lvl="0"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1pPr>
            <a:lvl2pPr indent="0" lvl="1"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2pPr>
            <a:lvl3pPr indent="0" lvl="2"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3pPr>
            <a:lvl4pPr indent="0" lvl="3"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4pPr>
            <a:lvl5pPr indent="0" lvl="4"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5pPr>
            <a:lvl6pPr indent="0" lvl="5"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6pPr>
            <a:lvl7pPr indent="0" lvl="6"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7pPr>
            <a:lvl8pPr indent="0" lvl="7"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8pPr>
            <a:lvl9pPr indent="0" lvl="8"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sz="750">
              <a:solidFill>
                <a:srgbClr val="000000"/>
              </a:solidFill>
              <a:latin typeface="Questrial"/>
              <a:ea typeface="Questrial"/>
              <a:cs typeface="Questrial"/>
              <a:sym typeface="Quest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28" name="Shape 28"/>
        <p:cNvGrpSpPr/>
        <p:nvPr/>
      </p:nvGrpSpPr>
      <p:grpSpPr>
        <a:xfrm>
          <a:off x="0" y="0"/>
          <a:ext cx="0" cy="0"/>
          <a:chOff x="0" y="0"/>
          <a:chExt cx="0" cy="0"/>
        </a:xfrm>
      </p:grpSpPr>
      <p:sp>
        <p:nvSpPr>
          <p:cNvPr id="29" name="Google Shape;29;p39"/>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3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p:cSld name="Photo - Horizontal">
    <p:spTree>
      <p:nvGrpSpPr>
        <p:cNvPr id="34" name="Shape 34"/>
        <p:cNvGrpSpPr/>
        <p:nvPr/>
      </p:nvGrpSpPr>
      <p:grpSpPr>
        <a:xfrm>
          <a:off x="0" y="0"/>
          <a:ext cx="0" cy="0"/>
          <a:chOff x="0" y="0"/>
          <a:chExt cx="0" cy="0"/>
        </a:xfrm>
      </p:grpSpPr>
      <p:sp>
        <p:nvSpPr>
          <p:cNvPr id="35" name="Google Shape;35;p40"/>
          <p:cNvSpPr/>
          <p:nvPr>
            <p:ph idx="2" type="pic"/>
          </p:nvPr>
        </p:nvSpPr>
        <p:spPr>
          <a:xfrm>
            <a:off x="1852911" y="274588"/>
            <a:ext cx="5478300" cy="3090300"/>
          </a:xfrm>
          <a:prstGeom prst="rect">
            <a:avLst/>
          </a:prstGeom>
          <a:noFill/>
          <a:ln>
            <a:noFill/>
          </a:ln>
        </p:spPr>
      </p:sp>
      <p:sp>
        <p:nvSpPr>
          <p:cNvPr id="36" name="Google Shape;36;p40"/>
          <p:cNvSpPr txBox="1"/>
          <p:nvPr>
            <p:ph type="title"/>
          </p:nvPr>
        </p:nvSpPr>
        <p:spPr>
          <a:xfrm>
            <a:off x="1812727" y="3643313"/>
            <a:ext cx="5518500" cy="6765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535353"/>
              </a:buClr>
              <a:buSzPts val="1400"/>
              <a:buFont typeface="Gill Sans"/>
              <a:buNone/>
              <a:defRPr b="0" i="0" sz="3750" u="none" cap="none" strike="noStrike">
                <a:solidFill>
                  <a:srgbClr val="535353"/>
                </a:solidFill>
                <a:latin typeface="Gill Sans"/>
                <a:ea typeface="Gill Sans"/>
                <a:cs typeface="Gill Sans"/>
                <a:sym typeface="Gill Sans"/>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37" name="Google Shape;37;p40"/>
          <p:cNvSpPr txBox="1"/>
          <p:nvPr>
            <p:ph idx="1" type="body"/>
          </p:nvPr>
        </p:nvSpPr>
        <p:spPr>
          <a:xfrm>
            <a:off x="1812727" y="4319737"/>
            <a:ext cx="5518500" cy="596100"/>
          </a:xfrm>
          <a:prstGeom prst="rect">
            <a:avLst/>
          </a:prstGeom>
          <a:noFill/>
          <a:ln>
            <a:noFill/>
          </a:ln>
        </p:spPr>
        <p:txBody>
          <a:bodyPr anchorCtr="0" anchor="t" bIns="91425" lIns="91425" spcFirstLastPara="1" rIns="91425" wrap="square" tIns="91425">
            <a:noAutofit/>
          </a:bodyPr>
          <a:lstStyle>
            <a:lvl1pPr indent="-228600" lvl="0" marL="4572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1pPr>
            <a:lvl2pPr indent="-228600" lvl="1" marL="9144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2pPr>
            <a:lvl3pPr indent="-228600" lvl="2" marL="13716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3pPr>
            <a:lvl4pPr indent="-228600" lvl="3" marL="18288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4pPr>
            <a:lvl5pPr indent="-228600" lvl="4" marL="22860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38" name="Google Shape;38;p40"/>
          <p:cNvSpPr txBox="1"/>
          <p:nvPr>
            <p:ph idx="12" type="sldNum"/>
          </p:nvPr>
        </p:nvSpPr>
        <p:spPr>
          <a:xfrm>
            <a:off x="4479949" y="4889004"/>
            <a:ext cx="177300" cy="186900"/>
          </a:xfrm>
          <a:prstGeom prst="rect">
            <a:avLst/>
          </a:prstGeom>
          <a:noFill/>
          <a:ln>
            <a:noFill/>
          </a:ln>
        </p:spPr>
        <p:txBody>
          <a:bodyPr anchorCtr="0" anchor="t" bIns="35700" lIns="35700" spcFirstLastPara="1" rIns="35700" wrap="square" tIns="35700">
            <a:noAutofit/>
          </a:bodyPr>
          <a:lstStyle>
            <a:lvl1pPr indent="0" lvl="0"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1pPr>
            <a:lvl2pPr indent="0" lvl="1"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2pPr>
            <a:lvl3pPr indent="0" lvl="2"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3pPr>
            <a:lvl4pPr indent="0" lvl="3"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4pPr>
            <a:lvl5pPr indent="0" lvl="4"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5pPr>
            <a:lvl6pPr indent="0" lvl="5"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6pPr>
            <a:lvl7pPr indent="0" lvl="6"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7pPr>
            <a:lvl8pPr indent="0" lvl="7"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8pPr>
            <a:lvl9pPr indent="0" lvl="8"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sz="750">
              <a:solidFill>
                <a:srgbClr val="000000"/>
              </a:solidFill>
              <a:latin typeface="Questrial"/>
              <a:ea typeface="Questrial"/>
              <a:cs typeface="Questrial"/>
              <a:sym typeface="Quest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39" name="Shape 39"/>
        <p:cNvGrpSpPr/>
        <p:nvPr/>
      </p:nvGrpSpPr>
      <p:grpSpPr>
        <a:xfrm>
          <a:off x="0" y="0"/>
          <a:ext cx="0" cy="0"/>
          <a:chOff x="0" y="0"/>
          <a:chExt cx="0" cy="0"/>
        </a:xfrm>
      </p:grpSpPr>
      <p:sp>
        <p:nvSpPr>
          <p:cNvPr id="40" name="Google Shape;40;p41"/>
          <p:cNvSpPr txBox="1"/>
          <p:nvPr>
            <p:ph type="title"/>
          </p:nvPr>
        </p:nvSpPr>
        <p:spPr>
          <a:xfrm>
            <a:off x="685346" y="1931156"/>
            <a:ext cx="7773300" cy="1894500"/>
          </a:xfrm>
          <a:prstGeom prst="rect">
            <a:avLst/>
          </a:prstGeom>
          <a:noFill/>
          <a:ln>
            <a:noFill/>
          </a:ln>
        </p:spPr>
        <p:txBody>
          <a:bodyPr anchorCtr="0" anchor="b" bIns="91425" lIns="91425" spcFirstLastPara="1" rIns="91425" wrap="square" tIns="91425">
            <a:noAutofit/>
          </a:bodyPr>
          <a:lstStyle>
            <a:lvl1pPr lvl="0" marR="0" algn="ctr">
              <a:lnSpc>
                <a:spcPct val="90000"/>
              </a:lnSpc>
              <a:spcBef>
                <a:spcPts val="0"/>
              </a:spcBef>
              <a:spcAft>
                <a:spcPts val="0"/>
              </a:spcAft>
              <a:buClr>
                <a:srgbClr val="000000"/>
              </a:buClr>
              <a:buSzPts val="1400"/>
              <a:buFont typeface="Questrial"/>
              <a:buNone/>
              <a:defRPr b="0" i="0" sz="2400" u="none" cap="none" strike="noStrike">
                <a:solidFill>
                  <a:srgbClr val="000000"/>
                </a:solidFill>
                <a:latin typeface="Questrial"/>
                <a:ea typeface="Questrial"/>
                <a:cs typeface="Questrial"/>
                <a:sym typeface="Questrial"/>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41" name="Google Shape;41;p41"/>
          <p:cNvSpPr txBox="1"/>
          <p:nvPr>
            <p:ph idx="1" type="body"/>
          </p:nvPr>
        </p:nvSpPr>
        <p:spPr>
          <a:xfrm>
            <a:off x="685331" y="3831546"/>
            <a:ext cx="7773300" cy="1311900"/>
          </a:xfrm>
          <a:prstGeom prst="rect">
            <a:avLst/>
          </a:prstGeom>
          <a:noFill/>
          <a:ln>
            <a:noFill/>
          </a:ln>
        </p:spPr>
        <p:txBody>
          <a:bodyPr anchorCtr="0" anchor="t" bIns="91425" lIns="91425" spcFirstLastPara="1" rIns="91425" wrap="square" tIns="91425">
            <a:noAutofit/>
          </a:bodyPr>
          <a:lstStyle>
            <a:lvl1pPr indent="-228600" lvl="0" marL="4572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1pPr>
            <a:lvl2pPr indent="-228600" lvl="1" marL="9144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2pPr>
            <a:lvl3pPr indent="-228600" lvl="2" marL="13716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3pPr>
            <a:lvl4pPr indent="-228600" lvl="3" marL="18288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4pPr>
            <a:lvl5pPr indent="-228600" lvl="4" marL="22860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42" name="Google Shape;42;p41"/>
          <p:cNvSpPr txBox="1"/>
          <p:nvPr>
            <p:ph idx="12" type="sldNum"/>
          </p:nvPr>
        </p:nvSpPr>
        <p:spPr>
          <a:xfrm>
            <a:off x="7885509" y="4462701"/>
            <a:ext cx="573300" cy="1734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43" name="Shape 43"/>
        <p:cNvGrpSpPr/>
        <p:nvPr/>
      </p:nvGrpSpPr>
      <p:grpSpPr>
        <a:xfrm>
          <a:off x="0" y="0"/>
          <a:ext cx="0" cy="0"/>
          <a:chOff x="0" y="0"/>
          <a:chExt cx="0" cy="0"/>
        </a:xfrm>
      </p:grpSpPr>
      <p:sp>
        <p:nvSpPr>
          <p:cNvPr id="44" name="Google Shape;44;p42"/>
          <p:cNvSpPr txBox="1"/>
          <p:nvPr>
            <p:ph type="title"/>
          </p:nvPr>
        </p:nvSpPr>
        <p:spPr>
          <a:xfrm>
            <a:off x="685332" y="349589"/>
            <a:ext cx="7773300" cy="1425900"/>
          </a:xfrm>
          <a:prstGeom prst="rect">
            <a:avLst/>
          </a:prstGeom>
          <a:noFill/>
          <a:ln>
            <a:noFill/>
          </a:ln>
        </p:spPr>
        <p:txBody>
          <a:bodyPr anchorCtr="0" anchor="ctr" bIns="91425" lIns="91425" spcFirstLastPara="1" rIns="91425" wrap="square" tIns="91425">
            <a:noAutofit/>
          </a:bodyPr>
          <a:lstStyle>
            <a:lvl1pPr lvl="0"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45" name="Google Shape;45;p42"/>
          <p:cNvSpPr txBox="1"/>
          <p:nvPr>
            <p:ph idx="1" type="body"/>
          </p:nvPr>
        </p:nvSpPr>
        <p:spPr>
          <a:xfrm>
            <a:off x="685330" y="1775319"/>
            <a:ext cx="3829500" cy="3368400"/>
          </a:xfrm>
          <a:prstGeom prst="rect">
            <a:avLst/>
          </a:prstGeom>
          <a:noFill/>
          <a:ln>
            <a:noFill/>
          </a:ln>
        </p:spPr>
        <p:txBody>
          <a:bodyPr anchorCtr="0" anchor="t" bIns="91425" lIns="91425" spcFirstLastPara="1" rIns="91425" wrap="square" tIns="91425">
            <a:noAutofit/>
          </a:bodyPr>
          <a:lstStyle>
            <a:lvl1pPr indent="-355600" lvl="0" marL="457200" marR="0" algn="l">
              <a:lnSpc>
                <a:spcPct val="120000"/>
              </a:lnSpc>
              <a:spcBef>
                <a:spcPts val="750"/>
              </a:spcBef>
              <a:spcAft>
                <a:spcPts val="0"/>
              </a:spcAft>
              <a:buClr>
                <a:srgbClr val="000000"/>
              </a:buClr>
              <a:buSzPts val="2000"/>
              <a:buFont typeface="Questrial"/>
              <a:buChar char="•"/>
              <a:defRPr b="0" i="0" sz="1500" u="none" cap="none" strike="noStrike">
                <a:solidFill>
                  <a:srgbClr val="000000"/>
                </a:solidFill>
                <a:latin typeface="Questrial"/>
                <a:ea typeface="Questrial"/>
                <a:cs typeface="Questrial"/>
                <a:sym typeface="Questrial"/>
              </a:defRPr>
            </a:lvl1pPr>
            <a:lvl2pPr indent="-355600" lvl="1" marL="914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2pPr>
            <a:lvl3pPr indent="-355600" lvl="2" marL="1371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3pPr>
            <a:lvl4pPr indent="-355600" lvl="3" marL="1828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4pPr>
            <a:lvl5pPr indent="-355600" lvl="4" marL="22860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46" name="Google Shape;46;p42"/>
          <p:cNvSpPr txBox="1"/>
          <p:nvPr>
            <p:ph idx="12" type="sldNum"/>
          </p:nvPr>
        </p:nvSpPr>
        <p:spPr>
          <a:xfrm>
            <a:off x="7885509" y="4462701"/>
            <a:ext cx="573300" cy="1734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2">
  <p:cSld name="TITLE_AND_BODY 2">
    <p:spTree>
      <p:nvGrpSpPr>
        <p:cNvPr id="47" name="Shape 47"/>
        <p:cNvGrpSpPr/>
        <p:nvPr/>
      </p:nvGrpSpPr>
      <p:grpSpPr>
        <a:xfrm>
          <a:off x="0" y="0"/>
          <a:ext cx="0" cy="0"/>
          <a:chOff x="0" y="0"/>
          <a:chExt cx="0" cy="0"/>
        </a:xfrm>
      </p:grpSpPr>
      <p:pic>
        <p:nvPicPr>
          <p:cNvPr descr="\\DROBO-FS\QuickDrops\JB\PPTX NG\Droplets\LightingOverlay.png" id="48" name="Google Shape;48;p43"/>
          <p:cNvPicPr preferRelativeResize="0"/>
          <p:nvPr/>
        </p:nvPicPr>
        <p:blipFill rotWithShape="1">
          <a:blip r:embed="rId2">
            <a:alphaModFix/>
          </a:blip>
          <a:srcRect b="0" l="0" r="0" t="0"/>
          <a:stretch/>
        </p:blipFill>
        <p:spPr>
          <a:xfrm>
            <a:off x="-1" y="642936"/>
            <a:ext cx="6858005" cy="3857628"/>
          </a:xfrm>
          <a:prstGeom prst="rect">
            <a:avLst/>
          </a:prstGeom>
          <a:noFill/>
          <a:ln>
            <a:noFill/>
          </a:ln>
        </p:spPr>
      </p:pic>
      <p:pic>
        <p:nvPicPr>
          <p:cNvPr descr="Droplets-HD-Content-R1d.png" id="49" name="Google Shape;49;p43"/>
          <p:cNvPicPr preferRelativeResize="0"/>
          <p:nvPr/>
        </p:nvPicPr>
        <p:blipFill rotWithShape="1">
          <a:blip r:embed="rId3">
            <a:alphaModFix/>
          </a:blip>
          <a:srcRect b="0" l="0" r="0" t="0"/>
          <a:stretch/>
        </p:blipFill>
        <p:spPr>
          <a:xfrm>
            <a:off x="-1" y="642938"/>
            <a:ext cx="6858000" cy="3857625"/>
          </a:xfrm>
          <a:prstGeom prst="rect">
            <a:avLst/>
          </a:prstGeom>
          <a:noFill/>
          <a:ln>
            <a:noFill/>
          </a:ln>
        </p:spPr>
      </p:pic>
      <p:sp>
        <p:nvSpPr>
          <p:cNvPr id="50" name="Google Shape;50;p43"/>
          <p:cNvSpPr txBox="1"/>
          <p:nvPr>
            <p:ph idx="12" type="sldNum"/>
          </p:nvPr>
        </p:nvSpPr>
        <p:spPr>
          <a:xfrm>
            <a:off x="8242135" y="3972338"/>
            <a:ext cx="216600" cy="165300"/>
          </a:xfrm>
          <a:prstGeom prst="rect">
            <a:avLst/>
          </a:prstGeom>
          <a:noFill/>
          <a:ln>
            <a:noFill/>
          </a:ln>
        </p:spPr>
        <p:txBody>
          <a:bodyPr anchorCtr="0" anchor="ctr" bIns="48725" lIns="48725" spcFirstLastPara="1" rIns="48725" wrap="square" tIns="48725">
            <a:noAutofit/>
          </a:bodyPr>
          <a:lstStyle>
            <a:lvl1pPr indent="0" lvl="0"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spTree>
      <p:nvGrpSpPr>
        <p:cNvPr id="51" name="Shape 51"/>
        <p:cNvGrpSpPr/>
        <p:nvPr/>
      </p:nvGrpSpPr>
      <p:grpSpPr>
        <a:xfrm>
          <a:off x="0" y="0"/>
          <a:ext cx="0" cy="0"/>
          <a:chOff x="0" y="0"/>
          <a:chExt cx="0" cy="0"/>
        </a:xfrm>
      </p:grpSpPr>
      <p:sp>
        <p:nvSpPr>
          <p:cNvPr id="52" name="Google Shape;52;p44"/>
          <p:cNvSpPr txBox="1"/>
          <p:nvPr>
            <p:ph type="title"/>
          </p:nvPr>
        </p:nvSpPr>
        <p:spPr>
          <a:xfrm>
            <a:off x="623888" y="1282304"/>
            <a:ext cx="7886700" cy="2139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44"/>
          <p:cNvSpPr txBox="1"/>
          <p:nvPr>
            <p:ph idx="1" type="body"/>
          </p:nvPr>
        </p:nvSpPr>
        <p:spPr>
          <a:xfrm>
            <a:off x="623888" y="3442098"/>
            <a:ext cx="7886700" cy="11253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4" name="Google Shape;54;p4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4"/>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57" name="Shape 57"/>
        <p:cNvGrpSpPr/>
        <p:nvPr/>
      </p:nvGrpSpPr>
      <p:grpSpPr>
        <a:xfrm>
          <a:off x="0" y="0"/>
          <a:ext cx="0" cy="0"/>
          <a:chOff x="0" y="0"/>
          <a:chExt cx="0" cy="0"/>
        </a:xfrm>
      </p:grpSpPr>
      <p:sp>
        <p:nvSpPr>
          <p:cNvPr id="58" name="Google Shape;58;p45"/>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5"/>
          <p:cNvSpPr txBox="1"/>
          <p:nvPr>
            <p:ph idx="1" type="body"/>
          </p:nvPr>
        </p:nvSpPr>
        <p:spPr>
          <a:xfrm>
            <a:off x="628650" y="1369219"/>
            <a:ext cx="3886200" cy="32634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45"/>
          <p:cNvSpPr txBox="1"/>
          <p:nvPr>
            <p:ph idx="2" type="body"/>
          </p:nvPr>
        </p:nvSpPr>
        <p:spPr>
          <a:xfrm>
            <a:off x="4629150" y="1369219"/>
            <a:ext cx="3886200" cy="32634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64" name="Shape 64"/>
        <p:cNvGrpSpPr/>
        <p:nvPr/>
      </p:nvGrpSpPr>
      <p:grpSpPr>
        <a:xfrm>
          <a:off x="0" y="0"/>
          <a:ext cx="0" cy="0"/>
          <a:chOff x="0" y="0"/>
          <a:chExt cx="0" cy="0"/>
        </a:xfrm>
      </p:grpSpPr>
      <p:sp>
        <p:nvSpPr>
          <p:cNvPr id="65" name="Google Shape;65;p46"/>
          <p:cNvSpPr txBox="1"/>
          <p:nvPr>
            <p:ph type="title"/>
          </p:nvPr>
        </p:nvSpPr>
        <p:spPr>
          <a:xfrm>
            <a:off x="629841"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6"/>
          <p:cNvSpPr txBox="1"/>
          <p:nvPr>
            <p:ph idx="1" type="body"/>
          </p:nvPr>
        </p:nvSpPr>
        <p:spPr>
          <a:xfrm>
            <a:off x="629842" y="1260872"/>
            <a:ext cx="3868200" cy="6180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7" name="Google Shape;67;p46"/>
          <p:cNvSpPr txBox="1"/>
          <p:nvPr>
            <p:ph idx="2" type="body"/>
          </p:nvPr>
        </p:nvSpPr>
        <p:spPr>
          <a:xfrm>
            <a:off x="629842" y="1878806"/>
            <a:ext cx="3868200" cy="2763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46"/>
          <p:cNvSpPr txBox="1"/>
          <p:nvPr>
            <p:ph idx="3" type="body"/>
          </p:nvPr>
        </p:nvSpPr>
        <p:spPr>
          <a:xfrm>
            <a:off x="4629150" y="1260872"/>
            <a:ext cx="3887400" cy="6180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9" name="Google Shape;69;p46"/>
          <p:cNvSpPr txBox="1"/>
          <p:nvPr>
            <p:ph idx="4" type="body"/>
          </p:nvPr>
        </p:nvSpPr>
        <p:spPr>
          <a:xfrm>
            <a:off x="4629150" y="1878806"/>
            <a:ext cx="3887400" cy="2763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46"/>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6"/>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73" name="Shape 73"/>
        <p:cNvGrpSpPr/>
        <p:nvPr/>
      </p:nvGrpSpPr>
      <p:grpSpPr>
        <a:xfrm>
          <a:off x="0" y="0"/>
          <a:ext cx="0" cy="0"/>
          <a:chOff x="0" y="0"/>
          <a:chExt cx="0" cy="0"/>
        </a:xfrm>
      </p:grpSpPr>
      <p:sp>
        <p:nvSpPr>
          <p:cNvPr id="74" name="Google Shape;74;p47"/>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 name="Shape 78"/>
        <p:cNvGrpSpPr/>
        <p:nvPr/>
      </p:nvGrpSpPr>
      <p:grpSpPr>
        <a:xfrm>
          <a:off x="0" y="0"/>
          <a:ext cx="0" cy="0"/>
          <a:chOff x="0" y="0"/>
          <a:chExt cx="0" cy="0"/>
        </a:xfrm>
      </p:grpSpPr>
      <p:sp>
        <p:nvSpPr>
          <p:cNvPr id="79" name="Google Shape;79;p48"/>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8"/>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8"/>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82" name="Shape 82"/>
        <p:cNvGrpSpPr/>
        <p:nvPr/>
      </p:nvGrpSpPr>
      <p:grpSpPr>
        <a:xfrm>
          <a:off x="0" y="0"/>
          <a:ext cx="0" cy="0"/>
          <a:chOff x="0" y="0"/>
          <a:chExt cx="0" cy="0"/>
        </a:xfrm>
      </p:grpSpPr>
      <p:sp>
        <p:nvSpPr>
          <p:cNvPr id="83" name="Google Shape;83;p49"/>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49"/>
          <p:cNvSpPr txBox="1"/>
          <p:nvPr>
            <p:ph idx="1" type="body"/>
          </p:nvPr>
        </p:nvSpPr>
        <p:spPr>
          <a:xfrm>
            <a:off x="3887391" y="740569"/>
            <a:ext cx="4629300" cy="3655200"/>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 name="Google Shape;85;p49"/>
          <p:cNvSpPr txBox="1"/>
          <p:nvPr>
            <p:ph idx="2" type="body"/>
          </p:nvPr>
        </p:nvSpPr>
        <p:spPr>
          <a:xfrm>
            <a:off x="629841" y="1543050"/>
            <a:ext cx="2949300" cy="28587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6" name="Google Shape;86;p4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89" name="Shape 89"/>
        <p:cNvGrpSpPr/>
        <p:nvPr/>
      </p:nvGrpSpPr>
      <p:grpSpPr>
        <a:xfrm>
          <a:off x="0" y="0"/>
          <a:ext cx="0" cy="0"/>
          <a:chOff x="0" y="0"/>
          <a:chExt cx="0" cy="0"/>
        </a:xfrm>
      </p:grpSpPr>
      <p:sp>
        <p:nvSpPr>
          <p:cNvPr id="90" name="Google Shape;90;p50"/>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50"/>
          <p:cNvSpPr/>
          <p:nvPr>
            <p:ph idx="2" type="pic"/>
          </p:nvPr>
        </p:nvSpPr>
        <p:spPr>
          <a:xfrm>
            <a:off x="3887391" y="740569"/>
            <a:ext cx="4629300" cy="3655200"/>
          </a:xfrm>
          <a:prstGeom prst="rect">
            <a:avLst/>
          </a:prstGeom>
          <a:noFill/>
          <a:ln>
            <a:noFill/>
          </a:ln>
        </p:spPr>
      </p:sp>
      <p:sp>
        <p:nvSpPr>
          <p:cNvPr id="92" name="Google Shape;92;p50"/>
          <p:cNvSpPr txBox="1"/>
          <p:nvPr>
            <p:ph idx="1" type="body"/>
          </p:nvPr>
        </p:nvSpPr>
        <p:spPr>
          <a:xfrm>
            <a:off x="629841" y="1543050"/>
            <a:ext cx="2949300" cy="28587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3" name="Google Shape;93;p50"/>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0"/>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5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96" name="Shape 96"/>
        <p:cNvGrpSpPr/>
        <p:nvPr/>
      </p:nvGrpSpPr>
      <p:grpSpPr>
        <a:xfrm>
          <a:off x="0" y="0"/>
          <a:ext cx="0" cy="0"/>
          <a:chOff x="0" y="0"/>
          <a:chExt cx="0" cy="0"/>
        </a:xfrm>
      </p:grpSpPr>
      <p:sp>
        <p:nvSpPr>
          <p:cNvPr id="97" name="Google Shape;97;p51"/>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1"/>
          <p:cNvSpPr txBox="1"/>
          <p:nvPr>
            <p:ph idx="1" type="body"/>
          </p:nvPr>
        </p:nvSpPr>
        <p:spPr>
          <a:xfrm rot="5400000">
            <a:off x="2940300" y="-942431"/>
            <a:ext cx="3263400"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51"/>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51"/>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51"/>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type="vertTitleAndTx">
  <p:cSld name="VERTICAL_TITLE_AND_VERTICAL_TEXT">
    <p:spTree>
      <p:nvGrpSpPr>
        <p:cNvPr id="102" name="Shape 102"/>
        <p:cNvGrpSpPr/>
        <p:nvPr/>
      </p:nvGrpSpPr>
      <p:grpSpPr>
        <a:xfrm>
          <a:off x="0" y="0"/>
          <a:ext cx="0" cy="0"/>
          <a:chOff x="0" y="0"/>
          <a:chExt cx="0" cy="0"/>
        </a:xfrm>
      </p:grpSpPr>
      <p:sp>
        <p:nvSpPr>
          <p:cNvPr id="103" name="Google Shape;103;p52"/>
          <p:cNvSpPr txBox="1"/>
          <p:nvPr>
            <p:ph type="title"/>
          </p:nvPr>
        </p:nvSpPr>
        <p:spPr>
          <a:xfrm rot="5400000">
            <a:off x="5350049" y="1467543"/>
            <a:ext cx="4359000" cy="1971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52"/>
          <p:cNvSpPr txBox="1"/>
          <p:nvPr>
            <p:ph idx="1" type="body"/>
          </p:nvPr>
        </p:nvSpPr>
        <p:spPr>
          <a:xfrm rot="5400000">
            <a:off x="1349475" y="-447057"/>
            <a:ext cx="4359000" cy="5800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52"/>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52"/>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2"/>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Vertical">
  <p:cSld name="Photo - Vertical">
    <p:spTree>
      <p:nvGrpSpPr>
        <p:cNvPr id="114" name="Shape 114"/>
        <p:cNvGrpSpPr/>
        <p:nvPr/>
      </p:nvGrpSpPr>
      <p:grpSpPr>
        <a:xfrm>
          <a:off x="0" y="0"/>
          <a:ext cx="0" cy="0"/>
          <a:chOff x="0" y="0"/>
          <a:chExt cx="0" cy="0"/>
        </a:xfrm>
      </p:grpSpPr>
      <p:sp>
        <p:nvSpPr>
          <p:cNvPr id="115" name="Google Shape;115;p18"/>
          <p:cNvSpPr/>
          <p:nvPr>
            <p:ph idx="2" type="pic"/>
          </p:nvPr>
        </p:nvSpPr>
        <p:spPr>
          <a:xfrm>
            <a:off x="4679156" y="321469"/>
            <a:ext cx="2826300" cy="4092000"/>
          </a:xfrm>
          <a:prstGeom prst="rect">
            <a:avLst/>
          </a:prstGeom>
          <a:noFill/>
          <a:ln>
            <a:noFill/>
          </a:ln>
        </p:spPr>
      </p:sp>
      <p:sp>
        <p:nvSpPr>
          <p:cNvPr id="116" name="Google Shape;116;p18"/>
          <p:cNvSpPr txBox="1"/>
          <p:nvPr>
            <p:ph type="title"/>
          </p:nvPr>
        </p:nvSpPr>
        <p:spPr>
          <a:xfrm>
            <a:off x="1330524" y="535782"/>
            <a:ext cx="3107400" cy="20493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rgbClr val="535353"/>
              </a:buClr>
              <a:buSzPts val="1400"/>
              <a:buFont typeface="Gill Sans"/>
              <a:buNone/>
              <a:defRPr b="0" i="0" sz="3750" u="none" cap="none" strike="noStrike">
                <a:solidFill>
                  <a:srgbClr val="535353"/>
                </a:solidFill>
                <a:latin typeface="Gill Sans"/>
                <a:ea typeface="Gill Sans"/>
                <a:cs typeface="Gill Sans"/>
                <a:sym typeface="Gill Sans"/>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117" name="Google Shape;117;p18"/>
          <p:cNvSpPr txBox="1"/>
          <p:nvPr>
            <p:ph idx="1" type="body"/>
          </p:nvPr>
        </p:nvSpPr>
        <p:spPr>
          <a:xfrm>
            <a:off x="1330524" y="2578448"/>
            <a:ext cx="3107400" cy="2049300"/>
          </a:xfrm>
          <a:prstGeom prst="rect">
            <a:avLst/>
          </a:prstGeom>
          <a:noFill/>
          <a:ln>
            <a:noFill/>
          </a:ln>
        </p:spPr>
        <p:txBody>
          <a:bodyPr anchorCtr="0" anchor="t" bIns="91425" lIns="91425" spcFirstLastPara="1" rIns="91425" wrap="square" tIns="91425">
            <a:noAutofit/>
          </a:bodyPr>
          <a:lstStyle>
            <a:lvl1pPr indent="-228600" lvl="0" marL="4572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1pPr>
            <a:lvl2pPr indent="-228600" lvl="1" marL="9144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2pPr>
            <a:lvl3pPr indent="-228600" lvl="2" marL="13716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3pPr>
            <a:lvl4pPr indent="-228600" lvl="3" marL="18288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4pPr>
            <a:lvl5pPr indent="-228600" lvl="4" marL="22860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118" name="Google Shape;118;p18"/>
          <p:cNvSpPr txBox="1"/>
          <p:nvPr>
            <p:ph idx="12" type="sldNum"/>
          </p:nvPr>
        </p:nvSpPr>
        <p:spPr>
          <a:xfrm>
            <a:off x="4479949" y="4889004"/>
            <a:ext cx="177300" cy="186900"/>
          </a:xfrm>
          <a:prstGeom prst="rect">
            <a:avLst/>
          </a:prstGeom>
          <a:noFill/>
          <a:ln>
            <a:noFill/>
          </a:ln>
        </p:spPr>
        <p:txBody>
          <a:bodyPr anchorCtr="0" anchor="t" bIns="35700" lIns="35700" spcFirstLastPara="1" rIns="35700" wrap="square" tIns="35700">
            <a:noAutofit/>
          </a:bodyPr>
          <a:lstStyle>
            <a:lvl1pPr indent="0" lvl="0"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1pPr>
            <a:lvl2pPr indent="0" lvl="1"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2pPr>
            <a:lvl3pPr indent="0" lvl="2"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3pPr>
            <a:lvl4pPr indent="0" lvl="3"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4pPr>
            <a:lvl5pPr indent="0" lvl="4"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5pPr>
            <a:lvl6pPr indent="0" lvl="5"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6pPr>
            <a:lvl7pPr indent="0" lvl="6"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7pPr>
            <a:lvl8pPr indent="0" lvl="7"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8pPr>
            <a:lvl9pPr indent="0" lvl="8"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sz="750">
              <a:solidFill>
                <a:srgbClr val="000000"/>
              </a:solidFill>
              <a:latin typeface="Questrial"/>
              <a:ea typeface="Questrial"/>
              <a:cs typeface="Questrial"/>
              <a:sym typeface="Quest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119" name="Shape 119"/>
        <p:cNvGrpSpPr/>
        <p:nvPr/>
      </p:nvGrpSpPr>
      <p:grpSpPr>
        <a:xfrm>
          <a:off x="0" y="0"/>
          <a:ext cx="0" cy="0"/>
          <a:chOff x="0" y="0"/>
          <a:chExt cx="0" cy="0"/>
        </a:xfrm>
      </p:grpSpPr>
      <p:sp>
        <p:nvSpPr>
          <p:cNvPr id="120" name="Google Shape;120;p20"/>
          <p:cNvSpPr txBox="1"/>
          <p:nvPr>
            <p:ph idx="12" type="sldNum"/>
          </p:nvPr>
        </p:nvSpPr>
        <p:spPr>
          <a:xfrm>
            <a:off x="7885509" y="4462701"/>
            <a:ext cx="573300" cy="1731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1" name="Shape 121"/>
        <p:cNvGrpSpPr/>
        <p:nvPr/>
      </p:nvGrpSpPr>
      <p:grpSpPr>
        <a:xfrm>
          <a:off x="0" y="0"/>
          <a:ext cx="0" cy="0"/>
          <a:chOff x="0" y="0"/>
          <a:chExt cx="0" cy="0"/>
        </a:xfrm>
      </p:grpSpPr>
      <p:sp>
        <p:nvSpPr>
          <p:cNvPr id="122" name="Google Shape;122;p21"/>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21"/>
          <p:cNvSpPr txBox="1"/>
          <p:nvPr>
            <p:ph idx="1" type="subTitle"/>
          </p:nvPr>
        </p:nvSpPr>
        <p:spPr>
          <a:xfrm>
            <a:off x="1143000" y="2701528"/>
            <a:ext cx="6858000" cy="1241700"/>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4" name="Google Shape;124;p21"/>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1"/>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21"/>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spTree>
      <p:nvGrpSpPr>
        <p:cNvPr id="127" name="Shape 127"/>
        <p:cNvGrpSpPr/>
        <p:nvPr/>
      </p:nvGrpSpPr>
      <p:grpSpPr>
        <a:xfrm>
          <a:off x="0" y="0"/>
          <a:ext cx="0" cy="0"/>
          <a:chOff x="0" y="0"/>
          <a:chExt cx="0" cy="0"/>
        </a:xfrm>
      </p:grpSpPr>
      <p:sp>
        <p:nvSpPr>
          <p:cNvPr id="128" name="Google Shape;128;p22"/>
          <p:cNvSpPr txBox="1"/>
          <p:nvPr>
            <p:ph type="title"/>
          </p:nvPr>
        </p:nvSpPr>
        <p:spPr>
          <a:xfrm>
            <a:off x="685332" y="349589"/>
            <a:ext cx="7773300" cy="1425900"/>
          </a:xfrm>
          <a:prstGeom prst="rect">
            <a:avLst/>
          </a:prstGeom>
          <a:noFill/>
          <a:ln>
            <a:noFill/>
          </a:ln>
        </p:spPr>
        <p:txBody>
          <a:bodyPr anchorCtr="0" anchor="ctr" bIns="91425" lIns="91425" spcFirstLastPara="1" rIns="91425" wrap="square" tIns="91425">
            <a:noAutofit/>
          </a:bodyPr>
          <a:lstStyle>
            <a:lvl1pPr lvl="0"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129" name="Google Shape;129;p22"/>
          <p:cNvSpPr txBox="1"/>
          <p:nvPr>
            <p:ph idx="1" type="body"/>
          </p:nvPr>
        </p:nvSpPr>
        <p:spPr>
          <a:xfrm>
            <a:off x="685330" y="1775319"/>
            <a:ext cx="7773000" cy="3368400"/>
          </a:xfrm>
          <a:prstGeom prst="rect">
            <a:avLst/>
          </a:prstGeom>
          <a:noFill/>
          <a:ln>
            <a:noFill/>
          </a:ln>
        </p:spPr>
        <p:txBody>
          <a:bodyPr anchorCtr="0" anchor="t" bIns="91425" lIns="91425" spcFirstLastPara="1" rIns="91425" wrap="square" tIns="91425">
            <a:noAutofit/>
          </a:bodyPr>
          <a:lstStyle>
            <a:lvl1pPr indent="-355600" lvl="0" marL="457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1pPr>
            <a:lvl2pPr indent="-355600" lvl="1" marL="914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2pPr>
            <a:lvl3pPr indent="-355600" lvl="2" marL="1371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3pPr>
            <a:lvl4pPr indent="-355600" lvl="3" marL="1828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4pPr>
            <a:lvl5pPr indent="-355600" lvl="4" marL="22860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130" name="Google Shape;130;p22"/>
          <p:cNvSpPr txBox="1"/>
          <p:nvPr>
            <p:ph idx="12" type="sldNum"/>
          </p:nvPr>
        </p:nvSpPr>
        <p:spPr>
          <a:xfrm>
            <a:off x="7885509" y="4462701"/>
            <a:ext cx="573300" cy="1731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p:cSld name="Photo - Horizontal">
    <p:spTree>
      <p:nvGrpSpPr>
        <p:cNvPr id="131" name="Shape 131"/>
        <p:cNvGrpSpPr/>
        <p:nvPr/>
      </p:nvGrpSpPr>
      <p:grpSpPr>
        <a:xfrm>
          <a:off x="0" y="0"/>
          <a:ext cx="0" cy="0"/>
          <a:chOff x="0" y="0"/>
          <a:chExt cx="0" cy="0"/>
        </a:xfrm>
      </p:grpSpPr>
      <p:sp>
        <p:nvSpPr>
          <p:cNvPr id="132" name="Google Shape;132;p23"/>
          <p:cNvSpPr/>
          <p:nvPr>
            <p:ph idx="2" type="pic"/>
          </p:nvPr>
        </p:nvSpPr>
        <p:spPr>
          <a:xfrm>
            <a:off x="1852911" y="274588"/>
            <a:ext cx="5478300" cy="3090300"/>
          </a:xfrm>
          <a:prstGeom prst="rect">
            <a:avLst/>
          </a:prstGeom>
          <a:noFill/>
          <a:ln>
            <a:noFill/>
          </a:ln>
        </p:spPr>
      </p:sp>
      <p:sp>
        <p:nvSpPr>
          <p:cNvPr id="133" name="Google Shape;133;p23"/>
          <p:cNvSpPr txBox="1"/>
          <p:nvPr>
            <p:ph type="title"/>
          </p:nvPr>
        </p:nvSpPr>
        <p:spPr>
          <a:xfrm>
            <a:off x="1812727" y="3643313"/>
            <a:ext cx="5518500" cy="6762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535353"/>
              </a:buClr>
              <a:buSzPts val="1400"/>
              <a:buFont typeface="Gill Sans"/>
              <a:buNone/>
              <a:defRPr b="0" i="0" sz="3750" u="none" cap="none" strike="noStrike">
                <a:solidFill>
                  <a:srgbClr val="535353"/>
                </a:solidFill>
                <a:latin typeface="Gill Sans"/>
                <a:ea typeface="Gill Sans"/>
                <a:cs typeface="Gill Sans"/>
                <a:sym typeface="Gill Sans"/>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134" name="Google Shape;134;p23"/>
          <p:cNvSpPr txBox="1"/>
          <p:nvPr>
            <p:ph idx="1" type="body"/>
          </p:nvPr>
        </p:nvSpPr>
        <p:spPr>
          <a:xfrm>
            <a:off x="1812727" y="4319737"/>
            <a:ext cx="5518500" cy="596100"/>
          </a:xfrm>
          <a:prstGeom prst="rect">
            <a:avLst/>
          </a:prstGeom>
          <a:noFill/>
          <a:ln>
            <a:noFill/>
          </a:ln>
        </p:spPr>
        <p:txBody>
          <a:bodyPr anchorCtr="0" anchor="t" bIns="91425" lIns="91425" spcFirstLastPara="1" rIns="91425" wrap="square" tIns="91425">
            <a:noAutofit/>
          </a:bodyPr>
          <a:lstStyle>
            <a:lvl1pPr indent="-228600" lvl="0" marL="4572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1pPr>
            <a:lvl2pPr indent="-228600" lvl="1" marL="9144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2pPr>
            <a:lvl3pPr indent="-228600" lvl="2" marL="13716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3pPr>
            <a:lvl4pPr indent="-228600" lvl="3" marL="18288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4pPr>
            <a:lvl5pPr indent="-228600" lvl="4" marL="2286000" marR="0" algn="ctr">
              <a:lnSpc>
                <a:spcPct val="100000"/>
              </a:lnSpc>
              <a:spcBef>
                <a:spcPts val="0"/>
              </a:spcBef>
              <a:spcAft>
                <a:spcPts val="0"/>
              </a:spcAft>
              <a:buClr>
                <a:srgbClr val="535353"/>
              </a:buClr>
              <a:buSzPts val="2000"/>
              <a:buFont typeface="Arial"/>
              <a:buNone/>
              <a:defRPr b="0" i="0" sz="1950" u="none" cap="none" strike="noStrike">
                <a:solidFill>
                  <a:srgbClr val="535353"/>
                </a:solidFill>
                <a:latin typeface="Gill Sans"/>
                <a:ea typeface="Gill Sans"/>
                <a:cs typeface="Gill Sans"/>
                <a:sym typeface="Gill Sans"/>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135" name="Google Shape;135;p23"/>
          <p:cNvSpPr txBox="1"/>
          <p:nvPr>
            <p:ph idx="12" type="sldNum"/>
          </p:nvPr>
        </p:nvSpPr>
        <p:spPr>
          <a:xfrm>
            <a:off x="4479949" y="4889004"/>
            <a:ext cx="177300" cy="186900"/>
          </a:xfrm>
          <a:prstGeom prst="rect">
            <a:avLst/>
          </a:prstGeom>
          <a:noFill/>
          <a:ln>
            <a:noFill/>
          </a:ln>
        </p:spPr>
        <p:txBody>
          <a:bodyPr anchorCtr="0" anchor="t" bIns="35700" lIns="35700" spcFirstLastPara="1" rIns="35700" wrap="square" tIns="35700">
            <a:noAutofit/>
          </a:bodyPr>
          <a:lstStyle>
            <a:lvl1pPr indent="0" lvl="0"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1pPr>
            <a:lvl2pPr indent="0" lvl="1"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2pPr>
            <a:lvl3pPr indent="0" lvl="2"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3pPr>
            <a:lvl4pPr indent="0" lvl="3"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4pPr>
            <a:lvl5pPr indent="0" lvl="4"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5pPr>
            <a:lvl6pPr indent="0" lvl="5"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6pPr>
            <a:lvl7pPr indent="0" lvl="6"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7pPr>
            <a:lvl8pPr indent="0" lvl="7"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8pPr>
            <a:lvl9pPr indent="0" lvl="8" marL="0" marR="0" algn="ctr">
              <a:lnSpc>
                <a:spcPct val="100000"/>
              </a:lnSpc>
              <a:spcBef>
                <a:spcPts val="0"/>
              </a:spcBef>
              <a:spcAft>
                <a:spcPts val="0"/>
              </a:spcAft>
              <a:buClr>
                <a:srgbClr val="535353"/>
              </a:buClr>
              <a:buSzPts val="900"/>
              <a:buFont typeface="Gill Sans"/>
              <a:buNone/>
              <a:defRPr b="0" i="0" sz="900" u="none" cap="none" strike="noStrike">
                <a:solidFill>
                  <a:srgbClr val="535353"/>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sz="750">
              <a:solidFill>
                <a:srgbClr val="000000"/>
              </a:solidFill>
              <a:latin typeface="Questrial"/>
              <a:ea typeface="Questrial"/>
              <a:cs typeface="Questrial"/>
              <a:sym typeface="Quest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36" name="Shape 136"/>
        <p:cNvGrpSpPr/>
        <p:nvPr/>
      </p:nvGrpSpPr>
      <p:grpSpPr>
        <a:xfrm>
          <a:off x="0" y="0"/>
          <a:ext cx="0" cy="0"/>
          <a:chOff x="0" y="0"/>
          <a:chExt cx="0" cy="0"/>
        </a:xfrm>
      </p:grpSpPr>
      <p:sp>
        <p:nvSpPr>
          <p:cNvPr id="137" name="Google Shape;137;p24"/>
          <p:cNvSpPr txBox="1"/>
          <p:nvPr>
            <p:ph type="title"/>
          </p:nvPr>
        </p:nvSpPr>
        <p:spPr>
          <a:xfrm>
            <a:off x="685346" y="1931156"/>
            <a:ext cx="7773300" cy="1894500"/>
          </a:xfrm>
          <a:prstGeom prst="rect">
            <a:avLst/>
          </a:prstGeom>
          <a:noFill/>
          <a:ln>
            <a:noFill/>
          </a:ln>
        </p:spPr>
        <p:txBody>
          <a:bodyPr anchorCtr="0" anchor="b" bIns="91425" lIns="91425" spcFirstLastPara="1" rIns="91425" wrap="square" tIns="91425">
            <a:noAutofit/>
          </a:bodyPr>
          <a:lstStyle>
            <a:lvl1pPr lvl="0" marR="0" algn="ctr">
              <a:lnSpc>
                <a:spcPct val="90000"/>
              </a:lnSpc>
              <a:spcBef>
                <a:spcPts val="0"/>
              </a:spcBef>
              <a:spcAft>
                <a:spcPts val="0"/>
              </a:spcAft>
              <a:buClr>
                <a:srgbClr val="000000"/>
              </a:buClr>
              <a:buSzPts val="1400"/>
              <a:buFont typeface="Questrial"/>
              <a:buNone/>
              <a:defRPr b="0" i="0" sz="2400" u="none" cap="none" strike="noStrike">
                <a:solidFill>
                  <a:srgbClr val="000000"/>
                </a:solidFill>
                <a:latin typeface="Questrial"/>
                <a:ea typeface="Questrial"/>
                <a:cs typeface="Questrial"/>
                <a:sym typeface="Questrial"/>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138" name="Google Shape;138;p24"/>
          <p:cNvSpPr txBox="1"/>
          <p:nvPr>
            <p:ph idx="1" type="body"/>
          </p:nvPr>
        </p:nvSpPr>
        <p:spPr>
          <a:xfrm>
            <a:off x="685331" y="3831546"/>
            <a:ext cx="7773300" cy="1311900"/>
          </a:xfrm>
          <a:prstGeom prst="rect">
            <a:avLst/>
          </a:prstGeom>
          <a:noFill/>
          <a:ln>
            <a:noFill/>
          </a:ln>
        </p:spPr>
        <p:txBody>
          <a:bodyPr anchorCtr="0" anchor="t" bIns="91425" lIns="91425" spcFirstLastPara="1" rIns="91425" wrap="square" tIns="91425">
            <a:noAutofit/>
          </a:bodyPr>
          <a:lstStyle>
            <a:lvl1pPr indent="-228600" lvl="0" marL="4572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1pPr>
            <a:lvl2pPr indent="-228600" lvl="1" marL="9144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2pPr>
            <a:lvl3pPr indent="-228600" lvl="2" marL="13716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3pPr>
            <a:lvl4pPr indent="-228600" lvl="3" marL="18288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4pPr>
            <a:lvl5pPr indent="-228600" lvl="4" marL="2286000" marR="0" algn="ctr">
              <a:lnSpc>
                <a:spcPct val="120000"/>
              </a:lnSpc>
              <a:spcBef>
                <a:spcPts val="750"/>
              </a:spcBef>
              <a:spcAft>
                <a:spcPts val="0"/>
              </a:spcAft>
              <a:buClr>
                <a:srgbClr val="000000"/>
              </a:buClr>
              <a:buSzPts val="2000"/>
              <a:buFont typeface="Arial"/>
              <a:buNone/>
              <a:defRPr b="0" i="0" sz="1200" u="none" cap="none" strike="noStrike">
                <a:solidFill>
                  <a:srgbClr val="000000"/>
                </a:solidFill>
                <a:latin typeface="Questrial"/>
                <a:ea typeface="Questrial"/>
                <a:cs typeface="Questrial"/>
                <a:sym typeface="Questrial"/>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139" name="Google Shape;139;p24"/>
          <p:cNvSpPr txBox="1"/>
          <p:nvPr>
            <p:ph idx="12" type="sldNum"/>
          </p:nvPr>
        </p:nvSpPr>
        <p:spPr>
          <a:xfrm>
            <a:off x="7885509" y="4462701"/>
            <a:ext cx="573300" cy="1731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140" name="Shape 140"/>
        <p:cNvGrpSpPr/>
        <p:nvPr/>
      </p:nvGrpSpPr>
      <p:grpSpPr>
        <a:xfrm>
          <a:off x="0" y="0"/>
          <a:ext cx="0" cy="0"/>
          <a:chOff x="0" y="0"/>
          <a:chExt cx="0" cy="0"/>
        </a:xfrm>
      </p:grpSpPr>
      <p:sp>
        <p:nvSpPr>
          <p:cNvPr id="141" name="Google Shape;141;p25"/>
          <p:cNvSpPr txBox="1"/>
          <p:nvPr>
            <p:ph type="title"/>
          </p:nvPr>
        </p:nvSpPr>
        <p:spPr>
          <a:xfrm>
            <a:off x="685332" y="349589"/>
            <a:ext cx="7773300" cy="1425900"/>
          </a:xfrm>
          <a:prstGeom prst="rect">
            <a:avLst/>
          </a:prstGeom>
          <a:noFill/>
          <a:ln>
            <a:noFill/>
          </a:ln>
        </p:spPr>
        <p:txBody>
          <a:bodyPr anchorCtr="0" anchor="ctr" bIns="91425" lIns="91425" spcFirstLastPara="1" rIns="91425" wrap="square" tIns="91425">
            <a:noAutofit/>
          </a:bodyPr>
          <a:lstStyle>
            <a:lvl1pPr lvl="0"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1pPr>
            <a:lvl2pPr lvl="1"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2pPr>
            <a:lvl3pPr lvl="2"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3pPr>
            <a:lvl4pPr lvl="3"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4pPr>
            <a:lvl5pPr lvl="4"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5pPr>
            <a:lvl6pPr lvl="5"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6pPr>
            <a:lvl7pPr lvl="6"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7pPr>
            <a:lvl8pPr lvl="7"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8pPr>
            <a:lvl9pPr lvl="8" marR="0" algn="ctr">
              <a:lnSpc>
                <a:spcPct val="90000"/>
              </a:lnSpc>
              <a:spcBef>
                <a:spcPts val="0"/>
              </a:spcBef>
              <a:spcAft>
                <a:spcPts val="0"/>
              </a:spcAft>
              <a:buClr>
                <a:srgbClr val="000000"/>
              </a:buClr>
              <a:buSzPts val="1400"/>
              <a:buFont typeface="Questrial"/>
              <a:buNone/>
              <a:defRPr b="0" i="0" sz="2700" u="none" cap="none" strike="noStrike">
                <a:solidFill>
                  <a:srgbClr val="000000"/>
                </a:solidFill>
                <a:latin typeface="Questrial"/>
                <a:ea typeface="Questrial"/>
                <a:cs typeface="Questrial"/>
                <a:sym typeface="Questrial"/>
              </a:defRPr>
            </a:lvl9pPr>
          </a:lstStyle>
          <a:p/>
        </p:txBody>
      </p:sp>
      <p:sp>
        <p:nvSpPr>
          <p:cNvPr id="142" name="Google Shape;142;p25"/>
          <p:cNvSpPr txBox="1"/>
          <p:nvPr>
            <p:ph idx="1" type="body"/>
          </p:nvPr>
        </p:nvSpPr>
        <p:spPr>
          <a:xfrm>
            <a:off x="685330" y="1775319"/>
            <a:ext cx="3829500" cy="3368400"/>
          </a:xfrm>
          <a:prstGeom prst="rect">
            <a:avLst/>
          </a:prstGeom>
          <a:noFill/>
          <a:ln>
            <a:noFill/>
          </a:ln>
        </p:spPr>
        <p:txBody>
          <a:bodyPr anchorCtr="0" anchor="t" bIns="91425" lIns="91425" spcFirstLastPara="1" rIns="91425" wrap="square" tIns="91425">
            <a:noAutofit/>
          </a:bodyPr>
          <a:lstStyle>
            <a:lvl1pPr indent="-355600" lvl="0" marL="457200" marR="0" algn="l">
              <a:lnSpc>
                <a:spcPct val="120000"/>
              </a:lnSpc>
              <a:spcBef>
                <a:spcPts val="750"/>
              </a:spcBef>
              <a:spcAft>
                <a:spcPts val="0"/>
              </a:spcAft>
              <a:buClr>
                <a:srgbClr val="000000"/>
              </a:buClr>
              <a:buSzPts val="2000"/>
              <a:buFont typeface="Questrial"/>
              <a:buChar char="•"/>
              <a:defRPr b="0" i="0" sz="1500" u="none" cap="none" strike="noStrike">
                <a:solidFill>
                  <a:srgbClr val="000000"/>
                </a:solidFill>
                <a:latin typeface="Questrial"/>
                <a:ea typeface="Questrial"/>
                <a:cs typeface="Questrial"/>
                <a:sym typeface="Questrial"/>
              </a:defRPr>
            </a:lvl1pPr>
            <a:lvl2pPr indent="-355600" lvl="1" marL="914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2pPr>
            <a:lvl3pPr indent="-355600" lvl="2" marL="1371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3pPr>
            <a:lvl4pPr indent="-355600" lvl="3" marL="1828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4pPr>
            <a:lvl5pPr indent="-355600" lvl="4" marL="22860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5pPr>
            <a:lvl6pPr indent="-355600" lvl="5" marL="27432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6pPr>
            <a:lvl7pPr indent="-355600" lvl="6" marL="32004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7pPr>
            <a:lvl8pPr indent="-355600" lvl="7" marL="36576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8pPr>
            <a:lvl9pPr indent="-355600" lvl="8" marL="4114800" marR="0" algn="l">
              <a:lnSpc>
                <a:spcPct val="120000"/>
              </a:lnSpc>
              <a:spcBef>
                <a:spcPts val="750"/>
              </a:spcBef>
              <a:spcAft>
                <a:spcPts val="0"/>
              </a:spcAft>
              <a:buClr>
                <a:srgbClr val="000000"/>
              </a:buClr>
              <a:buSzPts val="2000"/>
              <a:buFont typeface="Arial"/>
              <a:buChar char="•"/>
              <a:defRPr b="0" i="0" sz="1500" u="none" cap="none" strike="noStrike">
                <a:solidFill>
                  <a:srgbClr val="000000"/>
                </a:solidFill>
                <a:latin typeface="Questrial"/>
                <a:ea typeface="Questrial"/>
                <a:cs typeface="Questrial"/>
                <a:sym typeface="Questrial"/>
              </a:defRPr>
            </a:lvl9pPr>
          </a:lstStyle>
          <a:p/>
        </p:txBody>
      </p:sp>
      <p:sp>
        <p:nvSpPr>
          <p:cNvPr id="143" name="Google Shape;143;p25"/>
          <p:cNvSpPr txBox="1"/>
          <p:nvPr>
            <p:ph idx="12" type="sldNum"/>
          </p:nvPr>
        </p:nvSpPr>
        <p:spPr>
          <a:xfrm>
            <a:off x="7885509" y="4462701"/>
            <a:ext cx="573300" cy="173100"/>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750"/>
              <a:buFont typeface="Questrial"/>
              <a:buNone/>
              <a:defRPr b="0" i="0" sz="750" u="none" cap="none" strike="noStrike">
                <a:solidFill>
                  <a:srgbClr val="000000"/>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4" name="Shape 144"/>
        <p:cNvGrpSpPr/>
        <p:nvPr/>
      </p:nvGrpSpPr>
      <p:grpSpPr>
        <a:xfrm>
          <a:off x="0" y="0"/>
          <a:ext cx="0" cy="0"/>
          <a:chOff x="0" y="0"/>
          <a:chExt cx="0" cy="0"/>
        </a:xfrm>
      </p:grpSpPr>
      <p:sp>
        <p:nvSpPr>
          <p:cNvPr id="145" name="Google Shape;145;p26"/>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26"/>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26"/>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26"/>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2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0" name="Shape 150"/>
        <p:cNvGrpSpPr/>
        <p:nvPr/>
      </p:nvGrpSpPr>
      <p:grpSpPr>
        <a:xfrm>
          <a:off x="0" y="0"/>
          <a:ext cx="0" cy="0"/>
          <a:chOff x="0" y="0"/>
          <a:chExt cx="0" cy="0"/>
        </a:xfrm>
      </p:grpSpPr>
      <p:sp>
        <p:nvSpPr>
          <p:cNvPr id="151" name="Google Shape;151;p27"/>
          <p:cNvSpPr txBox="1"/>
          <p:nvPr>
            <p:ph type="title"/>
          </p:nvPr>
        </p:nvSpPr>
        <p:spPr>
          <a:xfrm>
            <a:off x="623888" y="1282304"/>
            <a:ext cx="7886700" cy="2139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7"/>
          <p:cNvSpPr txBox="1"/>
          <p:nvPr>
            <p:ph idx="1" type="body"/>
          </p:nvPr>
        </p:nvSpPr>
        <p:spPr>
          <a:xfrm>
            <a:off x="623888" y="3442098"/>
            <a:ext cx="7886700" cy="11253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3" name="Google Shape;153;p2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2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2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6" name="Shape 156"/>
        <p:cNvGrpSpPr/>
        <p:nvPr/>
      </p:nvGrpSpPr>
      <p:grpSpPr>
        <a:xfrm>
          <a:off x="0" y="0"/>
          <a:ext cx="0" cy="0"/>
          <a:chOff x="0" y="0"/>
          <a:chExt cx="0" cy="0"/>
        </a:xfrm>
      </p:grpSpPr>
      <p:sp>
        <p:nvSpPr>
          <p:cNvPr id="157" name="Google Shape;157;p28"/>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28"/>
          <p:cNvSpPr txBox="1"/>
          <p:nvPr>
            <p:ph idx="1" type="body"/>
          </p:nvPr>
        </p:nvSpPr>
        <p:spPr>
          <a:xfrm>
            <a:off x="628650" y="1369219"/>
            <a:ext cx="3886200" cy="32634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28"/>
          <p:cNvSpPr txBox="1"/>
          <p:nvPr>
            <p:ph idx="2" type="body"/>
          </p:nvPr>
        </p:nvSpPr>
        <p:spPr>
          <a:xfrm>
            <a:off x="4629150" y="1369219"/>
            <a:ext cx="3886200" cy="32634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28"/>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28"/>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28"/>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3" name="Shape 163"/>
        <p:cNvGrpSpPr/>
        <p:nvPr/>
      </p:nvGrpSpPr>
      <p:grpSpPr>
        <a:xfrm>
          <a:off x="0" y="0"/>
          <a:ext cx="0" cy="0"/>
          <a:chOff x="0" y="0"/>
          <a:chExt cx="0" cy="0"/>
        </a:xfrm>
      </p:grpSpPr>
      <p:sp>
        <p:nvSpPr>
          <p:cNvPr id="164" name="Google Shape;164;p29"/>
          <p:cNvSpPr txBox="1"/>
          <p:nvPr>
            <p:ph type="title"/>
          </p:nvPr>
        </p:nvSpPr>
        <p:spPr>
          <a:xfrm>
            <a:off x="629841"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29"/>
          <p:cNvSpPr txBox="1"/>
          <p:nvPr>
            <p:ph idx="1" type="body"/>
          </p:nvPr>
        </p:nvSpPr>
        <p:spPr>
          <a:xfrm>
            <a:off x="629842" y="1260872"/>
            <a:ext cx="3868200" cy="6180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6" name="Google Shape;166;p29"/>
          <p:cNvSpPr txBox="1"/>
          <p:nvPr>
            <p:ph idx="2" type="body"/>
          </p:nvPr>
        </p:nvSpPr>
        <p:spPr>
          <a:xfrm>
            <a:off x="629842" y="1878806"/>
            <a:ext cx="3868200" cy="2763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29"/>
          <p:cNvSpPr txBox="1"/>
          <p:nvPr>
            <p:ph idx="3" type="body"/>
          </p:nvPr>
        </p:nvSpPr>
        <p:spPr>
          <a:xfrm>
            <a:off x="4629150" y="1260872"/>
            <a:ext cx="3887400" cy="6180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8" name="Google Shape;168;p29"/>
          <p:cNvSpPr txBox="1"/>
          <p:nvPr>
            <p:ph idx="4" type="body"/>
          </p:nvPr>
        </p:nvSpPr>
        <p:spPr>
          <a:xfrm>
            <a:off x="4629150" y="1878806"/>
            <a:ext cx="3887400" cy="2763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2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2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2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2" name="Shape 172"/>
        <p:cNvGrpSpPr/>
        <p:nvPr/>
      </p:nvGrpSpPr>
      <p:grpSpPr>
        <a:xfrm>
          <a:off x="0" y="0"/>
          <a:ext cx="0" cy="0"/>
          <a:chOff x="0" y="0"/>
          <a:chExt cx="0" cy="0"/>
        </a:xfrm>
      </p:grpSpPr>
      <p:sp>
        <p:nvSpPr>
          <p:cNvPr id="173" name="Google Shape;173;p30"/>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30"/>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30"/>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3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7" name="Shape 177"/>
        <p:cNvGrpSpPr/>
        <p:nvPr/>
      </p:nvGrpSpPr>
      <p:grpSpPr>
        <a:xfrm>
          <a:off x="0" y="0"/>
          <a:ext cx="0" cy="0"/>
          <a:chOff x="0" y="0"/>
          <a:chExt cx="0" cy="0"/>
        </a:xfrm>
      </p:grpSpPr>
      <p:sp>
        <p:nvSpPr>
          <p:cNvPr id="178" name="Google Shape;178;p31"/>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31"/>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31"/>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1" name="Shape 181"/>
        <p:cNvGrpSpPr/>
        <p:nvPr/>
      </p:nvGrpSpPr>
      <p:grpSpPr>
        <a:xfrm>
          <a:off x="0" y="0"/>
          <a:ext cx="0" cy="0"/>
          <a:chOff x="0" y="0"/>
          <a:chExt cx="0" cy="0"/>
        </a:xfrm>
      </p:grpSpPr>
      <p:sp>
        <p:nvSpPr>
          <p:cNvPr id="182" name="Google Shape;182;p32"/>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32"/>
          <p:cNvSpPr txBox="1"/>
          <p:nvPr>
            <p:ph idx="1" type="body"/>
          </p:nvPr>
        </p:nvSpPr>
        <p:spPr>
          <a:xfrm>
            <a:off x="3887391" y="740569"/>
            <a:ext cx="4629300" cy="3655200"/>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4" name="Google Shape;184;p32"/>
          <p:cNvSpPr txBox="1"/>
          <p:nvPr>
            <p:ph idx="2" type="body"/>
          </p:nvPr>
        </p:nvSpPr>
        <p:spPr>
          <a:xfrm>
            <a:off x="629841" y="1543050"/>
            <a:ext cx="2949300" cy="28587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5" name="Google Shape;185;p32"/>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32"/>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2"/>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8" name="Shape 188"/>
        <p:cNvGrpSpPr/>
        <p:nvPr/>
      </p:nvGrpSpPr>
      <p:grpSpPr>
        <a:xfrm>
          <a:off x="0" y="0"/>
          <a:ext cx="0" cy="0"/>
          <a:chOff x="0" y="0"/>
          <a:chExt cx="0" cy="0"/>
        </a:xfrm>
      </p:grpSpPr>
      <p:sp>
        <p:nvSpPr>
          <p:cNvPr id="189" name="Google Shape;189;p33"/>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33"/>
          <p:cNvSpPr/>
          <p:nvPr>
            <p:ph idx="2" type="pic"/>
          </p:nvPr>
        </p:nvSpPr>
        <p:spPr>
          <a:xfrm>
            <a:off x="3887391" y="740569"/>
            <a:ext cx="4629300" cy="3655200"/>
          </a:xfrm>
          <a:prstGeom prst="rect">
            <a:avLst/>
          </a:prstGeom>
          <a:noFill/>
          <a:ln>
            <a:noFill/>
          </a:ln>
        </p:spPr>
      </p:sp>
      <p:sp>
        <p:nvSpPr>
          <p:cNvPr id="191" name="Google Shape;191;p33"/>
          <p:cNvSpPr txBox="1"/>
          <p:nvPr>
            <p:ph idx="1" type="body"/>
          </p:nvPr>
        </p:nvSpPr>
        <p:spPr>
          <a:xfrm>
            <a:off x="629841" y="1543050"/>
            <a:ext cx="2949300" cy="28587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 name="Google Shape;192;p3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3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3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5" name="Shape 195"/>
        <p:cNvGrpSpPr/>
        <p:nvPr/>
      </p:nvGrpSpPr>
      <p:grpSpPr>
        <a:xfrm>
          <a:off x="0" y="0"/>
          <a:ext cx="0" cy="0"/>
          <a:chOff x="0" y="0"/>
          <a:chExt cx="0" cy="0"/>
        </a:xfrm>
      </p:grpSpPr>
      <p:sp>
        <p:nvSpPr>
          <p:cNvPr id="196" name="Google Shape;196;p34"/>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34"/>
          <p:cNvSpPr txBox="1"/>
          <p:nvPr>
            <p:ph idx="1" type="body"/>
          </p:nvPr>
        </p:nvSpPr>
        <p:spPr>
          <a:xfrm rot="5400000">
            <a:off x="2940300" y="-942431"/>
            <a:ext cx="3263400"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8" name="Google Shape;198;p3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34"/>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3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1" name="Shape 201"/>
        <p:cNvGrpSpPr/>
        <p:nvPr/>
      </p:nvGrpSpPr>
      <p:grpSpPr>
        <a:xfrm>
          <a:off x="0" y="0"/>
          <a:ext cx="0" cy="0"/>
          <a:chOff x="0" y="0"/>
          <a:chExt cx="0" cy="0"/>
        </a:xfrm>
      </p:grpSpPr>
      <p:sp>
        <p:nvSpPr>
          <p:cNvPr id="202" name="Google Shape;202;p35"/>
          <p:cNvSpPr txBox="1"/>
          <p:nvPr>
            <p:ph type="title"/>
          </p:nvPr>
        </p:nvSpPr>
        <p:spPr>
          <a:xfrm rot="5400000">
            <a:off x="5350050" y="1467544"/>
            <a:ext cx="4359000" cy="1971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5"/>
          <p:cNvSpPr txBox="1"/>
          <p:nvPr>
            <p:ph idx="1" type="body"/>
          </p:nvPr>
        </p:nvSpPr>
        <p:spPr>
          <a:xfrm rot="5400000">
            <a:off x="1349475" y="-447056"/>
            <a:ext cx="4359000" cy="5800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 name="Google Shape;204;p3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3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3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2">
    <p:spTree>
      <p:nvGrpSpPr>
        <p:cNvPr id="207" name="Shape 207"/>
        <p:cNvGrpSpPr/>
        <p:nvPr/>
      </p:nvGrpSpPr>
      <p:grpSpPr>
        <a:xfrm>
          <a:off x="0" y="0"/>
          <a:ext cx="0" cy="0"/>
          <a:chOff x="0" y="0"/>
          <a:chExt cx="0" cy="0"/>
        </a:xfrm>
      </p:grpSpPr>
      <p:pic>
        <p:nvPicPr>
          <p:cNvPr descr="\\DROBO-FS\QuickDrops\JB\PPTX NG\Droplets\LightingOverlay.png" id="208" name="Google Shape;208;p36"/>
          <p:cNvPicPr preferRelativeResize="0"/>
          <p:nvPr/>
        </p:nvPicPr>
        <p:blipFill rotWithShape="1">
          <a:blip r:embed="rId2">
            <a:alphaModFix/>
          </a:blip>
          <a:srcRect b="0" l="0" r="0" t="0"/>
          <a:stretch/>
        </p:blipFill>
        <p:spPr>
          <a:xfrm>
            <a:off x="-1" y="642936"/>
            <a:ext cx="6858005" cy="3857628"/>
          </a:xfrm>
          <a:prstGeom prst="rect">
            <a:avLst/>
          </a:prstGeom>
          <a:noFill/>
          <a:ln>
            <a:noFill/>
          </a:ln>
        </p:spPr>
      </p:pic>
      <p:pic>
        <p:nvPicPr>
          <p:cNvPr descr="Droplets-HD-Content-R1d.png" id="209" name="Google Shape;209;p36"/>
          <p:cNvPicPr preferRelativeResize="0"/>
          <p:nvPr/>
        </p:nvPicPr>
        <p:blipFill rotWithShape="1">
          <a:blip r:embed="rId3">
            <a:alphaModFix/>
          </a:blip>
          <a:srcRect b="0" l="0" r="0" t="0"/>
          <a:stretch/>
        </p:blipFill>
        <p:spPr>
          <a:xfrm>
            <a:off x="-1" y="642938"/>
            <a:ext cx="6858000" cy="3857625"/>
          </a:xfrm>
          <a:prstGeom prst="rect">
            <a:avLst/>
          </a:prstGeom>
          <a:noFill/>
          <a:ln>
            <a:noFill/>
          </a:ln>
        </p:spPr>
      </p:pic>
      <p:sp>
        <p:nvSpPr>
          <p:cNvPr id="210" name="Google Shape;210;p36"/>
          <p:cNvSpPr txBox="1"/>
          <p:nvPr>
            <p:ph idx="12" type="sldNum"/>
          </p:nvPr>
        </p:nvSpPr>
        <p:spPr>
          <a:xfrm>
            <a:off x="8242135" y="3972338"/>
            <a:ext cx="216600" cy="165300"/>
          </a:xfrm>
          <a:prstGeom prst="rect">
            <a:avLst/>
          </a:prstGeom>
          <a:noFill/>
          <a:ln>
            <a:noFill/>
          </a:ln>
        </p:spPr>
        <p:txBody>
          <a:bodyPr anchorCtr="0" anchor="ctr" bIns="48725" lIns="48725" spcFirstLastPara="1" rIns="48725" wrap="square" tIns="48725">
            <a:noAutofit/>
          </a:bodyPr>
          <a:lstStyle>
            <a:lvl1pPr indent="0" lvl="0"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1pPr>
            <a:lvl2pPr indent="0" lvl="1"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2pPr>
            <a:lvl3pPr indent="0" lvl="2"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3pPr>
            <a:lvl4pPr indent="0" lvl="3"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4pPr>
            <a:lvl5pPr indent="0" lvl="4"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5pPr>
            <a:lvl6pPr indent="0" lvl="5"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6pPr>
            <a:lvl7pPr indent="0" lvl="6"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7pPr>
            <a:lvl8pPr indent="0" lvl="7"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8pPr>
            <a:lvl9pPr indent="0" lvl="8" marL="0" marR="0" algn="r">
              <a:lnSpc>
                <a:spcPct val="100000"/>
              </a:lnSpc>
              <a:spcBef>
                <a:spcPts val="0"/>
              </a:spcBef>
              <a:spcAft>
                <a:spcPts val="0"/>
              </a:spcAft>
              <a:buClr>
                <a:srgbClr val="000000"/>
              </a:buClr>
              <a:buSzPts val="984"/>
              <a:buFont typeface="Arial"/>
              <a:buNone/>
              <a:defRPr b="0" i="0" sz="984" u="none" cap="none" strike="noStrike">
                <a:solidFill>
                  <a:srgbClr val="888888"/>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7" name="Shape 217"/>
        <p:cNvGrpSpPr/>
        <p:nvPr/>
      </p:nvGrpSpPr>
      <p:grpSpPr>
        <a:xfrm>
          <a:off x="0" y="0"/>
          <a:ext cx="0" cy="0"/>
          <a:chOff x="0" y="0"/>
          <a:chExt cx="0" cy="0"/>
        </a:xfrm>
      </p:grpSpPr>
      <p:sp>
        <p:nvSpPr>
          <p:cNvPr id="218" name="Google Shape;218;g2f6735ab26f_2_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19" name="Google Shape;219;g2f6735ab26f_2_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20" name="Google Shape;220;g2f6735ab26f_2_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1" name="Shape 221"/>
        <p:cNvGrpSpPr/>
        <p:nvPr/>
      </p:nvGrpSpPr>
      <p:grpSpPr>
        <a:xfrm>
          <a:off x="0" y="0"/>
          <a:ext cx="0" cy="0"/>
          <a:chOff x="0" y="0"/>
          <a:chExt cx="0" cy="0"/>
        </a:xfrm>
      </p:grpSpPr>
      <p:sp>
        <p:nvSpPr>
          <p:cNvPr id="222" name="Google Shape;222;g2f6735ab26f_2_10"/>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23" name="Google Shape;223;g2f6735ab26f_2_10"/>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224" name="Google Shape;224;g2f6735ab26f_2_1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25" name="Google Shape;225;g2f6735ab26f_2_1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26" name="Google Shape;226;g2f6735ab26f_2_1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7" name="Shape 227"/>
        <p:cNvGrpSpPr/>
        <p:nvPr/>
      </p:nvGrpSpPr>
      <p:grpSpPr>
        <a:xfrm>
          <a:off x="0" y="0"/>
          <a:ext cx="0" cy="0"/>
          <a:chOff x="0" y="0"/>
          <a:chExt cx="0" cy="0"/>
        </a:xfrm>
      </p:grpSpPr>
      <p:sp>
        <p:nvSpPr>
          <p:cNvPr id="228" name="Google Shape;228;g2f6735ab26f_2_1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29" name="Google Shape;229;g2f6735ab26f_2_16"/>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230" name="Google Shape;230;g2f6735ab26f_2_1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31" name="Google Shape;231;g2f6735ab26f_2_1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32" name="Google Shape;232;g2f6735ab26f_2_1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3" name="Shape 233"/>
        <p:cNvGrpSpPr/>
        <p:nvPr/>
      </p:nvGrpSpPr>
      <p:grpSpPr>
        <a:xfrm>
          <a:off x="0" y="0"/>
          <a:ext cx="0" cy="0"/>
          <a:chOff x="0" y="0"/>
          <a:chExt cx="0" cy="0"/>
        </a:xfrm>
      </p:grpSpPr>
      <p:sp>
        <p:nvSpPr>
          <p:cNvPr id="234" name="Google Shape;234;g2f6735ab26f_2_22"/>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35" name="Google Shape;235;g2f6735ab26f_2_22"/>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236" name="Google Shape;236;g2f6735ab26f_2_2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37" name="Google Shape;237;g2f6735ab26f_2_2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38" name="Google Shape;238;g2f6735ab26f_2_2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9" name="Shape 239"/>
        <p:cNvGrpSpPr/>
        <p:nvPr/>
      </p:nvGrpSpPr>
      <p:grpSpPr>
        <a:xfrm>
          <a:off x="0" y="0"/>
          <a:ext cx="0" cy="0"/>
          <a:chOff x="0" y="0"/>
          <a:chExt cx="0" cy="0"/>
        </a:xfrm>
      </p:grpSpPr>
      <p:sp>
        <p:nvSpPr>
          <p:cNvPr id="240" name="Google Shape;240;g2f6735ab26f_2_2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41" name="Google Shape;241;g2f6735ab26f_2_28"/>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242" name="Google Shape;242;g2f6735ab26f_2_28"/>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243" name="Google Shape;243;g2f6735ab26f_2_2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44" name="Google Shape;244;g2f6735ab26f_2_2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45" name="Google Shape;245;g2f6735ab26f_2_2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46" name="Shape 246"/>
        <p:cNvGrpSpPr/>
        <p:nvPr/>
      </p:nvGrpSpPr>
      <p:grpSpPr>
        <a:xfrm>
          <a:off x="0" y="0"/>
          <a:ext cx="0" cy="0"/>
          <a:chOff x="0" y="0"/>
          <a:chExt cx="0" cy="0"/>
        </a:xfrm>
      </p:grpSpPr>
      <p:sp>
        <p:nvSpPr>
          <p:cNvPr id="247" name="Google Shape;247;g2f6735ab26f_2_35"/>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48" name="Google Shape;248;g2f6735ab26f_2_35"/>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249" name="Google Shape;249;g2f6735ab26f_2_35"/>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250" name="Google Shape;250;g2f6735ab26f_2_35"/>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251" name="Google Shape;251;g2f6735ab26f_2_35"/>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252" name="Google Shape;252;g2f6735ab26f_2_3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3" name="Google Shape;253;g2f6735ab26f_2_3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4" name="Google Shape;254;g2f6735ab26f_2_3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5" name="Shape 255"/>
        <p:cNvGrpSpPr/>
        <p:nvPr/>
      </p:nvGrpSpPr>
      <p:grpSpPr>
        <a:xfrm>
          <a:off x="0" y="0"/>
          <a:ext cx="0" cy="0"/>
          <a:chOff x="0" y="0"/>
          <a:chExt cx="0" cy="0"/>
        </a:xfrm>
      </p:grpSpPr>
      <p:sp>
        <p:nvSpPr>
          <p:cNvPr id="256" name="Google Shape;256;g2f6735ab26f_2_4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57" name="Google Shape;257;g2f6735ab26f_2_4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8" name="Google Shape;258;g2f6735ab26f_2_4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9" name="Google Shape;259;g2f6735ab26f_2_4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60" name="Shape 260"/>
        <p:cNvGrpSpPr/>
        <p:nvPr/>
      </p:nvGrpSpPr>
      <p:grpSpPr>
        <a:xfrm>
          <a:off x="0" y="0"/>
          <a:ext cx="0" cy="0"/>
          <a:chOff x="0" y="0"/>
          <a:chExt cx="0" cy="0"/>
        </a:xfrm>
      </p:grpSpPr>
      <p:sp>
        <p:nvSpPr>
          <p:cNvPr id="261" name="Google Shape;261;g2f6735ab26f_2_49"/>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62" name="Google Shape;262;g2f6735ab26f_2_49"/>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263" name="Google Shape;263;g2f6735ab26f_2_49"/>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264" name="Google Shape;264;g2f6735ab26f_2_4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65" name="Google Shape;265;g2f6735ab26f_2_4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66" name="Google Shape;266;g2f6735ab26f_2_4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67" name="Shape 267"/>
        <p:cNvGrpSpPr/>
        <p:nvPr/>
      </p:nvGrpSpPr>
      <p:grpSpPr>
        <a:xfrm>
          <a:off x="0" y="0"/>
          <a:ext cx="0" cy="0"/>
          <a:chOff x="0" y="0"/>
          <a:chExt cx="0" cy="0"/>
        </a:xfrm>
      </p:grpSpPr>
      <p:sp>
        <p:nvSpPr>
          <p:cNvPr id="268" name="Google Shape;268;g2f6735ab26f_2_56"/>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69" name="Google Shape;269;g2f6735ab26f_2_56"/>
          <p:cNvSpPr/>
          <p:nvPr>
            <p:ph idx="2" type="pic"/>
          </p:nvPr>
        </p:nvSpPr>
        <p:spPr>
          <a:xfrm>
            <a:off x="896144" y="306388"/>
            <a:ext cx="2743200" cy="2057400"/>
          </a:xfrm>
          <a:prstGeom prst="rect">
            <a:avLst/>
          </a:prstGeom>
          <a:noFill/>
          <a:ln>
            <a:noFill/>
          </a:ln>
        </p:spPr>
      </p:sp>
      <p:sp>
        <p:nvSpPr>
          <p:cNvPr id="270" name="Google Shape;270;g2f6735ab26f_2_56"/>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271" name="Google Shape;271;g2f6735ab26f_2_5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72" name="Google Shape;272;g2f6735ab26f_2_5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73" name="Google Shape;273;g2f6735ab26f_2_5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74" name="Shape 274"/>
        <p:cNvGrpSpPr/>
        <p:nvPr/>
      </p:nvGrpSpPr>
      <p:grpSpPr>
        <a:xfrm>
          <a:off x="0" y="0"/>
          <a:ext cx="0" cy="0"/>
          <a:chOff x="0" y="0"/>
          <a:chExt cx="0" cy="0"/>
        </a:xfrm>
      </p:grpSpPr>
      <p:sp>
        <p:nvSpPr>
          <p:cNvPr id="275" name="Google Shape;275;g2f6735ab26f_2_6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76" name="Google Shape;276;g2f6735ab26f_2_63"/>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277" name="Google Shape;277;g2f6735ab26f_2_6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78" name="Google Shape;278;g2f6735ab26f_2_6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79" name="Google Shape;279;g2f6735ab26f_2_6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80" name="Shape 280"/>
        <p:cNvGrpSpPr/>
        <p:nvPr/>
      </p:nvGrpSpPr>
      <p:grpSpPr>
        <a:xfrm>
          <a:off x="0" y="0"/>
          <a:ext cx="0" cy="0"/>
          <a:chOff x="0" y="0"/>
          <a:chExt cx="0" cy="0"/>
        </a:xfrm>
      </p:grpSpPr>
      <p:sp>
        <p:nvSpPr>
          <p:cNvPr id="281" name="Google Shape;281;g2f6735ab26f_2_69"/>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82" name="Google Shape;282;g2f6735ab26f_2_69"/>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283" name="Google Shape;283;g2f6735ab26f_2_6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84" name="Google Shape;284;g2f6735ab26f_2_6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85" name="Google Shape;285;g2f6735ab26f_2_6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 Type="http://schemas.openxmlformats.org/officeDocument/2006/relationships/image" Target="../media/image2.jpg"/><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5" Type="http://schemas.openxmlformats.org/officeDocument/2006/relationships/slideLayout" Target="../slideLayouts/slideLayout22.xml"/><Relationship Id="rId19" Type="http://schemas.openxmlformats.org/officeDocument/2006/relationships/slideLayout" Target="../slideLayouts/slideLayout36.xml"/><Relationship Id="rId6" Type="http://schemas.openxmlformats.org/officeDocument/2006/relationships/slideLayout" Target="../slideLayouts/slideLayout23.xml"/><Relationship Id="rId18" Type="http://schemas.openxmlformats.org/officeDocument/2006/relationships/slideLayout" Target="../slideLayouts/slideLayout35.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7.xml"/><Relationship Id="rId10" Type="http://schemas.openxmlformats.org/officeDocument/2006/relationships/slideLayout" Target="../slideLayouts/slideLayout46.xml"/><Relationship Id="rId12" Type="http://schemas.openxmlformats.org/officeDocument/2006/relationships/theme" Target="../theme/theme2.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08" name="Shape 108"/>
        <p:cNvGrpSpPr/>
        <p:nvPr/>
      </p:nvGrpSpPr>
      <p:grpSpPr>
        <a:xfrm>
          <a:off x="0" y="0"/>
          <a:ext cx="0" cy="0"/>
          <a:chOff x="0" y="0"/>
          <a:chExt cx="0" cy="0"/>
        </a:xfrm>
      </p:grpSpPr>
      <p:sp>
        <p:nvSpPr>
          <p:cNvPr id="109" name="Google Shape;109;p17"/>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0" name="Google Shape;110;p17"/>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1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2" name="Google Shape;112;p1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3" name="Google Shape;113;p1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sp>
        <p:nvSpPr>
          <p:cNvPr id="212" name="Google Shape;212;g2f6735ab26f_2_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213" name="Google Shape;213;g2f6735ab26f_2_0"/>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214" name="Google Shape;214;g2f6735ab26f_2_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215" name="Google Shape;215;g2f6735ab26f_2_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216" name="Google Shape;216;g2f6735ab26f_2_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2.png"/><Relationship Id="rId4" Type="http://schemas.openxmlformats.org/officeDocument/2006/relationships/image" Target="../media/image34.png"/><Relationship Id="rId5"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0.png"/><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22.jp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43.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6.xml"/><Relationship Id="rId3" Type="http://schemas.openxmlformats.org/officeDocument/2006/relationships/image" Target="../media/image35.jpg"/><Relationship Id="rId4" Type="http://schemas.openxmlformats.org/officeDocument/2006/relationships/image" Target="../media/image26.jpg"/><Relationship Id="rId5" Type="http://schemas.openxmlformats.org/officeDocument/2006/relationships/image" Target="../media/image38.jpg"/><Relationship Id="rId6" Type="http://schemas.openxmlformats.org/officeDocument/2006/relationships/image" Target="../media/image7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7.xml"/><Relationship Id="rId3" Type="http://schemas.openxmlformats.org/officeDocument/2006/relationships/image" Target="../media/image52.png"/><Relationship Id="rId4" Type="http://schemas.openxmlformats.org/officeDocument/2006/relationships/image" Target="../media/image37.png"/><Relationship Id="rId5" Type="http://schemas.openxmlformats.org/officeDocument/2006/relationships/image" Target="../media/image32.png"/><Relationship Id="rId6" Type="http://schemas.openxmlformats.org/officeDocument/2006/relationships/image" Target="../media/image27.png"/><Relationship Id="rId7" Type="http://schemas.openxmlformats.org/officeDocument/2006/relationships/image" Target="../media/image30.png"/><Relationship Id="rId8"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8.xml"/><Relationship Id="rId3" Type="http://schemas.openxmlformats.org/officeDocument/2006/relationships/image" Target="../media/image74.png"/><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9.xml"/><Relationship Id="rId3" Type="http://schemas.openxmlformats.org/officeDocument/2006/relationships/image" Target="../media/image48.jpg"/><Relationship Id="rId4" Type="http://schemas.openxmlformats.org/officeDocument/2006/relationships/image" Target="../media/image51.jpg"/><Relationship Id="rId5" Type="http://schemas.openxmlformats.org/officeDocument/2006/relationships/image" Target="../media/image44.jpg"/><Relationship Id="rId6" Type="http://schemas.openxmlformats.org/officeDocument/2006/relationships/image" Target="../media/image41.jpg"/><Relationship Id="rId7" Type="http://schemas.openxmlformats.org/officeDocument/2006/relationships/image" Target="../media/image7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0.xml"/><Relationship Id="rId3" Type="http://schemas.openxmlformats.org/officeDocument/2006/relationships/image" Target="../media/image54.jpg"/><Relationship Id="rId4" Type="http://schemas.openxmlformats.org/officeDocument/2006/relationships/image" Target="../media/image39.jpg"/><Relationship Id="rId5" Type="http://schemas.openxmlformats.org/officeDocument/2006/relationships/image" Target="../media/image46.jpg"/><Relationship Id="rId6" Type="http://schemas.openxmlformats.org/officeDocument/2006/relationships/image" Target="../media/image47.jpg"/><Relationship Id="rId7" Type="http://schemas.openxmlformats.org/officeDocument/2006/relationships/image" Target="../media/image7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1.xml"/><Relationship Id="rId3" Type="http://schemas.openxmlformats.org/officeDocument/2006/relationships/image" Target="../media/image58.jpg"/><Relationship Id="rId4" Type="http://schemas.openxmlformats.org/officeDocument/2006/relationships/image" Target="../media/image73.jpg"/><Relationship Id="rId5" Type="http://schemas.openxmlformats.org/officeDocument/2006/relationships/image" Target="../media/image53.jpg"/><Relationship Id="rId6" Type="http://schemas.openxmlformats.org/officeDocument/2006/relationships/image" Target="../media/image47.jpg"/><Relationship Id="rId7" Type="http://schemas.openxmlformats.org/officeDocument/2006/relationships/image" Target="../media/image7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2.xml"/><Relationship Id="rId3" Type="http://schemas.openxmlformats.org/officeDocument/2006/relationships/image" Target="../media/image57.jpg"/><Relationship Id="rId4" Type="http://schemas.openxmlformats.org/officeDocument/2006/relationships/image" Target="../media/image55.jpg"/><Relationship Id="rId5"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3.xml"/><Relationship Id="rId3" Type="http://schemas.openxmlformats.org/officeDocument/2006/relationships/image" Target="../media/image64.png"/><Relationship Id="rId4" Type="http://schemas.openxmlformats.org/officeDocument/2006/relationships/image" Target="../media/image60.png"/><Relationship Id="rId9" Type="http://schemas.openxmlformats.org/officeDocument/2006/relationships/image" Target="../media/image62.jpg"/><Relationship Id="rId5" Type="http://schemas.openxmlformats.org/officeDocument/2006/relationships/image" Target="../media/image59.png"/><Relationship Id="rId6" Type="http://schemas.openxmlformats.org/officeDocument/2006/relationships/image" Target="../media/image65.png"/><Relationship Id="rId7" Type="http://schemas.openxmlformats.org/officeDocument/2006/relationships/image" Target="../media/image63.png"/><Relationship Id="rId8" Type="http://schemas.openxmlformats.org/officeDocument/2006/relationships/image" Target="../media/image5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4.xml"/><Relationship Id="rId3" Type="http://schemas.openxmlformats.org/officeDocument/2006/relationships/image" Target="../media/image79.png"/><Relationship Id="rId4" Type="http://schemas.openxmlformats.org/officeDocument/2006/relationships/image" Target="../media/image71.png"/><Relationship Id="rId5" Type="http://schemas.openxmlformats.org/officeDocument/2006/relationships/image" Target="../media/image77.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8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5.xml"/><Relationship Id="rId3" Type="http://schemas.openxmlformats.org/officeDocument/2006/relationships/image" Target="../media/image8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6.xml"/><Relationship Id="rId3" Type="http://schemas.openxmlformats.org/officeDocument/2006/relationships/image" Target="../media/image8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7.xml"/><Relationship Id="rId3" Type="http://schemas.openxmlformats.org/officeDocument/2006/relationships/image" Target="../media/image78.jpg"/><Relationship Id="rId4" Type="http://schemas.openxmlformats.org/officeDocument/2006/relationships/image" Target="../media/image75.png"/><Relationship Id="rId5" Type="http://schemas.openxmlformats.org/officeDocument/2006/relationships/image" Target="../media/image6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8.xml"/><Relationship Id="rId3" Type="http://schemas.openxmlformats.org/officeDocument/2006/relationships/image" Target="../media/image76.png"/><Relationship Id="rId4" Type="http://schemas.openxmlformats.org/officeDocument/2006/relationships/image" Target="../media/image67.jpg"/><Relationship Id="rId5" Type="http://schemas.openxmlformats.org/officeDocument/2006/relationships/image" Target="../media/image55.jpg"/><Relationship Id="rId6" Type="http://schemas.openxmlformats.org/officeDocument/2006/relationships/image" Target="../media/image14.jpg"/><Relationship Id="rId7" Type="http://schemas.openxmlformats.org/officeDocument/2006/relationships/image" Target="../media/image8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 Id="rId3" Type="http://schemas.openxmlformats.org/officeDocument/2006/relationships/image" Target="../media/image8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 Id="rId3"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
          <p:cNvSpPr txBox="1"/>
          <p:nvPr>
            <p:ph idx="4294967295" type="ctrTitle"/>
          </p:nvPr>
        </p:nvSpPr>
        <p:spPr>
          <a:xfrm>
            <a:off x="368425" y="3710700"/>
            <a:ext cx="8527500" cy="753300"/>
          </a:xfrm>
          <a:prstGeom prst="rect">
            <a:avLst/>
          </a:prstGeom>
          <a:noFill/>
          <a:ln>
            <a:noFill/>
          </a:ln>
        </p:spPr>
        <p:txBody>
          <a:bodyPr anchorCtr="0" anchor="b" bIns="34275" lIns="34275" spcFirstLastPara="1" rIns="34275" wrap="square" tIns="34275">
            <a:noAutofit/>
          </a:bodyPr>
          <a:lstStyle/>
          <a:p>
            <a:pPr indent="0" lvl="0" marL="0" marR="0" rtl="0" algn="ctr">
              <a:lnSpc>
                <a:spcPct val="90000"/>
              </a:lnSpc>
              <a:spcBef>
                <a:spcPts val="0"/>
              </a:spcBef>
              <a:spcAft>
                <a:spcPts val="0"/>
              </a:spcAft>
              <a:buClr>
                <a:srgbClr val="000000"/>
              </a:buClr>
              <a:buSzPts val="5400"/>
              <a:buFont typeface="Trebuchet MS"/>
              <a:buNone/>
            </a:pPr>
            <a:r>
              <a:rPr b="1" i="0" lang="en" sz="2900" u="none" cap="none" strike="noStrike">
                <a:solidFill>
                  <a:srgbClr val="000000"/>
                </a:solidFill>
                <a:latin typeface="Trebuchet MS"/>
                <a:ea typeface="Trebuchet MS"/>
                <a:cs typeface="Trebuchet MS"/>
                <a:sym typeface="Trebuchet MS"/>
              </a:rPr>
              <a:t>HOME MOLD SEWER TERMITE COMMERCIAL ROOF</a:t>
            </a:r>
            <a:endParaRPr b="1" i="0" sz="2900" u="none" cap="none" strike="noStrike">
              <a:solidFill>
                <a:schemeClr val="dk1"/>
              </a:solidFill>
              <a:latin typeface="Trebuchet MS"/>
              <a:ea typeface="Trebuchet MS"/>
              <a:cs typeface="Trebuchet MS"/>
              <a:sym typeface="Trebuchet MS"/>
            </a:endParaRPr>
          </a:p>
        </p:txBody>
      </p:sp>
      <p:pic>
        <p:nvPicPr>
          <p:cNvPr id="291" name="Google Shape;291;p1"/>
          <p:cNvPicPr preferRelativeResize="0"/>
          <p:nvPr/>
        </p:nvPicPr>
        <p:blipFill rotWithShape="1">
          <a:blip r:embed="rId3">
            <a:alphaModFix/>
          </a:blip>
          <a:srcRect b="0" l="0" r="0" t="0"/>
          <a:stretch/>
        </p:blipFill>
        <p:spPr>
          <a:xfrm>
            <a:off x="1025299" y="559350"/>
            <a:ext cx="6863377" cy="1659775"/>
          </a:xfrm>
          <a:prstGeom prst="rect">
            <a:avLst/>
          </a:prstGeom>
          <a:noFill/>
          <a:ln>
            <a:noFill/>
          </a:ln>
        </p:spPr>
      </p:pic>
      <p:pic>
        <p:nvPicPr>
          <p:cNvPr id="292" name="Google Shape;292;p1"/>
          <p:cNvPicPr preferRelativeResize="0"/>
          <p:nvPr/>
        </p:nvPicPr>
        <p:blipFill rotWithShape="1">
          <a:blip r:embed="rId4">
            <a:alphaModFix/>
          </a:blip>
          <a:srcRect b="13948" l="0" r="0" t="0"/>
          <a:stretch/>
        </p:blipFill>
        <p:spPr>
          <a:xfrm>
            <a:off x="2953025" y="1827300"/>
            <a:ext cx="3007902" cy="2031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
          <p:cNvSpPr/>
          <p:nvPr>
            <p:ph idx="2" type="pic"/>
          </p:nvPr>
        </p:nvSpPr>
        <p:spPr>
          <a:xfrm>
            <a:off x="2806375" y="321471"/>
            <a:ext cx="2826300" cy="1233000"/>
          </a:xfrm>
          <a:prstGeom prst="rect">
            <a:avLst/>
          </a:prstGeom>
          <a:noFill/>
          <a:ln>
            <a:noFill/>
          </a:ln>
        </p:spPr>
      </p:sp>
      <p:pic>
        <p:nvPicPr>
          <p:cNvPr id="298" name="Google Shape;298;p2"/>
          <p:cNvPicPr preferRelativeResize="0"/>
          <p:nvPr/>
        </p:nvPicPr>
        <p:blipFill rotWithShape="1">
          <a:blip r:embed="rId3">
            <a:alphaModFix/>
          </a:blip>
          <a:srcRect b="4140" l="0" r="0" t="0"/>
          <a:stretch/>
        </p:blipFill>
        <p:spPr>
          <a:xfrm>
            <a:off x="1120455" y="0"/>
            <a:ext cx="6545044" cy="5143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f6735ab26f_2_89"/>
          <p:cNvSpPr/>
          <p:nvPr/>
        </p:nvSpPr>
        <p:spPr>
          <a:xfrm>
            <a:off x="4572000" y="0"/>
            <a:ext cx="4572000" cy="5143500"/>
          </a:xfrm>
          <a:custGeom>
            <a:rect b="b" l="l" r="r" t="t"/>
            <a:pathLst>
              <a:path extrusionOk="0" h="1593725" w="1416645">
                <a:moveTo>
                  <a:pt x="0" y="0"/>
                </a:moveTo>
                <a:lnTo>
                  <a:pt x="1416645" y="0"/>
                </a:lnTo>
                <a:lnTo>
                  <a:pt x="1416645" y="1593725"/>
                </a:lnTo>
                <a:lnTo>
                  <a:pt x="0" y="1593725"/>
                </a:lnTo>
                <a:close/>
              </a:path>
            </a:pathLst>
          </a:custGeom>
          <a:blipFill rotWithShape="1">
            <a:blip r:embed="rId3">
              <a:alphaModFix/>
            </a:blip>
            <a:stretch>
              <a:fillRect b="-5553" l="0" r="0" t="-5554"/>
            </a:stretch>
          </a:blipFill>
          <a:ln>
            <a:noFill/>
          </a:ln>
        </p:spPr>
      </p:sp>
      <p:grpSp>
        <p:nvGrpSpPr>
          <p:cNvPr id="304" name="Google Shape;304;g2f6735ab26f_2_89"/>
          <p:cNvGrpSpPr/>
          <p:nvPr/>
        </p:nvGrpSpPr>
        <p:grpSpPr>
          <a:xfrm>
            <a:off x="0" y="-108496"/>
            <a:ext cx="476250" cy="5251996"/>
            <a:chOff x="0" y="-57150"/>
            <a:chExt cx="250864" cy="2766483"/>
          </a:xfrm>
        </p:grpSpPr>
        <p:sp>
          <p:nvSpPr>
            <p:cNvPr id="305" name="Google Shape;305;g2f6735ab26f_2_89"/>
            <p:cNvSpPr/>
            <p:nvPr/>
          </p:nvSpPr>
          <p:spPr>
            <a:xfrm>
              <a:off x="0" y="0"/>
              <a:ext cx="250864" cy="2709333"/>
            </a:xfrm>
            <a:custGeom>
              <a:rect b="b" l="l" r="r" t="t"/>
              <a:pathLst>
                <a:path extrusionOk="0" h="2709333" w="250864">
                  <a:moveTo>
                    <a:pt x="0" y="0"/>
                  </a:moveTo>
                  <a:lnTo>
                    <a:pt x="250864" y="0"/>
                  </a:lnTo>
                  <a:lnTo>
                    <a:pt x="250864" y="2709333"/>
                  </a:lnTo>
                  <a:lnTo>
                    <a:pt x="0" y="2709333"/>
                  </a:lnTo>
                  <a:close/>
                </a:path>
              </a:pathLst>
            </a:custGeom>
            <a:solidFill>
              <a:srgbClr val="013880"/>
            </a:solidFill>
            <a:ln>
              <a:noFill/>
            </a:ln>
          </p:spPr>
        </p:sp>
        <p:sp>
          <p:nvSpPr>
            <p:cNvPr id="306" name="Google Shape;306;g2f6735ab26f_2_89"/>
            <p:cNvSpPr txBox="1"/>
            <p:nvPr/>
          </p:nvSpPr>
          <p:spPr>
            <a:xfrm>
              <a:off x="0" y="-57150"/>
              <a:ext cx="250864" cy="2766483"/>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07" name="Google Shape;307;g2f6735ab26f_2_89"/>
          <p:cNvSpPr/>
          <p:nvPr/>
        </p:nvSpPr>
        <p:spPr>
          <a:xfrm rot="10800000">
            <a:off x="849215" y="425950"/>
            <a:ext cx="4301868" cy="725941"/>
          </a:xfrm>
          <a:custGeom>
            <a:rect b="b" l="l" r="r" t="t"/>
            <a:pathLst>
              <a:path extrusionOk="0" h="1451881" w="8603736">
                <a:moveTo>
                  <a:pt x="8603736" y="1451881"/>
                </a:moveTo>
                <a:lnTo>
                  <a:pt x="0" y="1451881"/>
                </a:lnTo>
                <a:lnTo>
                  <a:pt x="0" y="0"/>
                </a:lnTo>
                <a:lnTo>
                  <a:pt x="8603736" y="0"/>
                </a:lnTo>
                <a:lnTo>
                  <a:pt x="8603736" y="1451881"/>
                </a:lnTo>
                <a:close/>
              </a:path>
            </a:pathLst>
          </a:custGeom>
          <a:blipFill rotWithShape="1">
            <a:blip r:embed="rId4">
              <a:alphaModFix/>
            </a:blip>
            <a:stretch>
              <a:fillRect b="0" l="0" r="0" t="0"/>
            </a:stretch>
          </a:blipFill>
          <a:ln>
            <a:noFill/>
          </a:ln>
        </p:spPr>
      </p:sp>
      <p:sp>
        <p:nvSpPr>
          <p:cNvPr id="308" name="Google Shape;308;g2f6735ab26f_2_89"/>
          <p:cNvSpPr/>
          <p:nvPr/>
        </p:nvSpPr>
        <p:spPr>
          <a:xfrm>
            <a:off x="4562475" y="3687964"/>
            <a:ext cx="2062557" cy="2057400"/>
          </a:xfrm>
          <a:custGeom>
            <a:rect b="b" l="l" r="r" t="t"/>
            <a:pathLst>
              <a:path extrusionOk="0" h="4114800" w="4125113">
                <a:moveTo>
                  <a:pt x="0" y="0"/>
                </a:moveTo>
                <a:lnTo>
                  <a:pt x="4125113" y="0"/>
                </a:lnTo>
                <a:lnTo>
                  <a:pt x="4125113" y="4114800"/>
                </a:lnTo>
                <a:lnTo>
                  <a:pt x="0" y="4114800"/>
                </a:lnTo>
                <a:lnTo>
                  <a:pt x="0" y="0"/>
                </a:lnTo>
                <a:close/>
              </a:path>
            </a:pathLst>
          </a:custGeom>
          <a:blipFill rotWithShape="1">
            <a:blip r:embed="rId5">
              <a:alphaModFix/>
            </a:blip>
            <a:stretch>
              <a:fillRect b="0" l="0" r="0" t="0"/>
            </a:stretch>
          </a:blipFill>
          <a:ln>
            <a:noFill/>
          </a:ln>
        </p:spPr>
      </p:sp>
      <p:grpSp>
        <p:nvGrpSpPr>
          <p:cNvPr id="309" name="Google Shape;309;g2f6735ab26f_2_89"/>
          <p:cNvGrpSpPr/>
          <p:nvPr/>
        </p:nvGrpSpPr>
        <p:grpSpPr>
          <a:xfrm>
            <a:off x="1061812" y="1545720"/>
            <a:ext cx="222421" cy="222421"/>
            <a:chOff x="0" y="0"/>
            <a:chExt cx="812800" cy="812800"/>
          </a:xfrm>
        </p:grpSpPr>
        <p:sp>
          <p:nvSpPr>
            <p:cNvPr id="310" name="Google Shape;310;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11" name="Google Shape;311;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2" name="Google Shape;312;g2f6735ab26f_2_89"/>
          <p:cNvGrpSpPr/>
          <p:nvPr/>
        </p:nvGrpSpPr>
        <p:grpSpPr>
          <a:xfrm>
            <a:off x="1061812" y="1906270"/>
            <a:ext cx="222421" cy="222421"/>
            <a:chOff x="0" y="0"/>
            <a:chExt cx="812800" cy="812800"/>
          </a:xfrm>
        </p:grpSpPr>
        <p:sp>
          <p:nvSpPr>
            <p:cNvPr id="313" name="Google Shape;313;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14" name="Google Shape;314;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5" name="Google Shape;315;g2f6735ab26f_2_89"/>
          <p:cNvGrpSpPr/>
          <p:nvPr/>
        </p:nvGrpSpPr>
        <p:grpSpPr>
          <a:xfrm>
            <a:off x="1061812" y="2277152"/>
            <a:ext cx="222421" cy="222421"/>
            <a:chOff x="0" y="0"/>
            <a:chExt cx="812800" cy="812800"/>
          </a:xfrm>
        </p:grpSpPr>
        <p:sp>
          <p:nvSpPr>
            <p:cNvPr id="316" name="Google Shape;316;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17" name="Google Shape;317;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8" name="Google Shape;318;g2f6735ab26f_2_89"/>
          <p:cNvGrpSpPr/>
          <p:nvPr/>
        </p:nvGrpSpPr>
        <p:grpSpPr>
          <a:xfrm>
            <a:off x="1061812" y="2648033"/>
            <a:ext cx="222421" cy="222421"/>
            <a:chOff x="0" y="0"/>
            <a:chExt cx="812800" cy="812800"/>
          </a:xfrm>
        </p:grpSpPr>
        <p:sp>
          <p:nvSpPr>
            <p:cNvPr id="319" name="Google Shape;319;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20" name="Google Shape;320;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21" name="Google Shape;321;g2f6735ab26f_2_89"/>
          <p:cNvGrpSpPr/>
          <p:nvPr/>
        </p:nvGrpSpPr>
        <p:grpSpPr>
          <a:xfrm>
            <a:off x="1061812" y="3008567"/>
            <a:ext cx="222421" cy="222421"/>
            <a:chOff x="0" y="0"/>
            <a:chExt cx="812800" cy="812800"/>
          </a:xfrm>
        </p:grpSpPr>
        <p:sp>
          <p:nvSpPr>
            <p:cNvPr id="322" name="Google Shape;322;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23" name="Google Shape;323;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24" name="Google Shape;324;g2f6735ab26f_2_89"/>
          <p:cNvGrpSpPr/>
          <p:nvPr/>
        </p:nvGrpSpPr>
        <p:grpSpPr>
          <a:xfrm>
            <a:off x="1061812" y="3400127"/>
            <a:ext cx="222421" cy="222421"/>
            <a:chOff x="0" y="0"/>
            <a:chExt cx="812800" cy="812800"/>
          </a:xfrm>
        </p:grpSpPr>
        <p:sp>
          <p:nvSpPr>
            <p:cNvPr id="325" name="Google Shape;325;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26" name="Google Shape;326;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27" name="Google Shape;327;g2f6735ab26f_2_89"/>
          <p:cNvGrpSpPr/>
          <p:nvPr/>
        </p:nvGrpSpPr>
        <p:grpSpPr>
          <a:xfrm>
            <a:off x="1061812" y="3760661"/>
            <a:ext cx="222421" cy="222421"/>
            <a:chOff x="0" y="0"/>
            <a:chExt cx="812800" cy="812800"/>
          </a:xfrm>
        </p:grpSpPr>
        <p:sp>
          <p:nvSpPr>
            <p:cNvPr id="328" name="Google Shape;328;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29" name="Google Shape;329;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30" name="Google Shape;330;g2f6735ab26f_2_89"/>
          <p:cNvGrpSpPr/>
          <p:nvPr/>
        </p:nvGrpSpPr>
        <p:grpSpPr>
          <a:xfrm>
            <a:off x="1061812" y="4121195"/>
            <a:ext cx="222421" cy="222421"/>
            <a:chOff x="0" y="0"/>
            <a:chExt cx="812800" cy="812800"/>
          </a:xfrm>
        </p:grpSpPr>
        <p:sp>
          <p:nvSpPr>
            <p:cNvPr id="331" name="Google Shape;331;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32" name="Google Shape;332;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33" name="Google Shape;333;g2f6735ab26f_2_89"/>
          <p:cNvSpPr/>
          <p:nvPr/>
        </p:nvSpPr>
        <p:spPr>
          <a:xfrm>
            <a:off x="3858516" y="1150868"/>
            <a:ext cx="1022249" cy="3439174"/>
          </a:xfrm>
          <a:custGeom>
            <a:rect b="b" l="l" r="r" t="t"/>
            <a:pathLst>
              <a:path extrusionOk="0" h="6878348" w="2044498">
                <a:moveTo>
                  <a:pt x="0" y="0"/>
                </a:moveTo>
                <a:lnTo>
                  <a:pt x="2044498" y="0"/>
                </a:lnTo>
                <a:lnTo>
                  <a:pt x="2044498" y="6878347"/>
                </a:lnTo>
                <a:lnTo>
                  <a:pt x="0" y="6878347"/>
                </a:lnTo>
                <a:lnTo>
                  <a:pt x="0" y="0"/>
                </a:lnTo>
                <a:close/>
              </a:path>
            </a:pathLst>
          </a:custGeom>
          <a:blipFill rotWithShape="1">
            <a:blip r:embed="rId6">
              <a:alphaModFix/>
            </a:blip>
            <a:stretch>
              <a:fillRect b="0" l="0" r="0" t="0"/>
            </a:stretch>
          </a:blipFill>
          <a:ln>
            <a:noFill/>
          </a:ln>
        </p:spPr>
      </p:sp>
      <p:sp>
        <p:nvSpPr>
          <p:cNvPr id="334" name="Google Shape;334;g2f6735ab26f_2_89"/>
          <p:cNvSpPr txBox="1"/>
          <p:nvPr/>
        </p:nvSpPr>
        <p:spPr>
          <a:xfrm>
            <a:off x="1417183" y="1502857"/>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40 Years In Business</a:t>
            </a:r>
            <a:endParaRPr sz="700"/>
          </a:p>
        </p:txBody>
      </p:sp>
      <p:sp>
        <p:nvSpPr>
          <p:cNvPr id="335" name="Google Shape;335;g2f6735ab26f_2_89"/>
          <p:cNvSpPr txBox="1"/>
          <p:nvPr/>
        </p:nvSpPr>
        <p:spPr>
          <a:xfrm>
            <a:off x="1061812" y="526982"/>
            <a:ext cx="3510188" cy="490538"/>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 sz="3000" u="none" cap="none" strike="noStrike">
                <a:solidFill>
                  <a:srgbClr val="FFFFFF"/>
                </a:solidFill>
                <a:latin typeface="Poppins"/>
                <a:ea typeface="Poppins"/>
                <a:cs typeface="Poppins"/>
                <a:sym typeface="Poppins"/>
              </a:rPr>
              <a:t>The Elite Group</a:t>
            </a:r>
            <a:endParaRPr sz="700"/>
          </a:p>
        </p:txBody>
      </p:sp>
      <p:sp>
        <p:nvSpPr>
          <p:cNvPr id="336" name="Google Shape;336;g2f6735ab26f_2_89"/>
          <p:cNvSpPr txBox="1"/>
          <p:nvPr/>
        </p:nvSpPr>
        <p:spPr>
          <a:xfrm>
            <a:off x="1417183" y="2244620"/>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10,000+ Five Star Reviews</a:t>
            </a:r>
            <a:endParaRPr sz="700"/>
          </a:p>
        </p:txBody>
      </p:sp>
      <p:sp>
        <p:nvSpPr>
          <p:cNvPr id="337" name="Google Shape;337;g2f6735ab26f_2_89"/>
          <p:cNvSpPr txBox="1"/>
          <p:nvPr/>
        </p:nvSpPr>
        <p:spPr>
          <a:xfrm>
            <a:off x="1417183" y="2615502"/>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80+ Inspectors</a:t>
            </a:r>
            <a:endParaRPr sz="700"/>
          </a:p>
        </p:txBody>
      </p:sp>
      <p:sp>
        <p:nvSpPr>
          <p:cNvPr id="338" name="Google Shape;338;g2f6735ab26f_2_89"/>
          <p:cNvSpPr txBox="1"/>
          <p:nvPr/>
        </p:nvSpPr>
        <p:spPr>
          <a:xfrm>
            <a:off x="1417183" y="2986383"/>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7 Days A Week Availability</a:t>
            </a:r>
            <a:endParaRPr sz="700"/>
          </a:p>
        </p:txBody>
      </p:sp>
      <p:sp>
        <p:nvSpPr>
          <p:cNvPr id="339" name="Google Shape;339;g2f6735ab26f_2_89"/>
          <p:cNvSpPr txBox="1"/>
          <p:nvPr/>
        </p:nvSpPr>
        <p:spPr>
          <a:xfrm>
            <a:off x="1417183" y="3357264"/>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8+ Inspection Services</a:t>
            </a:r>
            <a:endParaRPr sz="700"/>
          </a:p>
        </p:txBody>
      </p:sp>
      <p:sp>
        <p:nvSpPr>
          <p:cNvPr id="340" name="Google Shape;340;g2f6735ab26f_2_89"/>
          <p:cNvSpPr txBox="1"/>
          <p:nvPr/>
        </p:nvSpPr>
        <p:spPr>
          <a:xfrm>
            <a:off x="1417183" y="3728146"/>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6 Counties in So Cal</a:t>
            </a:r>
            <a:endParaRPr sz="700"/>
          </a:p>
        </p:txBody>
      </p:sp>
      <p:sp>
        <p:nvSpPr>
          <p:cNvPr id="341" name="Google Shape;341;g2f6735ab26f_2_89"/>
          <p:cNvSpPr txBox="1"/>
          <p:nvPr/>
        </p:nvSpPr>
        <p:spPr>
          <a:xfrm>
            <a:off x="1417183" y="4097399"/>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ZERO Companies like us</a:t>
            </a:r>
            <a:endParaRPr sz="700"/>
          </a:p>
        </p:txBody>
      </p:sp>
      <p:sp>
        <p:nvSpPr>
          <p:cNvPr id="342" name="Google Shape;342;g2f6735ab26f_2_89"/>
          <p:cNvSpPr txBox="1"/>
          <p:nvPr/>
        </p:nvSpPr>
        <p:spPr>
          <a:xfrm>
            <a:off x="1417183" y="1863408"/>
            <a:ext cx="2544535"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600,000+ Inspections</a:t>
            </a:r>
            <a:endParaRPr sz="700"/>
          </a:p>
        </p:txBody>
      </p:sp>
      <p:grpSp>
        <p:nvGrpSpPr>
          <p:cNvPr id="343" name="Google Shape;343;g2f6735ab26f_2_89"/>
          <p:cNvGrpSpPr/>
          <p:nvPr/>
        </p:nvGrpSpPr>
        <p:grpSpPr>
          <a:xfrm>
            <a:off x="1061812" y="4491253"/>
            <a:ext cx="222421" cy="222421"/>
            <a:chOff x="0" y="0"/>
            <a:chExt cx="812800" cy="812800"/>
          </a:xfrm>
        </p:grpSpPr>
        <p:sp>
          <p:nvSpPr>
            <p:cNvPr id="344" name="Google Shape;344;g2f6735ab26f_2_89"/>
            <p:cNvSpPr/>
            <p:nvPr/>
          </p:nvSpPr>
          <p:spPr>
            <a:xfrm>
              <a:off x="0" y="0"/>
              <a:ext cx="812800" cy="812800"/>
            </a:xfrm>
            <a:custGeom>
              <a:rect b="b" l="l" r="r" t="t"/>
              <a:pathLst>
                <a:path extrusionOk="0"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013880"/>
            </a:solidFill>
            <a:ln>
              <a:noFill/>
            </a:ln>
          </p:spPr>
        </p:sp>
        <p:sp>
          <p:nvSpPr>
            <p:cNvPr id="345" name="Google Shape;345;g2f6735ab26f_2_89"/>
            <p:cNvSpPr txBox="1"/>
            <p:nvPr/>
          </p:nvSpPr>
          <p:spPr>
            <a:xfrm>
              <a:off x="127000" y="69850"/>
              <a:ext cx="558800" cy="61595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46" name="Google Shape;346;g2f6735ab26f_2_89"/>
          <p:cNvSpPr txBox="1"/>
          <p:nvPr/>
        </p:nvSpPr>
        <p:spPr>
          <a:xfrm>
            <a:off x="1417183" y="4457127"/>
            <a:ext cx="2381250" cy="254953"/>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2E2E2E"/>
                </a:solidFill>
                <a:latin typeface="Poppins"/>
                <a:ea typeface="Poppins"/>
                <a:cs typeface="Poppins"/>
                <a:sym typeface="Poppins"/>
              </a:rPr>
              <a:t>24 hour reports</a:t>
            </a:r>
            <a:endParaRPr sz="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3"/>
          <p:cNvPicPr preferRelativeResize="0"/>
          <p:nvPr/>
        </p:nvPicPr>
        <p:blipFill rotWithShape="1">
          <a:blip r:embed="rId3">
            <a:alphaModFix/>
          </a:blip>
          <a:srcRect b="0" l="0" r="0" t="0"/>
          <a:stretch/>
        </p:blipFill>
        <p:spPr>
          <a:xfrm>
            <a:off x="1714500" y="1358025"/>
            <a:ext cx="5175300" cy="3622500"/>
          </a:xfrm>
          <a:prstGeom prst="rect">
            <a:avLst/>
          </a:prstGeom>
          <a:noFill/>
          <a:ln>
            <a:noFill/>
          </a:ln>
        </p:spPr>
      </p:pic>
      <p:sp>
        <p:nvSpPr>
          <p:cNvPr id="352" name="Google Shape;352;p3"/>
          <p:cNvSpPr txBox="1"/>
          <p:nvPr/>
        </p:nvSpPr>
        <p:spPr>
          <a:xfrm>
            <a:off x="67650" y="756450"/>
            <a:ext cx="9008700" cy="434100"/>
          </a:xfrm>
          <a:prstGeom prst="rect">
            <a:avLst/>
          </a:prstGeom>
          <a:noFill/>
          <a:ln>
            <a:noFill/>
          </a:ln>
        </p:spPr>
        <p:txBody>
          <a:bodyPr anchorCtr="0" anchor="t" bIns="91425" lIns="91425" spcFirstLastPara="1" rIns="91425" wrap="square" tIns="91425">
            <a:spAutoFit/>
          </a:bodyPr>
          <a:lstStyle/>
          <a:p>
            <a:pPr indent="0" lvl="0" marL="0" marR="0" rtl="0" algn="r">
              <a:lnSpc>
                <a:spcPct val="90000"/>
              </a:lnSpc>
              <a:spcBef>
                <a:spcPts val="0"/>
              </a:spcBef>
              <a:spcAft>
                <a:spcPts val="0"/>
              </a:spcAft>
              <a:buClr>
                <a:srgbClr val="000000"/>
              </a:buClr>
              <a:buSzPts val="1800"/>
              <a:buFont typeface="Arial"/>
              <a:buNone/>
            </a:pPr>
            <a:r>
              <a:rPr b="1" i="0" lang="en" sz="1800" u="none" cap="none" strike="noStrike">
                <a:solidFill>
                  <a:schemeClr val="dk1"/>
                </a:solidFill>
                <a:latin typeface="Century Gothic"/>
                <a:ea typeface="Century Gothic"/>
                <a:cs typeface="Century Gothic"/>
                <a:sym typeface="Century Gothic"/>
              </a:rPr>
              <a:t>WHAT IS THE DIFFERENCE BETWEEN A WATER HEATER AND HOT WATER HEATER?</a:t>
            </a:r>
            <a:endParaRPr b="1" i="0" sz="18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56" name="Shape 356"/>
        <p:cNvGrpSpPr/>
        <p:nvPr/>
      </p:nvGrpSpPr>
      <p:grpSpPr>
        <a:xfrm>
          <a:off x="0" y="0"/>
          <a:ext cx="0" cy="0"/>
          <a:chOff x="0" y="0"/>
          <a:chExt cx="0" cy="0"/>
        </a:xfrm>
      </p:grpSpPr>
      <p:sp>
        <p:nvSpPr>
          <p:cNvPr id="357" name="Google Shape;357;g2f6735ab26f_2_336"/>
          <p:cNvSpPr/>
          <p:nvPr/>
        </p:nvSpPr>
        <p:spPr>
          <a:xfrm>
            <a:off x="1096242" y="56429"/>
            <a:ext cx="6959374" cy="5023749"/>
          </a:xfrm>
          <a:custGeom>
            <a:rect b="b" l="l" r="r" t="t"/>
            <a:pathLst>
              <a:path extrusionOk="0" h="10047498" w="13918749">
                <a:moveTo>
                  <a:pt x="0" y="0"/>
                </a:moveTo>
                <a:lnTo>
                  <a:pt x="13918750" y="0"/>
                </a:lnTo>
                <a:lnTo>
                  <a:pt x="13918750" y="10047497"/>
                </a:lnTo>
                <a:lnTo>
                  <a:pt x="0" y="10047497"/>
                </a:lnTo>
                <a:lnTo>
                  <a:pt x="0" y="0"/>
                </a:lnTo>
                <a:close/>
              </a:path>
            </a:pathLst>
          </a:custGeom>
          <a:blipFill rotWithShape="1">
            <a:blip r:embed="rId3">
              <a:alphaModFix/>
            </a:blip>
            <a:stretch>
              <a:fillRect b="0" l="-243" r="0" t="0"/>
            </a:stretch>
          </a:blipFill>
          <a:ln>
            <a:noFill/>
          </a:ln>
        </p:spPr>
      </p:sp>
      <p:sp>
        <p:nvSpPr>
          <p:cNvPr id="358" name="Google Shape;358;g2f6735ab26f_2_336"/>
          <p:cNvSpPr/>
          <p:nvPr/>
        </p:nvSpPr>
        <p:spPr>
          <a:xfrm rot="5400000">
            <a:off x="6398524" y="2200283"/>
            <a:ext cx="4462253" cy="736041"/>
          </a:xfrm>
          <a:custGeom>
            <a:rect b="b" l="l" r="r" t="t"/>
            <a:pathLst>
              <a:path extrusionOk="0" h="1472083" w="8924505">
                <a:moveTo>
                  <a:pt x="0" y="0"/>
                </a:moveTo>
                <a:lnTo>
                  <a:pt x="8924506" y="0"/>
                </a:lnTo>
                <a:lnTo>
                  <a:pt x="8924506" y="1472083"/>
                </a:lnTo>
                <a:lnTo>
                  <a:pt x="0" y="1472083"/>
                </a:lnTo>
                <a:lnTo>
                  <a:pt x="0" y="0"/>
                </a:lnTo>
                <a:close/>
              </a:path>
            </a:pathLst>
          </a:custGeom>
          <a:blipFill rotWithShape="1">
            <a:blip r:embed="rId4">
              <a:alphaModFix/>
            </a:blip>
            <a:stretch>
              <a:fillRect b="0" l="0" r="0" t="0"/>
            </a:stretch>
          </a:blipFill>
          <a:ln>
            <a:noFill/>
          </a:ln>
        </p:spPr>
      </p:sp>
      <p:sp>
        <p:nvSpPr>
          <p:cNvPr id="359" name="Google Shape;359;g2f6735ab26f_2_336"/>
          <p:cNvSpPr/>
          <p:nvPr/>
        </p:nvSpPr>
        <p:spPr>
          <a:xfrm rot="-5400000">
            <a:off x="-1707693" y="2203729"/>
            <a:ext cx="4462253" cy="736042"/>
          </a:xfrm>
          <a:custGeom>
            <a:rect b="b" l="l" r="r" t="t"/>
            <a:pathLst>
              <a:path extrusionOk="0" h="1472083" w="8924505">
                <a:moveTo>
                  <a:pt x="0" y="0"/>
                </a:moveTo>
                <a:lnTo>
                  <a:pt x="8924505" y="0"/>
                </a:lnTo>
                <a:lnTo>
                  <a:pt x="8924505" y="1472084"/>
                </a:lnTo>
                <a:lnTo>
                  <a:pt x="0" y="1472084"/>
                </a:lnTo>
                <a:lnTo>
                  <a:pt x="0" y="0"/>
                </a:lnTo>
                <a:close/>
              </a:path>
            </a:pathLst>
          </a:custGeom>
          <a:blipFill rotWithShape="1">
            <a:blip r:embed="rId4">
              <a:alphaModFix/>
            </a:blip>
            <a:stretch>
              <a:fillRect b="0" l="0" r="0" t="0"/>
            </a:stretch>
          </a:blipFill>
          <a:ln>
            <a:noFill/>
          </a:ln>
        </p:spPr>
      </p:sp>
      <p:sp>
        <p:nvSpPr>
          <p:cNvPr id="360" name="Google Shape;360;g2f6735ab26f_2_336"/>
          <p:cNvSpPr txBox="1"/>
          <p:nvPr/>
        </p:nvSpPr>
        <p:spPr>
          <a:xfrm>
            <a:off x="1337512" y="3693018"/>
            <a:ext cx="3706267" cy="48146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 sz="2800" u="none" cap="none" strike="noStrike">
                <a:solidFill>
                  <a:srgbClr val="2E2E2E"/>
                </a:solidFill>
                <a:latin typeface="Open Sans"/>
                <a:ea typeface="Open Sans"/>
                <a:cs typeface="Open Sans"/>
                <a:sym typeface="Open Sans"/>
              </a:rPr>
              <a:t>We Go Where You Do!</a:t>
            </a:r>
            <a:endParaRPr sz="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
          <p:cNvSpPr txBox="1"/>
          <p:nvPr/>
        </p:nvSpPr>
        <p:spPr>
          <a:xfrm>
            <a:off x="1697025" y="640975"/>
            <a:ext cx="53328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rgbClr val="000000"/>
                </a:solidFill>
                <a:latin typeface="Calibri"/>
                <a:ea typeface="Calibri"/>
                <a:cs typeface="Calibri"/>
                <a:sym typeface="Calibri"/>
              </a:rPr>
              <a:t>CALIFORNIA INSPECTOR REGULATIONS</a:t>
            </a:r>
            <a:endParaRPr b="1" i="0" sz="2500" u="none" cap="none" strike="noStrik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id="371" name="Google Shape;371;p5"/>
          <p:cNvPicPr preferRelativeResize="0"/>
          <p:nvPr/>
        </p:nvPicPr>
        <p:blipFill rotWithShape="1">
          <a:blip r:embed="rId3">
            <a:alphaModFix/>
          </a:blip>
          <a:srcRect b="0" l="0" r="0" t="0"/>
          <a:stretch/>
        </p:blipFill>
        <p:spPr>
          <a:xfrm>
            <a:off x="829175" y="171025"/>
            <a:ext cx="7006399" cy="45466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2f6735ab26f_2_136"/>
          <p:cNvSpPr/>
          <p:nvPr/>
        </p:nvSpPr>
        <p:spPr>
          <a:xfrm rot="10800000">
            <a:off x="514350" y="428625"/>
            <a:ext cx="1952625" cy="329506"/>
          </a:xfrm>
          <a:custGeom>
            <a:rect b="b" l="l" r="r" t="t"/>
            <a:pathLst>
              <a:path extrusionOk="0" h="659011" w="3905250">
                <a:moveTo>
                  <a:pt x="3905250" y="659011"/>
                </a:moveTo>
                <a:lnTo>
                  <a:pt x="0" y="659011"/>
                </a:lnTo>
                <a:lnTo>
                  <a:pt x="0" y="0"/>
                </a:lnTo>
                <a:lnTo>
                  <a:pt x="3905250" y="0"/>
                </a:lnTo>
                <a:lnTo>
                  <a:pt x="3905250" y="659011"/>
                </a:lnTo>
                <a:close/>
              </a:path>
            </a:pathLst>
          </a:custGeom>
          <a:blipFill rotWithShape="1">
            <a:blip r:embed="rId3">
              <a:alphaModFix/>
            </a:blip>
            <a:stretch>
              <a:fillRect b="0" l="0" r="0" t="0"/>
            </a:stretch>
          </a:blipFill>
          <a:ln>
            <a:noFill/>
          </a:ln>
        </p:spPr>
      </p:sp>
      <p:sp>
        <p:nvSpPr>
          <p:cNvPr id="377" name="Google Shape;377;g2f6735ab26f_2_136"/>
          <p:cNvSpPr/>
          <p:nvPr/>
        </p:nvSpPr>
        <p:spPr>
          <a:xfrm>
            <a:off x="2276470" y="4813995"/>
            <a:ext cx="1952625" cy="329506"/>
          </a:xfrm>
          <a:custGeom>
            <a:rect b="b" l="l" r="r" t="t"/>
            <a:pathLst>
              <a:path extrusionOk="0" h="659011" w="3905250">
                <a:moveTo>
                  <a:pt x="0" y="0"/>
                </a:moveTo>
                <a:lnTo>
                  <a:pt x="3905250" y="0"/>
                </a:lnTo>
                <a:lnTo>
                  <a:pt x="3905250" y="659011"/>
                </a:lnTo>
                <a:lnTo>
                  <a:pt x="0" y="659011"/>
                </a:lnTo>
                <a:lnTo>
                  <a:pt x="0" y="0"/>
                </a:lnTo>
                <a:close/>
              </a:path>
            </a:pathLst>
          </a:custGeom>
          <a:blipFill rotWithShape="1">
            <a:blip r:embed="rId3">
              <a:alphaModFix/>
            </a:blip>
            <a:stretch>
              <a:fillRect b="0" l="0" r="0" t="0"/>
            </a:stretch>
          </a:blipFill>
          <a:ln>
            <a:noFill/>
          </a:ln>
        </p:spPr>
      </p:sp>
      <p:sp>
        <p:nvSpPr>
          <p:cNvPr id="378" name="Google Shape;378;g2f6735ab26f_2_136"/>
          <p:cNvSpPr/>
          <p:nvPr/>
        </p:nvSpPr>
        <p:spPr>
          <a:xfrm>
            <a:off x="991808" y="1013860"/>
            <a:ext cx="7160386" cy="2953025"/>
          </a:xfrm>
          <a:custGeom>
            <a:rect b="b" l="l" r="r" t="t"/>
            <a:pathLst>
              <a:path extrusionOk="0" h="5906050" w="14320771">
                <a:moveTo>
                  <a:pt x="0" y="0"/>
                </a:moveTo>
                <a:lnTo>
                  <a:pt x="14320770" y="0"/>
                </a:lnTo>
                <a:lnTo>
                  <a:pt x="14320770" y="5906050"/>
                </a:lnTo>
                <a:lnTo>
                  <a:pt x="0" y="5906050"/>
                </a:lnTo>
                <a:lnTo>
                  <a:pt x="0" y="0"/>
                </a:lnTo>
                <a:close/>
              </a:path>
            </a:pathLst>
          </a:custGeom>
          <a:blipFill rotWithShape="1">
            <a:blip r:embed="rId4">
              <a:alphaModFix/>
            </a:blip>
            <a:stretch>
              <a:fillRect b="-16202" l="0" r="0" t="-6626"/>
            </a:stretch>
          </a:blipFill>
          <a:ln>
            <a:noFill/>
          </a:ln>
        </p:spPr>
      </p:sp>
      <p:sp>
        <p:nvSpPr>
          <p:cNvPr id="379" name="Google Shape;379;g2f6735ab26f_2_136"/>
          <p:cNvSpPr txBox="1"/>
          <p:nvPr/>
        </p:nvSpPr>
        <p:spPr>
          <a:xfrm>
            <a:off x="2118021" y="4028608"/>
            <a:ext cx="4765083" cy="446089"/>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2500" u="none" cap="none" strike="noStrike">
                <a:solidFill>
                  <a:srgbClr val="000000"/>
                </a:solidFill>
                <a:latin typeface="Poppins"/>
                <a:ea typeface="Poppins"/>
                <a:cs typeface="Poppins"/>
                <a:sym typeface="Poppins"/>
              </a:rPr>
              <a:t>C.A.R. &amp; InterNachi Certified!</a:t>
            </a:r>
            <a:endParaRPr sz="700"/>
          </a:p>
        </p:txBody>
      </p:sp>
      <p:sp>
        <p:nvSpPr>
          <p:cNvPr id="380" name="Google Shape;380;g2f6735ab26f_2_136"/>
          <p:cNvSpPr txBox="1"/>
          <p:nvPr/>
        </p:nvSpPr>
        <p:spPr>
          <a:xfrm>
            <a:off x="2189458" y="357188"/>
            <a:ext cx="4765083" cy="434341"/>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2400" u="none" cap="none" strike="noStrike">
                <a:solidFill>
                  <a:srgbClr val="000000"/>
                </a:solidFill>
                <a:latin typeface="Poppins"/>
                <a:ea typeface="Poppins"/>
                <a:cs typeface="Poppins"/>
                <a:sym typeface="Poppins"/>
              </a:rPr>
              <a:t>Every Inspector....</a:t>
            </a:r>
            <a:endParaRPr sz="700"/>
          </a:p>
        </p:txBody>
      </p:sp>
      <p:sp>
        <p:nvSpPr>
          <p:cNvPr id="381" name="Google Shape;381;g2f6735ab26f_2_136"/>
          <p:cNvSpPr txBox="1"/>
          <p:nvPr/>
        </p:nvSpPr>
        <p:spPr>
          <a:xfrm>
            <a:off x="3072742" y="4431834"/>
            <a:ext cx="2855640" cy="254953"/>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 sz="1400" u="none" cap="none" strike="noStrike">
                <a:solidFill>
                  <a:srgbClr val="000000"/>
                </a:solidFill>
                <a:latin typeface="Poppins"/>
                <a:ea typeface="Poppins"/>
                <a:cs typeface="Poppins"/>
                <a:sym typeface="Poppins"/>
              </a:rPr>
              <a:t>Background Checked &amp; Insured!</a:t>
            </a:r>
            <a:endParaRPr sz="7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p6"/>
          <p:cNvPicPr preferRelativeResize="0"/>
          <p:nvPr/>
        </p:nvPicPr>
        <p:blipFill rotWithShape="1">
          <a:blip r:embed="rId3">
            <a:alphaModFix/>
          </a:blip>
          <a:srcRect b="0" l="0" r="0" t="0"/>
          <a:stretch/>
        </p:blipFill>
        <p:spPr>
          <a:xfrm>
            <a:off x="460950" y="363950"/>
            <a:ext cx="3598275" cy="4627149"/>
          </a:xfrm>
          <a:prstGeom prst="rect">
            <a:avLst/>
          </a:prstGeom>
          <a:noFill/>
          <a:ln>
            <a:noFill/>
          </a:ln>
        </p:spPr>
      </p:pic>
      <p:pic>
        <p:nvPicPr>
          <p:cNvPr id="387" name="Google Shape;387;p6"/>
          <p:cNvPicPr preferRelativeResize="0"/>
          <p:nvPr/>
        </p:nvPicPr>
        <p:blipFill rotWithShape="1">
          <a:blip r:embed="rId4">
            <a:alphaModFix/>
          </a:blip>
          <a:srcRect b="0" l="0" r="0" t="0"/>
          <a:stretch/>
        </p:blipFill>
        <p:spPr>
          <a:xfrm>
            <a:off x="4059225" y="1406125"/>
            <a:ext cx="4779976" cy="3584982"/>
          </a:xfrm>
          <a:prstGeom prst="rect">
            <a:avLst/>
          </a:prstGeom>
          <a:noFill/>
          <a:ln>
            <a:noFill/>
          </a:ln>
        </p:spPr>
      </p:pic>
      <p:sp>
        <p:nvSpPr>
          <p:cNvPr id="388" name="Google Shape;388;p6"/>
          <p:cNvSpPr txBox="1"/>
          <p:nvPr/>
        </p:nvSpPr>
        <p:spPr>
          <a:xfrm>
            <a:off x="4828425" y="656150"/>
            <a:ext cx="28977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rgbClr val="000000"/>
                </a:solidFill>
                <a:latin typeface="Calibri"/>
                <a:ea typeface="Calibri"/>
                <a:cs typeface="Calibri"/>
                <a:sym typeface="Calibri"/>
              </a:rPr>
              <a:t>HOME INSPECTIONS</a:t>
            </a:r>
            <a:endParaRPr b="1" i="0" sz="2500" u="none"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id="393" name="Google Shape;393;p7"/>
          <p:cNvPicPr preferRelativeResize="0"/>
          <p:nvPr/>
        </p:nvPicPr>
        <p:blipFill rotWithShape="1">
          <a:blip r:embed="rId3">
            <a:alphaModFix/>
          </a:blip>
          <a:srcRect b="0" l="0" r="0" t="0"/>
          <a:stretch/>
        </p:blipFill>
        <p:spPr>
          <a:xfrm>
            <a:off x="1440318" y="882824"/>
            <a:ext cx="2327957" cy="4138600"/>
          </a:xfrm>
          <a:prstGeom prst="rect">
            <a:avLst/>
          </a:prstGeom>
          <a:noFill/>
          <a:ln>
            <a:noFill/>
          </a:ln>
        </p:spPr>
      </p:pic>
      <p:pic>
        <p:nvPicPr>
          <p:cNvPr id="394" name="Google Shape;394;p7"/>
          <p:cNvPicPr preferRelativeResize="0"/>
          <p:nvPr/>
        </p:nvPicPr>
        <p:blipFill rotWithShape="1">
          <a:blip r:embed="rId4">
            <a:alphaModFix/>
          </a:blip>
          <a:srcRect b="0" l="0" r="0" t="0"/>
          <a:stretch/>
        </p:blipFill>
        <p:spPr>
          <a:xfrm>
            <a:off x="4124651" y="882825"/>
            <a:ext cx="3174601" cy="4138602"/>
          </a:xfrm>
          <a:prstGeom prst="rect">
            <a:avLst/>
          </a:prstGeom>
          <a:noFill/>
          <a:ln>
            <a:noFill/>
          </a:ln>
        </p:spPr>
      </p:pic>
      <p:sp>
        <p:nvSpPr>
          <p:cNvPr id="395" name="Google Shape;395;p7"/>
          <p:cNvSpPr txBox="1"/>
          <p:nvPr/>
        </p:nvSpPr>
        <p:spPr>
          <a:xfrm>
            <a:off x="2334125" y="348850"/>
            <a:ext cx="3965400" cy="1139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50"/>
              <a:buFont typeface="Arial"/>
              <a:buNone/>
            </a:pPr>
            <a:r>
              <a:rPr b="1" i="0" lang="en" sz="2450" u="none" cap="none" strike="noStrike">
                <a:solidFill>
                  <a:schemeClr val="dk1"/>
                </a:solidFill>
                <a:latin typeface="Gill Sans"/>
                <a:ea typeface="Gill Sans"/>
                <a:cs typeface="Gill Sans"/>
                <a:sym typeface="Gill Sans"/>
              </a:rPr>
              <a:t>MOLD INSPECTIONS</a:t>
            </a:r>
            <a:endParaRPr b="1" i="0" sz="2450" u="none" cap="none" strike="noStrike">
              <a:solidFill>
                <a:schemeClr val="dk1"/>
              </a:solidFill>
              <a:latin typeface="Gill Sans"/>
              <a:ea typeface="Gill Sans"/>
              <a:cs typeface="Gill Sans"/>
              <a:sym typeface="Gill Sans"/>
            </a:endParaRPr>
          </a:p>
          <a:p>
            <a:pPr indent="0" lvl="0" marL="0" marR="0" rtl="0" algn="ctr">
              <a:lnSpc>
                <a:spcPct val="100000"/>
              </a:lnSpc>
              <a:spcBef>
                <a:spcPts val="0"/>
              </a:spcBef>
              <a:spcAft>
                <a:spcPts val="0"/>
              </a:spcAft>
              <a:buClr>
                <a:srgbClr val="000000"/>
              </a:buClr>
              <a:buSzPts val="3750"/>
              <a:buFont typeface="Arial"/>
              <a:buNone/>
            </a:pPr>
            <a:r>
              <a:t/>
            </a:r>
            <a:endParaRPr b="1" i="0" sz="3750" u="none" cap="none" strike="noStrike">
              <a:solidFill>
                <a:schemeClr val="dk1"/>
              </a:solidFill>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8"/>
          <p:cNvSpPr txBox="1"/>
          <p:nvPr>
            <p:ph type="title"/>
          </p:nvPr>
        </p:nvSpPr>
        <p:spPr>
          <a:xfrm>
            <a:off x="1061500" y="591400"/>
            <a:ext cx="6467400" cy="801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1400"/>
              <a:buNone/>
            </a:pPr>
            <a:r>
              <a:rPr b="1" lang="en">
                <a:solidFill>
                  <a:schemeClr val="dk1"/>
                </a:solidFill>
              </a:rPr>
              <a:t>Sewer Camera Inspections</a:t>
            </a:r>
            <a:endParaRPr b="1">
              <a:solidFill>
                <a:schemeClr val="dk1"/>
              </a:solidFill>
            </a:endParaRPr>
          </a:p>
        </p:txBody>
      </p:sp>
      <p:sp>
        <p:nvSpPr>
          <p:cNvPr id="402" name="Google Shape;402;p8"/>
          <p:cNvSpPr txBox="1"/>
          <p:nvPr>
            <p:ph idx="1" type="body"/>
          </p:nvPr>
        </p:nvSpPr>
        <p:spPr>
          <a:xfrm>
            <a:off x="2741500" y="1445905"/>
            <a:ext cx="3107400" cy="766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000"/>
              <a:buNone/>
            </a:pPr>
            <a:r>
              <a:rPr lang="en">
                <a:solidFill>
                  <a:schemeClr val="dk1"/>
                </a:solidFill>
              </a:rPr>
              <a:t>$275 </a:t>
            </a:r>
            <a:endParaRPr>
              <a:solidFill>
                <a:schemeClr val="dk1"/>
              </a:solidFill>
            </a:endParaRPr>
          </a:p>
          <a:p>
            <a:pPr indent="0" lvl="0" marL="0" rtl="0" algn="ctr">
              <a:lnSpc>
                <a:spcPct val="100000"/>
              </a:lnSpc>
              <a:spcBef>
                <a:spcPts val="0"/>
              </a:spcBef>
              <a:spcAft>
                <a:spcPts val="0"/>
              </a:spcAft>
              <a:buSzPts val="2000"/>
              <a:buNone/>
            </a:pPr>
            <a:r>
              <a:rPr lang="en">
                <a:solidFill>
                  <a:schemeClr val="dk1"/>
                </a:solidFill>
              </a:rPr>
              <a:t>$325</a:t>
            </a:r>
            <a:endParaRPr>
              <a:solidFill>
                <a:schemeClr val="dk1"/>
              </a:solidFill>
            </a:endParaRPr>
          </a:p>
        </p:txBody>
      </p:sp>
      <p:pic>
        <p:nvPicPr>
          <p:cNvPr id="403" name="Google Shape;403;p8"/>
          <p:cNvPicPr preferRelativeResize="0"/>
          <p:nvPr/>
        </p:nvPicPr>
        <p:blipFill rotWithShape="1">
          <a:blip r:embed="rId3">
            <a:alphaModFix/>
          </a:blip>
          <a:srcRect b="0" l="0" r="0" t="0"/>
          <a:stretch/>
        </p:blipFill>
        <p:spPr>
          <a:xfrm>
            <a:off x="6198970" y="2705336"/>
            <a:ext cx="3223707" cy="2438176"/>
          </a:xfrm>
          <a:prstGeom prst="rect">
            <a:avLst/>
          </a:prstGeom>
          <a:noFill/>
          <a:ln>
            <a:noFill/>
          </a:ln>
        </p:spPr>
      </p:pic>
      <p:pic>
        <p:nvPicPr>
          <p:cNvPr id="404" name="Google Shape;404;p8"/>
          <p:cNvPicPr preferRelativeResize="0"/>
          <p:nvPr/>
        </p:nvPicPr>
        <p:blipFill rotWithShape="1">
          <a:blip r:embed="rId4">
            <a:alphaModFix/>
          </a:blip>
          <a:srcRect b="0" l="0" r="0" t="0"/>
          <a:stretch/>
        </p:blipFill>
        <p:spPr>
          <a:xfrm>
            <a:off x="2866024" y="2705331"/>
            <a:ext cx="3598690" cy="2485256"/>
          </a:xfrm>
          <a:prstGeom prst="rect">
            <a:avLst/>
          </a:prstGeom>
          <a:noFill/>
          <a:ln>
            <a:noFill/>
          </a:ln>
        </p:spPr>
      </p:pic>
      <p:pic>
        <p:nvPicPr>
          <p:cNvPr id="405" name="Google Shape;405;p8"/>
          <p:cNvPicPr preferRelativeResize="0"/>
          <p:nvPr/>
        </p:nvPicPr>
        <p:blipFill rotWithShape="1">
          <a:blip r:embed="rId5">
            <a:alphaModFix/>
          </a:blip>
          <a:srcRect b="0" l="0" r="28288" t="0"/>
          <a:stretch/>
        </p:blipFill>
        <p:spPr>
          <a:xfrm>
            <a:off x="0" y="2705325"/>
            <a:ext cx="2866026" cy="2383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9"/>
          <p:cNvSpPr/>
          <p:nvPr>
            <p:ph idx="2" type="pic"/>
          </p:nvPr>
        </p:nvSpPr>
        <p:spPr>
          <a:xfrm>
            <a:off x="4679156" y="241102"/>
            <a:ext cx="2826300" cy="3069000"/>
          </a:xfrm>
          <a:prstGeom prst="rect">
            <a:avLst/>
          </a:prstGeom>
          <a:noFill/>
          <a:ln>
            <a:noFill/>
          </a:ln>
        </p:spPr>
      </p:sp>
      <p:sp>
        <p:nvSpPr>
          <p:cNvPr id="412" name="Google Shape;412;p9"/>
          <p:cNvSpPr txBox="1"/>
          <p:nvPr>
            <p:ph type="title"/>
          </p:nvPr>
        </p:nvSpPr>
        <p:spPr>
          <a:xfrm>
            <a:off x="1330524" y="401836"/>
            <a:ext cx="3107400" cy="1536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1400"/>
              <a:buNone/>
            </a:pPr>
            <a:r>
              <a:t/>
            </a:r>
            <a:endParaRPr/>
          </a:p>
        </p:txBody>
      </p:sp>
      <p:sp>
        <p:nvSpPr>
          <p:cNvPr id="413" name="Google Shape;413;p9"/>
          <p:cNvSpPr txBox="1"/>
          <p:nvPr>
            <p:ph idx="1" type="body"/>
          </p:nvPr>
        </p:nvSpPr>
        <p:spPr>
          <a:xfrm>
            <a:off x="1330524" y="1933836"/>
            <a:ext cx="3107400" cy="1536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000"/>
              <a:buNone/>
            </a:pPr>
            <a:r>
              <a:t/>
            </a:r>
            <a:endParaRPr/>
          </a:p>
        </p:txBody>
      </p:sp>
      <p:pic>
        <p:nvPicPr>
          <p:cNvPr id="414" name="Google Shape;414;p9"/>
          <p:cNvPicPr preferRelativeResize="0"/>
          <p:nvPr/>
        </p:nvPicPr>
        <p:blipFill rotWithShape="1">
          <a:blip r:embed="rId3">
            <a:alphaModFix/>
          </a:blip>
          <a:srcRect b="0" l="0" r="0" t="0"/>
          <a:stretch/>
        </p:blipFill>
        <p:spPr>
          <a:xfrm>
            <a:off x="3529013" y="1188525"/>
            <a:ext cx="2878300" cy="2597139"/>
          </a:xfrm>
          <a:prstGeom prst="rect">
            <a:avLst/>
          </a:prstGeom>
          <a:noFill/>
          <a:ln>
            <a:noFill/>
          </a:ln>
        </p:spPr>
      </p:pic>
      <p:pic>
        <p:nvPicPr>
          <p:cNvPr id="415" name="Google Shape;415;p9"/>
          <p:cNvPicPr preferRelativeResize="0"/>
          <p:nvPr/>
        </p:nvPicPr>
        <p:blipFill rotWithShape="1">
          <a:blip r:embed="rId4">
            <a:alphaModFix/>
          </a:blip>
          <a:srcRect b="0" l="0" r="0" t="0"/>
          <a:stretch/>
        </p:blipFill>
        <p:spPr>
          <a:xfrm>
            <a:off x="121300" y="887100"/>
            <a:ext cx="3336124" cy="3002500"/>
          </a:xfrm>
          <a:prstGeom prst="rect">
            <a:avLst/>
          </a:prstGeom>
          <a:noFill/>
          <a:ln>
            <a:noFill/>
          </a:ln>
        </p:spPr>
      </p:pic>
      <p:pic>
        <p:nvPicPr>
          <p:cNvPr id="416" name="Google Shape;416;p9"/>
          <p:cNvPicPr preferRelativeResize="0"/>
          <p:nvPr/>
        </p:nvPicPr>
        <p:blipFill rotWithShape="1">
          <a:blip r:embed="rId5">
            <a:alphaModFix/>
          </a:blip>
          <a:srcRect b="0" l="0" r="0" t="0"/>
          <a:stretch/>
        </p:blipFill>
        <p:spPr>
          <a:xfrm>
            <a:off x="6478925" y="1201225"/>
            <a:ext cx="2878312" cy="2374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10"/>
          <p:cNvSpPr/>
          <p:nvPr>
            <p:ph idx="2" type="pic"/>
          </p:nvPr>
        </p:nvSpPr>
        <p:spPr>
          <a:xfrm>
            <a:off x="4679156" y="321469"/>
            <a:ext cx="2826300" cy="4092000"/>
          </a:xfrm>
          <a:prstGeom prst="rect">
            <a:avLst/>
          </a:prstGeom>
          <a:noFill/>
          <a:ln>
            <a:noFill/>
          </a:ln>
        </p:spPr>
      </p:sp>
      <p:sp>
        <p:nvSpPr>
          <p:cNvPr id="422" name="Google Shape;422;p10"/>
          <p:cNvSpPr txBox="1"/>
          <p:nvPr>
            <p:ph type="title"/>
          </p:nvPr>
        </p:nvSpPr>
        <p:spPr>
          <a:xfrm>
            <a:off x="1330524" y="535782"/>
            <a:ext cx="3107400" cy="2049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1400"/>
              <a:buNone/>
            </a:pPr>
            <a:r>
              <a:t/>
            </a:r>
            <a:endParaRPr/>
          </a:p>
        </p:txBody>
      </p:sp>
      <p:sp>
        <p:nvSpPr>
          <p:cNvPr id="423" name="Google Shape;423;p10"/>
          <p:cNvSpPr txBox="1"/>
          <p:nvPr>
            <p:ph idx="1" type="body"/>
          </p:nvPr>
        </p:nvSpPr>
        <p:spPr>
          <a:xfrm>
            <a:off x="1330524" y="2578448"/>
            <a:ext cx="3107400" cy="2049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000"/>
              <a:buNone/>
            </a:pPr>
            <a:r>
              <a:t/>
            </a:r>
            <a:endParaRPr/>
          </a:p>
        </p:txBody>
      </p:sp>
      <p:pic>
        <p:nvPicPr>
          <p:cNvPr id="424" name="Google Shape;424;p10"/>
          <p:cNvPicPr preferRelativeResize="0"/>
          <p:nvPr/>
        </p:nvPicPr>
        <p:blipFill rotWithShape="1">
          <a:blip r:embed="rId3">
            <a:alphaModFix/>
          </a:blip>
          <a:srcRect b="0" l="1390" r="0" t="0"/>
          <a:stretch/>
        </p:blipFill>
        <p:spPr>
          <a:xfrm>
            <a:off x="373500" y="53075"/>
            <a:ext cx="4158201" cy="5037349"/>
          </a:xfrm>
          <a:prstGeom prst="rect">
            <a:avLst/>
          </a:prstGeom>
          <a:noFill/>
          <a:ln>
            <a:noFill/>
          </a:ln>
        </p:spPr>
      </p:pic>
      <p:pic>
        <p:nvPicPr>
          <p:cNvPr id="425" name="Google Shape;425;p10"/>
          <p:cNvPicPr preferRelativeResize="0"/>
          <p:nvPr/>
        </p:nvPicPr>
        <p:blipFill rotWithShape="1">
          <a:blip r:embed="rId4">
            <a:alphaModFix/>
          </a:blip>
          <a:srcRect b="22396" l="0" r="0" t="13035"/>
          <a:stretch/>
        </p:blipFill>
        <p:spPr>
          <a:xfrm>
            <a:off x="4754000" y="99988"/>
            <a:ext cx="4306624" cy="4943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11"/>
          <p:cNvSpPr/>
          <p:nvPr>
            <p:ph idx="2" type="pic"/>
          </p:nvPr>
        </p:nvSpPr>
        <p:spPr>
          <a:xfrm>
            <a:off x="2806375" y="321471"/>
            <a:ext cx="2826300" cy="1233000"/>
          </a:xfrm>
          <a:prstGeom prst="rect">
            <a:avLst/>
          </a:prstGeom>
          <a:noFill/>
          <a:ln>
            <a:noFill/>
          </a:ln>
        </p:spPr>
      </p:sp>
      <p:pic>
        <p:nvPicPr>
          <p:cNvPr id="431" name="Google Shape;431;p11"/>
          <p:cNvPicPr preferRelativeResize="0"/>
          <p:nvPr/>
        </p:nvPicPr>
        <p:blipFill rotWithShape="1">
          <a:blip r:embed="rId3">
            <a:alphaModFix/>
          </a:blip>
          <a:srcRect b="0" l="0" r="0" t="0"/>
          <a:stretch/>
        </p:blipFill>
        <p:spPr>
          <a:xfrm>
            <a:off x="1182000" y="822300"/>
            <a:ext cx="2343651" cy="4166477"/>
          </a:xfrm>
          <a:prstGeom prst="rect">
            <a:avLst/>
          </a:prstGeom>
          <a:noFill/>
          <a:ln>
            <a:noFill/>
          </a:ln>
        </p:spPr>
      </p:pic>
      <p:pic>
        <p:nvPicPr>
          <p:cNvPr id="432" name="Google Shape;432;p11"/>
          <p:cNvPicPr preferRelativeResize="0"/>
          <p:nvPr/>
        </p:nvPicPr>
        <p:blipFill rotWithShape="1">
          <a:blip r:embed="rId4">
            <a:alphaModFix/>
          </a:blip>
          <a:srcRect b="0" l="0" r="0" t="0"/>
          <a:stretch/>
        </p:blipFill>
        <p:spPr>
          <a:xfrm>
            <a:off x="4117025" y="822300"/>
            <a:ext cx="3206525" cy="408383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12"/>
          <p:cNvSpPr txBox="1"/>
          <p:nvPr>
            <p:ph idx="1" type="body"/>
          </p:nvPr>
        </p:nvSpPr>
        <p:spPr>
          <a:xfrm>
            <a:off x="1330524" y="2578448"/>
            <a:ext cx="3107400" cy="2049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000"/>
              <a:buNone/>
            </a:pPr>
            <a:r>
              <a:t/>
            </a:r>
            <a:endParaRPr/>
          </a:p>
        </p:txBody>
      </p:sp>
      <p:pic>
        <p:nvPicPr>
          <p:cNvPr id="438" name="Google Shape;438;p12"/>
          <p:cNvPicPr preferRelativeResize="0"/>
          <p:nvPr/>
        </p:nvPicPr>
        <p:blipFill rotWithShape="1">
          <a:blip r:embed="rId3">
            <a:alphaModFix/>
          </a:blip>
          <a:srcRect b="0" l="5383" r="0" t="0"/>
          <a:stretch/>
        </p:blipFill>
        <p:spPr>
          <a:xfrm>
            <a:off x="0" y="1473075"/>
            <a:ext cx="5067075" cy="3571851"/>
          </a:xfrm>
          <a:prstGeom prst="rect">
            <a:avLst/>
          </a:prstGeom>
          <a:noFill/>
          <a:ln>
            <a:noFill/>
          </a:ln>
        </p:spPr>
      </p:pic>
      <p:pic>
        <p:nvPicPr>
          <p:cNvPr id="439" name="Google Shape;439;p12"/>
          <p:cNvPicPr preferRelativeResize="0"/>
          <p:nvPr/>
        </p:nvPicPr>
        <p:blipFill rotWithShape="1">
          <a:blip r:embed="rId4">
            <a:alphaModFix/>
          </a:blip>
          <a:srcRect b="0" l="0" r="0" t="0"/>
          <a:stretch/>
        </p:blipFill>
        <p:spPr>
          <a:xfrm>
            <a:off x="5067993" y="0"/>
            <a:ext cx="3981863" cy="5143499"/>
          </a:xfrm>
          <a:prstGeom prst="rect">
            <a:avLst/>
          </a:prstGeom>
          <a:noFill/>
          <a:ln>
            <a:noFill/>
          </a:ln>
        </p:spPr>
      </p:pic>
      <p:sp>
        <p:nvSpPr>
          <p:cNvPr id="440" name="Google Shape;440;p12"/>
          <p:cNvSpPr txBox="1"/>
          <p:nvPr>
            <p:ph type="title"/>
          </p:nvPr>
        </p:nvSpPr>
        <p:spPr>
          <a:xfrm>
            <a:off x="50725" y="671775"/>
            <a:ext cx="4748700" cy="801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1400"/>
              <a:buNone/>
            </a:pPr>
            <a:r>
              <a:rPr b="1" lang="en">
                <a:solidFill>
                  <a:schemeClr val="dk1"/>
                </a:solidFill>
              </a:rPr>
              <a:t>Commercial</a:t>
            </a:r>
            <a:endParaRPr b="1">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DE0E6"/>
            </a:gs>
            <a:gs pos="100000">
              <a:srgbClr val="004AAD"/>
            </a:gs>
          </a:gsLst>
          <a:lin ang="0" scaled="0"/>
        </a:gradFill>
      </p:bgPr>
    </p:bg>
    <p:spTree>
      <p:nvGrpSpPr>
        <p:cNvPr id="444" name="Shape 444"/>
        <p:cNvGrpSpPr/>
        <p:nvPr/>
      </p:nvGrpSpPr>
      <p:grpSpPr>
        <a:xfrm>
          <a:off x="0" y="0"/>
          <a:ext cx="0" cy="0"/>
          <a:chOff x="0" y="0"/>
          <a:chExt cx="0" cy="0"/>
        </a:xfrm>
      </p:grpSpPr>
      <p:sp>
        <p:nvSpPr>
          <p:cNvPr id="445" name="Google Shape;445;g2f6735ab26f_2_292"/>
          <p:cNvSpPr/>
          <p:nvPr/>
        </p:nvSpPr>
        <p:spPr>
          <a:xfrm>
            <a:off x="96042" y="85725"/>
            <a:ext cx="2958219" cy="1970914"/>
          </a:xfrm>
          <a:custGeom>
            <a:rect b="b" l="l" r="r" t="t"/>
            <a:pathLst>
              <a:path extrusionOk="0" h="3941827" w="5916438">
                <a:moveTo>
                  <a:pt x="0" y="0"/>
                </a:moveTo>
                <a:lnTo>
                  <a:pt x="5916438" y="0"/>
                </a:lnTo>
                <a:lnTo>
                  <a:pt x="5916438" y="3941827"/>
                </a:lnTo>
                <a:lnTo>
                  <a:pt x="0" y="3941827"/>
                </a:lnTo>
                <a:lnTo>
                  <a:pt x="0" y="0"/>
                </a:lnTo>
                <a:close/>
              </a:path>
            </a:pathLst>
          </a:custGeom>
          <a:blipFill rotWithShape="1">
            <a:blip r:embed="rId3">
              <a:alphaModFix/>
            </a:blip>
            <a:stretch>
              <a:fillRect b="0" l="0" r="0" t="0"/>
            </a:stretch>
          </a:blipFill>
          <a:ln>
            <a:noFill/>
          </a:ln>
        </p:spPr>
      </p:sp>
      <p:sp>
        <p:nvSpPr>
          <p:cNvPr id="446" name="Google Shape;446;g2f6735ab26f_2_292"/>
          <p:cNvSpPr/>
          <p:nvPr/>
        </p:nvSpPr>
        <p:spPr>
          <a:xfrm>
            <a:off x="96042" y="3086100"/>
            <a:ext cx="2958219" cy="1967216"/>
          </a:xfrm>
          <a:custGeom>
            <a:rect b="b" l="l" r="r" t="t"/>
            <a:pathLst>
              <a:path extrusionOk="0" h="3934431" w="5916438">
                <a:moveTo>
                  <a:pt x="0" y="0"/>
                </a:moveTo>
                <a:lnTo>
                  <a:pt x="5916438" y="0"/>
                </a:lnTo>
                <a:lnTo>
                  <a:pt x="5916438" y="3934431"/>
                </a:lnTo>
                <a:lnTo>
                  <a:pt x="0" y="3934431"/>
                </a:lnTo>
                <a:lnTo>
                  <a:pt x="0" y="0"/>
                </a:lnTo>
                <a:close/>
              </a:path>
            </a:pathLst>
          </a:custGeom>
          <a:blipFill rotWithShape="1">
            <a:blip r:embed="rId4">
              <a:alphaModFix/>
            </a:blip>
            <a:stretch>
              <a:fillRect b="0" l="0" r="0" t="0"/>
            </a:stretch>
          </a:blipFill>
          <a:ln>
            <a:noFill/>
          </a:ln>
        </p:spPr>
      </p:sp>
      <p:sp>
        <p:nvSpPr>
          <p:cNvPr id="447" name="Google Shape;447;g2f6735ab26f_2_292"/>
          <p:cNvSpPr/>
          <p:nvPr/>
        </p:nvSpPr>
        <p:spPr>
          <a:xfrm>
            <a:off x="6096792" y="85725"/>
            <a:ext cx="2958219" cy="1970914"/>
          </a:xfrm>
          <a:custGeom>
            <a:rect b="b" l="l" r="r" t="t"/>
            <a:pathLst>
              <a:path extrusionOk="0" h="3941827" w="5916438">
                <a:moveTo>
                  <a:pt x="0" y="0"/>
                </a:moveTo>
                <a:lnTo>
                  <a:pt x="5916438" y="0"/>
                </a:lnTo>
                <a:lnTo>
                  <a:pt x="5916438" y="3941827"/>
                </a:lnTo>
                <a:lnTo>
                  <a:pt x="0" y="3941827"/>
                </a:lnTo>
                <a:lnTo>
                  <a:pt x="0" y="0"/>
                </a:lnTo>
                <a:close/>
              </a:path>
            </a:pathLst>
          </a:custGeom>
          <a:blipFill rotWithShape="1">
            <a:blip r:embed="rId5">
              <a:alphaModFix/>
            </a:blip>
            <a:stretch>
              <a:fillRect b="0" l="0" r="0" t="0"/>
            </a:stretch>
          </a:blipFill>
          <a:ln>
            <a:noFill/>
          </a:ln>
        </p:spPr>
      </p:sp>
      <p:sp>
        <p:nvSpPr>
          <p:cNvPr id="448" name="Google Shape;448;g2f6735ab26f_2_292"/>
          <p:cNvSpPr/>
          <p:nvPr/>
        </p:nvSpPr>
        <p:spPr>
          <a:xfrm>
            <a:off x="1391454" y="1930482"/>
            <a:ext cx="6607006" cy="1282536"/>
          </a:xfrm>
          <a:custGeom>
            <a:rect b="b" l="l" r="r" t="t"/>
            <a:pathLst>
              <a:path extrusionOk="0" h="2565073" w="13214012">
                <a:moveTo>
                  <a:pt x="0" y="0"/>
                </a:moveTo>
                <a:lnTo>
                  <a:pt x="13214012" y="0"/>
                </a:lnTo>
                <a:lnTo>
                  <a:pt x="13214012" y="2565072"/>
                </a:lnTo>
                <a:lnTo>
                  <a:pt x="0" y="2565072"/>
                </a:lnTo>
                <a:lnTo>
                  <a:pt x="0" y="0"/>
                </a:lnTo>
                <a:close/>
              </a:path>
            </a:pathLst>
          </a:custGeom>
          <a:blipFill rotWithShape="1">
            <a:blip r:embed="rId6">
              <a:alphaModFix/>
            </a:blip>
            <a:stretch>
              <a:fillRect b="0" l="0" r="0" t="0"/>
            </a:stretch>
          </a:blipFill>
          <a:ln>
            <a:noFill/>
          </a:ln>
        </p:spPr>
      </p:sp>
      <p:sp>
        <p:nvSpPr>
          <p:cNvPr id="449" name="Google Shape;449;g2f6735ab26f_2_292"/>
          <p:cNvSpPr txBox="1"/>
          <p:nvPr/>
        </p:nvSpPr>
        <p:spPr>
          <a:xfrm>
            <a:off x="3727713" y="3896820"/>
            <a:ext cx="3848188" cy="877888"/>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 sz="1200" u="none" cap="none" strike="noStrike">
                <a:solidFill>
                  <a:srgbClr val="000000"/>
                </a:solidFill>
                <a:latin typeface="Poppins"/>
                <a:ea typeface="Poppins"/>
                <a:cs typeface="Poppins"/>
                <a:sym typeface="Poppins"/>
              </a:rPr>
              <a:t>Inspections include main structure, and systems inherent to the structures, such as plumbing, HVAC, roof, electrical and mechanical systems, and more!  </a:t>
            </a:r>
            <a:endParaRPr sz="700"/>
          </a:p>
        </p:txBody>
      </p:sp>
      <p:sp>
        <p:nvSpPr>
          <p:cNvPr id="450" name="Google Shape;450;g2f6735ab26f_2_292"/>
          <p:cNvSpPr txBox="1"/>
          <p:nvPr/>
        </p:nvSpPr>
        <p:spPr>
          <a:xfrm>
            <a:off x="3054260" y="3288029"/>
            <a:ext cx="5105251" cy="57587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3400" u="none" cap="none" strike="noStrike">
                <a:solidFill>
                  <a:srgbClr val="000000"/>
                </a:solidFill>
                <a:latin typeface="Arial"/>
                <a:ea typeface="Arial"/>
                <a:cs typeface="Arial"/>
                <a:sym typeface="Arial"/>
              </a:rPr>
              <a:t>Commercial Inspections</a:t>
            </a:r>
            <a:endParaRPr sz="7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E6E6E6"/>
            </a:gs>
          </a:gsLst>
          <a:path path="circle">
            <a:fillToRect b="50%" l="50%" r="50%" t="50%"/>
          </a:path>
          <a:tileRect/>
        </a:gradFill>
      </p:bgPr>
    </p:bg>
    <p:spTree>
      <p:nvGrpSpPr>
        <p:cNvPr id="454" name="Shape 454"/>
        <p:cNvGrpSpPr/>
        <p:nvPr/>
      </p:nvGrpSpPr>
      <p:grpSpPr>
        <a:xfrm>
          <a:off x="0" y="0"/>
          <a:ext cx="0" cy="0"/>
          <a:chOff x="0" y="0"/>
          <a:chExt cx="0" cy="0"/>
        </a:xfrm>
      </p:grpSpPr>
      <p:grpSp>
        <p:nvGrpSpPr>
          <p:cNvPr id="455" name="Google Shape;455;g2f6735ab26f_2_145"/>
          <p:cNvGrpSpPr/>
          <p:nvPr/>
        </p:nvGrpSpPr>
        <p:grpSpPr>
          <a:xfrm>
            <a:off x="-1647022" y="-570311"/>
            <a:ext cx="5738761" cy="5838538"/>
            <a:chOff x="5952" y="-38100"/>
            <a:chExt cx="912589" cy="928455"/>
          </a:xfrm>
        </p:grpSpPr>
        <p:sp>
          <p:nvSpPr>
            <p:cNvPr id="456" name="Google Shape;456;g2f6735ab26f_2_145"/>
            <p:cNvSpPr/>
            <p:nvPr/>
          </p:nvSpPr>
          <p:spPr>
            <a:xfrm>
              <a:off x="5952" y="0"/>
              <a:ext cx="912589" cy="890355"/>
            </a:xfrm>
            <a:custGeom>
              <a:rect b="b" l="l" r="r" t="t"/>
              <a:pathLst>
                <a:path extrusionOk="0" h="890355" w="912589">
                  <a:moveTo>
                    <a:pt x="902228" y="480916"/>
                  </a:moveTo>
                  <a:lnTo>
                    <a:pt x="731653" y="854617"/>
                  </a:lnTo>
                  <a:cubicBezTo>
                    <a:pt x="721716" y="876388"/>
                    <a:pt x="699987" y="890355"/>
                    <a:pt x="676056" y="890355"/>
                  </a:cubicBezTo>
                  <a:lnTo>
                    <a:pt x="236533" y="890355"/>
                  </a:lnTo>
                  <a:cubicBezTo>
                    <a:pt x="212602" y="890355"/>
                    <a:pt x="190873" y="876388"/>
                    <a:pt x="180936" y="854617"/>
                  </a:cubicBezTo>
                  <a:lnTo>
                    <a:pt x="10360" y="480916"/>
                  </a:lnTo>
                  <a:cubicBezTo>
                    <a:pt x="0" y="458217"/>
                    <a:pt x="0" y="432139"/>
                    <a:pt x="10360" y="409440"/>
                  </a:cubicBezTo>
                  <a:lnTo>
                    <a:pt x="180936" y="35738"/>
                  </a:lnTo>
                  <a:cubicBezTo>
                    <a:pt x="190873" y="13968"/>
                    <a:pt x="212602" y="0"/>
                    <a:pt x="236533" y="0"/>
                  </a:cubicBezTo>
                  <a:lnTo>
                    <a:pt x="676056" y="0"/>
                  </a:lnTo>
                  <a:cubicBezTo>
                    <a:pt x="699987" y="0"/>
                    <a:pt x="721716" y="13968"/>
                    <a:pt x="731653" y="35738"/>
                  </a:cubicBezTo>
                  <a:lnTo>
                    <a:pt x="902228" y="409440"/>
                  </a:lnTo>
                  <a:cubicBezTo>
                    <a:pt x="912589" y="432139"/>
                    <a:pt x="912589" y="458217"/>
                    <a:pt x="902228" y="480916"/>
                  </a:cubicBezTo>
                  <a:close/>
                </a:path>
              </a:pathLst>
            </a:custGeom>
            <a:solidFill>
              <a:srgbClr val="FFBD5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57" name="Google Shape;457;g2f6735ab26f_2_145"/>
            <p:cNvSpPr txBox="1"/>
            <p:nvPr/>
          </p:nvSpPr>
          <p:spPr>
            <a:xfrm>
              <a:off x="114300" y="-38100"/>
              <a:ext cx="695893" cy="92845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458" name="Google Shape;458;g2f6735ab26f_2_145"/>
          <p:cNvCxnSpPr/>
          <p:nvPr/>
        </p:nvCxnSpPr>
        <p:spPr>
          <a:xfrm rot="10800000">
            <a:off x="4759669" y="1015107"/>
            <a:ext cx="4763" cy="2872613"/>
          </a:xfrm>
          <a:prstGeom prst="straightConnector1">
            <a:avLst/>
          </a:prstGeom>
          <a:noFill/>
          <a:ln cap="flat" cmpd="sng" w="19050">
            <a:solidFill>
              <a:srgbClr val="44A9EF"/>
            </a:solidFill>
            <a:prstDash val="solid"/>
            <a:round/>
            <a:headEnd len="sm" w="sm" type="none"/>
            <a:tailEnd len="sm" w="sm" type="none"/>
          </a:ln>
        </p:spPr>
      </p:cxnSp>
      <p:grpSp>
        <p:nvGrpSpPr>
          <p:cNvPr id="459" name="Google Shape;459;g2f6735ab26f_2_145"/>
          <p:cNvGrpSpPr/>
          <p:nvPr/>
        </p:nvGrpSpPr>
        <p:grpSpPr>
          <a:xfrm>
            <a:off x="4454577" y="665933"/>
            <a:ext cx="581610" cy="538687"/>
            <a:chOff x="8754" y="-38100"/>
            <a:chExt cx="795293" cy="736600"/>
          </a:xfrm>
        </p:grpSpPr>
        <p:sp>
          <p:nvSpPr>
            <p:cNvPr id="460" name="Google Shape;460;g2f6735ab26f_2_145"/>
            <p:cNvSpPr/>
            <p:nvPr/>
          </p:nvSpPr>
          <p:spPr>
            <a:xfrm>
              <a:off x="8754" y="0"/>
              <a:ext cx="795293" cy="698500"/>
            </a:xfrm>
            <a:custGeom>
              <a:rect b="b" l="l" r="r" t="t"/>
              <a:pathLst>
                <a:path extrusionOk="0" h="698500" w="795293">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4AAD"/>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61" name="Google Shape;461;g2f6735ab26f_2_145"/>
            <p:cNvSpPr txBox="1"/>
            <p:nvPr/>
          </p:nvSpPr>
          <p:spPr>
            <a:xfrm>
              <a:off x="114300" y="-38100"/>
              <a:ext cx="584200" cy="7366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62" name="Google Shape;462;g2f6735ab26f_2_145"/>
          <p:cNvGrpSpPr/>
          <p:nvPr/>
        </p:nvGrpSpPr>
        <p:grpSpPr>
          <a:xfrm>
            <a:off x="4454577" y="1742843"/>
            <a:ext cx="581610" cy="538687"/>
            <a:chOff x="8754" y="-38100"/>
            <a:chExt cx="795293" cy="736600"/>
          </a:xfrm>
        </p:grpSpPr>
        <p:sp>
          <p:nvSpPr>
            <p:cNvPr id="463" name="Google Shape;463;g2f6735ab26f_2_145"/>
            <p:cNvSpPr/>
            <p:nvPr/>
          </p:nvSpPr>
          <p:spPr>
            <a:xfrm>
              <a:off x="8754" y="0"/>
              <a:ext cx="795293" cy="698500"/>
            </a:xfrm>
            <a:custGeom>
              <a:rect b="b" l="l" r="r" t="t"/>
              <a:pathLst>
                <a:path extrusionOk="0" h="698500" w="795293">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4AAD"/>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64" name="Google Shape;464;g2f6735ab26f_2_145"/>
            <p:cNvSpPr txBox="1"/>
            <p:nvPr/>
          </p:nvSpPr>
          <p:spPr>
            <a:xfrm>
              <a:off x="114300" y="-38100"/>
              <a:ext cx="584200" cy="7366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65" name="Google Shape;465;g2f6735ab26f_2_145"/>
          <p:cNvGrpSpPr/>
          <p:nvPr/>
        </p:nvGrpSpPr>
        <p:grpSpPr>
          <a:xfrm>
            <a:off x="4454577" y="2819752"/>
            <a:ext cx="581610" cy="538687"/>
            <a:chOff x="8754" y="-38100"/>
            <a:chExt cx="795293" cy="736600"/>
          </a:xfrm>
        </p:grpSpPr>
        <p:sp>
          <p:nvSpPr>
            <p:cNvPr id="466" name="Google Shape;466;g2f6735ab26f_2_145"/>
            <p:cNvSpPr/>
            <p:nvPr/>
          </p:nvSpPr>
          <p:spPr>
            <a:xfrm>
              <a:off x="8754" y="0"/>
              <a:ext cx="795293" cy="698500"/>
            </a:xfrm>
            <a:custGeom>
              <a:rect b="b" l="l" r="r" t="t"/>
              <a:pathLst>
                <a:path extrusionOk="0" h="698500" w="795293">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4AAD"/>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67" name="Google Shape;467;g2f6735ab26f_2_145"/>
            <p:cNvSpPr txBox="1"/>
            <p:nvPr/>
          </p:nvSpPr>
          <p:spPr>
            <a:xfrm>
              <a:off x="114300" y="-38100"/>
              <a:ext cx="584200" cy="7366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68" name="Google Shape;468;g2f6735ab26f_2_145"/>
          <p:cNvGrpSpPr/>
          <p:nvPr/>
        </p:nvGrpSpPr>
        <p:grpSpPr>
          <a:xfrm>
            <a:off x="4454577" y="3896661"/>
            <a:ext cx="581610" cy="538687"/>
            <a:chOff x="8754" y="-38100"/>
            <a:chExt cx="795293" cy="736600"/>
          </a:xfrm>
        </p:grpSpPr>
        <p:sp>
          <p:nvSpPr>
            <p:cNvPr id="469" name="Google Shape;469;g2f6735ab26f_2_145"/>
            <p:cNvSpPr/>
            <p:nvPr/>
          </p:nvSpPr>
          <p:spPr>
            <a:xfrm>
              <a:off x="8754" y="0"/>
              <a:ext cx="795293" cy="698500"/>
            </a:xfrm>
            <a:custGeom>
              <a:rect b="b" l="l" r="r" t="t"/>
              <a:pathLst>
                <a:path extrusionOk="0" h="698500" w="795293">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4AAD"/>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70" name="Google Shape;470;g2f6735ab26f_2_145"/>
            <p:cNvSpPr txBox="1"/>
            <p:nvPr/>
          </p:nvSpPr>
          <p:spPr>
            <a:xfrm>
              <a:off x="114300" y="-38100"/>
              <a:ext cx="584200" cy="7366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71" name="Google Shape;471;g2f6735ab26f_2_145"/>
          <p:cNvGrpSpPr/>
          <p:nvPr/>
        </p:nvGrpSpPr>
        <p:grpSpPr>
          <a:xfrm>
            <a:off x="1917720" y="-2803572"/>
            <a:ext cx="3498910" cy="3230558"/>
            <a:chOff x="7507" y="-38100"/>
            <a:chExt cx="797787" cy="736600"/>
          </a:xfrm>
        </p:grpSpPr>
        <p:sp>
          <p:nvSpPr>
            <p:cNvPr id="472" name="Google Shape;472;g2f6735ab26f_2_145"/>
            <p:cNvSpPr/>
            <p:nvPr/>
          </p:nvSpPr>
          <p:spPr>
            <a:xfrm>
              <a:off x="7507" y="0"/>
              <a:ext cx="797787" cy="698500"/>
            </a:xfrm>
            <a:custGeom>
              <a:rect b="b" l="l" r="r" t="t"/>
              <a:pathLst>
                <a:path extrusionOk="0" h="698500" w="797787">
                  <a:moveTo>
                    <a:pt x="785634" y="383039"/>
                  </a:moveTo>
                  <a:lnTo>
                    <a:pt x="621752" y="664711"/>
                  </a:lnTo>
                  <a:cubicBezTo>
                    <a:pt x="609581" y="685630"/>
                    <a:pt x="587204" y="698500"/>
                    <a:pt x="563001" y="698500"/>
                  </a:cubicBezTo>
                  <a:lnTo>
                    <a:pt x="234785" y="698500"/>
                  </a:lnTo>
                  <a:cubicBezTo>
                    <a:pt x="210582" y="698500"/>
                    <a:pt x="188205" y="685630"/>
                    <a:pt x="176034" y="664711"/>
                  </a:cubicBezTo>
                  <a:lnTo>
                    <a:pt x="12152" y="383039"/>
                  </a:lnTo>
                  <a:cubicBezTo>
                    <a:pt x="0" y="362152"/>
                    <a:pt x="0" y="336348"/>
                    <a:pt x="12152" y="315461"/>
                  </a:cubicBezTo>
                  <a:lnTo>
                    <a:pt x="176034" y="33789"/>
                  </a:lnTo>
                  <a:cubicBezTo>
                    <a:pt x="188205" y="12870"/>
                    <a:pt x="210582" y="0"/>
                    <a:pt x="234785" y="0"/>
                  </a:cubicBezTo>
                  <a:lnTo>
                    <a:pt x="563001" y="0"/>
                  </a:lnTo>
                  <a:cubicBezTo>
                    <a:pt x="587204" y="0"/>
                    <a:pt x="609581" y="12870"/>
                    <a:pt x="621752" y="33789"/>
                  </a:cubicBezTo>
                  <a:lnTo>
                    <a:pt x="785634" y="315461"/>
                  </a:lnTo>
                  <a:cubicBezTo>
                    <a:pt x="797786" y="336348"/>
                    <a:pt x="797786" y="362152"/>
                    <a:pt x="785634" y="383039"/>
                  </a:cubicBezTo>
                  <a:close/>
                </a:path>
              </a:pathLst>
            </a:custGeom>
            <a:solidFill>
              <a:srgbClr val="000000">
                <a:alpha val="0"/>
              </a:srgbClr>
            </a:solidFill>
            <a:ln cap="rnd" cmpd="sng" w="66675">
              <a:solidFill>
                <a:srgbClr val="004AAD"/>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73" name="Google Shape;473;g2f6735ab26f_2_145"/>
            <p:cNvSpPr txBox="1"/>
            <p:nvPr/>
          </p:nvSpPr>
          <p:spPr>
            <a:xfrm>
              <a:off x="114300" y="-38100"/>
              <a:ext cx="584200" cy="7366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74" name="Google Shape;474;g2f6735ab26f_2_145"/>
          <p:cNvSpPr/>
          <p:nvPr/>
        </p:nvSpPr>
        <p:spPr>
          <a:xfrm>
            <a:off x="4574993" y="1874985"/>
            <a:ext cx="331253" cy="311792"/>
          </a:xfrm>
          <a:custGeom>
            <a:rect b="b" l="l" r="r" t="t"/>
            <a:pathLst>
              <a:path extrusionOk="0" h="623583" w="662505">
                <a:moveTo>
                  <a:pt x="0" y="0"/>
                </a:moveTo>
                <a:lnTo>
                  <a:pt x="662506" y="0"/>
                </a:lnTo>
                <a:lnTo>
                  <a:pt x="662506" y="623583"/>
                </a:lnTo>
                <a:lnTo>
                  <a:pt x="0" y="623583"/>
                </a:lnTo>
                <a:lnTo>
                  <a:pt x="0" y="0"/>
                </a:lnTo>
                <a:close/>
              </a:path>
            </a:pathLst>
          </a:custGeom>
          <a:blipFill rotWithShape="1">
            <a:blip r:embed="rId3">
              <a:alphaModFix/>
            </a:blip>
            <a:stretch>
              <a:fillRect b="0" l="0" r="0" t="0"/>
            </a:stretch>
          </a:blipFill>
          <a:ln>
            <a:noFill/>
          </a:ln>
        </p:spPr>
      </p:sp>
      <p:sp>
        <p:nvSpPr>
          <p:cNvPr id="475" name="Google Shape;475;g2f6735ab26f_2_145"/>
          <p:cNvSpPr/>
          <p:nvPr/>
        </p:nvSpPr>
        <p:spPr>
          <a:xfrm>
            <a:off x="4607136" y="797761"/>
            <a:ext cx="299110" cy="302896"/>
          </a:xfrm>
          <a:custGeom>
            <a:rect b="b" l="l" r="r" t="t"/>
            <a:pathLst>
              <a:path extrusionOk="0" h="605791" w="598219">
                <a:moveTo>
                  <a:pt x="0" y="0"/>
                </a:moveTo>
                <a:lnTo>
                  <a:pt x="598219" y="0"/>
                </a:lnTo>
                <a:lnTo>
                  <a:pt x="598219" y="605791"/>
                </a:lnTo>
                <a:lnTo>
                  <a:pt x="0" y="605791"/>
                </a:lnTo>
                <a:lnTo>
                  <a:pt x="0" y="0"/>
                </a:lnTo>
                <a:close/>
              </a:path>
            </a:pathLst>
          </a:custGeom>
          <a:blipFill rotWithShape="1">
            <a:blip r:embed="rId4">
              <a:alphaModFix/>
            </a:blip>
            <a:stretch>
              <a:fillRect b="0" l="0" r="0" t="0"/>
            </a:stretch>
          </a:blipFill>
          <a:ln>
            <a:noFill/>
          </a:ln>
        </p:spPr>
      </p:sp>
      <p:sp>
        <p:nvSpPr>
          <p:cNvPr id="476" name="Google Shape;476;g2f6735ab26f_2_145"/>
          <p:cNvSpPr/>
          <p:nvPr/>
        </p:nvSpPr>
        <p:spPr>
          <a:xfrm>
            <a:off x="4570972" y="2925766"/>
            <a:ext cx="348820" cy="394704"/>
          </a:xfrm>
          <a:custGeom>
            <a:rect b="b" l="l" r="r" t="t"/>
            <a:pathLst>
              <a:path extrusionOk="0" h="789409" w="697640">
                <a:moveTo>
                  <a:pt x="0" y="0"/>
                </a:moveTo>
                <a:lnTo>
                  <a:pt x="697640" y="0"/>
                </a:lnTo>
                <a:lnTo>
                  <a:pt x="697640" y="789408"/>
                </a:lnTo>
                <a:lnTo>
                  <a:pt x="0" y="789408"/>
                </a:lnTo>
                <a:lnTo>
                  <a:pt x="0" y="0"/>
                </a:lnTo>
                <a:close/>
              </a:path>
            </a:pathLst>
          </a:custGeom>
          <a:blipFill rotWithShape="1">
            <a:blip r:embed="rId5">
              <a:alphaModFix/>
            </a:blip>
            <a:stretch>
              <a:fillRect b="0" l="0" r="0" t="0"/>
            </a:stretch>
          </a:blipFill>
          <a:ln>
            <a:noFill/>
          </a:ln>
        </p:spPr>
      </p:sp>
      <p:sp>
        <p:nvSpPr>
          <p:cNvPr id="477" name="Google Shape;477;g2f6735ab26f_2_145"/>
          <p:cNvSpPr/>
          <p:nvPr/>
        </p:nvSpPr>
        <p:spPr>
          <a:xfrm>
            <a:off x="4598606" y="4049891"/>
            <a:ext cx="334732" cy="241007"/>
          </a:xfrm>
          <a:custGeom>
            <a:rect b="b" l="l" r="r" t="t"/>
            <a:pathLst>
              <a:path extrusionOk="0" h="482014" w="669465">
                <a:moveTo>
                  <a:pt x="0" y="0"/>
                </a:moveTo>
                <a:lnTo>
                  <a:pt x="669464" y="0"/>
                </a:lnTo>
                <a:lnTo>
                  <a:pt x="669464" y="482014"/>
                </a:lnTo>
                <a:lnTo>
                  <a:pt x="0" y="482014"/>
                </a:lnTo>
                <a:lnTo>
                  <a:pt x="0" y="0"/>
                </a:lnTo>
                <a:close/>
              </a:path>
            </a:pathLst>
          </a:custGeom>
          <a:blipFill rotWithShape="1">
            <a:blip r:embed="rId6">
              <a:alphaModFix/>
            </a:blip>
            <a:stretch>
              <a:fillRect b="0" l="0" r="0" t="0"/>
            </a:stretch>
          </a:blipFill>
          <a:ln>
            <a:noFill/>
          </a:ln>
        </p:spPr>
      </p:sp>
      <p:sp>
        <p:nvSpPr>
          <p:cNvPr id="478" name="Google Shape;478;g2f6735ab26f_2_145"/>
          <p:cNvSpPr txBox="1"/>
          <p:nvPr/>
        </p:nvSpPr>
        <p:spPr>
          <a:xfrm>
            <a:off x="316751" y="477911"/>
            <a:ext cx="3145385" cy="2266093"/>
          </a:xfrm>
          <a:prstGeom prst="rect">
            <a:avLst/>
          </a:prstGeom>
          <a:noFill/>
          <a:ln>
            <a:noFill/>
          </a:ln>
        </p:spPr>
        <p:txBody>
          <a:bodyPr anchorCtr="0" anchor="t" bIns="0" lIns="0" spcFirstLastPara="1" rIns="0" wrap="square" tIns="0">
            <a:spAutoFit/>
          </a:bodyPr>
          <a:lstStyle/>
          <a:p>
            <a:pPr indent="0" lvl="0" marL="0" marR="0" rtl="0" algn="l">
              <a:lnSpc>
                <a:spcPct val="108008"/>
              </a:lnSpc>
              <a:spcBef>
                <a:spcPts val="0"/>
              </a:spcBef>
              <a:spcAft>
                <a:spcPts val="0"/>
              </a:spcAft>
              <a:buNone/>
            </a:pPr>
            <a:r>
              <a:rPr b="1" i="0" lang="en" sz="4100" u="none" cap="none" strike="noStrike">
                <a:solidFill>
                  <a:srgbClr val="112D4E"/>
                </a:solidFill>
                <a:latin typeface="Barlow"/>
                <a:ea typeface="Barlow"/>
                <a:cs typeface="Barlow"/>
                <a:sym typeface="Barlow"/>
              </a:rPr>
              <a:t>What Makes</a:t>
            </a:r>
            <a:endParaRPr sz="700"/>
          </a:p>
          <a:p>
            <a:pPr indent="0" lvl="0" marL="0" marR="0" rtl="0" algn="l">
              <a:lnSpc>
                <a:spcPct val="108008"/>
              </a:lnSpc>
              <a:spcBef>
                <a:spcPts val="0"/>
              </a:spcBef>
              <a:spcAft>
                <a:spcPts val="0"/>
              </a:spcAft>
              <a:buNone/>
            </a:pPr>
            <a:r>
              <a:rPr b="1" i="0" lang="en" sz="4100" u="none" cap="none" strike="noStrike">
                <a:solidFill>
                  <a:srgbClr val="112D4E"/>
                </a:solidFill>
                <a:latin typeface="Barlow"/>
                <a:ea typeface="Barlow"/>
                <a:cs typeface="Barlow"/>
                <a:sym typeface="Barlow"/>
              </a:rPr>
              <a:t>A Superior</a:t>
            </a:r>
            <a:endParaRPr sz="700"/>
          </a:p>
          <a:p>
            <a:pPr indent="0" lvl="0" marL="0" marR="0" rtl="0" algn="l">
              <a:lnSpc>
                <a:spcPct val="108008"/>
              </a:lnSpc>
              <a:spcBef>
                <a:spcPts val="0"/>
              </a:spcBef>
              <a:spcAft>
                <a:spcPts val="0"/>
              </a:spcAft>
              <a:buNone/>
            </a:pPr>
            <a:r>
              <a:rPr b="1" i="0" lang="en" sz="4100" u="none" cap="none" strike="noStrike">
                <a:solidFill>
                  <a:srgbClr val="112D4E"/>
                </a:solidFill>
                <a:latin typeface="Barlow"/>
                <a:ea typeface="Barlow"/>
                <a:cs typeface="Barlow"/>
                <a:sym typeface="Barlow"/>
              </a:rPr>
              <a:t>Home </a:t>
            </a:r>
            <a:endParaRPr sz="700"/>
          </a:p>
          <a:p>
            <a:pPr indent="0" lvl="0" marL="0" marR="0" rtl="0" algn="l">
              <a:lnSpc>
                <a:spcPct val="108008"/>
              </a:lnSpc>
              <a:spcBef>
                <a:spcPts val="0"/>
              </a:spcBef>
              <a:spcAft>
                <a:spcPts val="0"/>
              </a:spcAft>
              <a:buNone/>
            </a:pPr>
            <a:r>
              <a:rPr b="1" i="0" lang="en" sz="4100" u="none" cap="none" strike="noStrike">
                <a:solidFill>
                  <a:srgbClr val="112D4E"/>
                </a:solidFill>
                <a:latin typeface="Barlow"/>
                <a:ea typeface="Barlow"/>
                <a:cs typeface="Barlow"/>
                <a:sym typeface="Barlow"/>
              </a:rPr>
              <a:t>Inspection</a:t>
            </a:r>
            <a:endParaRPr sz="700"/>
          </a:p>
        </p:txBody>
      </p:sp>
      <p:sp>
        <p:nvSpPr>
          <p:cNvPr id="479" name="Google Shape;479;g2f6735ab26f_2_145"/>
          <p:cNvSpPr txBox="1"/>
          <p:nvPr/>
        </p:nvSpPr>
        <p:spPr>
          <a:xfrm>
            <a:off x="5266425" y="893283"/>
            <a:ext cx="3609910" cy="603623"/>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200" u="none" cap="none" strike="noStrike">
                <a:solidFill>
                  <a:srgbClr val="000000"/>
                </a:solidFill>
                <a:latin typeface="Arial"/>
                <a:ea typeface="Arial"/>
                <a:cs typeface="Arial"/>
                <a:sym typeface="Arial"/>
              </a:rPr>
              <a:t>Elite inspectors show up on time, dress professionally, and engage with agent and client to promote communication and clarity.</a:t>
            </a:r>
            <a:endParaRPr sz="700"/>
          </a:p>
        </p:txBody>
      </p:sp>
      <p:sp>
        <p:nvSpPr>
          <p:cNvPr id="480" name="Google Shape;480;g2f6735ab26f_2_145"/>
          <p:cNvSpPr txBox="1"/>
          <p:nvPr/>
        </p:nvSpPr>
        <p:spPr>
          <a:xfrm>
            <a:off x="5266426" y="620600"/>
            <a:ext cx="1804955" cy="259500"/>
          </a:xfrm>
          <a:prstGeom prst="rect">
            <a:avLst/>
          </a:prstGeom>
          <a:noFill/>
          <a:ln>
            <a:noFill/>
          </a:ln>
        </p:spPr>
        <p:txBody>
          <a:bodyPr anchorCtr="0" anchor="t" bIns="0" lIns="0" spcFirstLastPara="1" rIns="0" wrap="square" tIns="0">
            <a:spAutoFit/>
          </a:bodyPr>
          <a:lstStyle/>
          <a:p>
            <a:pPr indent="0" lvl="0" marL="0" marR="0" rtl="0" algn="l">
              <a:lnSpc>
                <a:spcPct val="108014"/>
              </a:lnSpc>
              <a:spcBef>
                <a:spcPts val="0"/>
              </a:spcBef>
              <a:spcAft>
                <a:spcPts val="0"/>
              </a:spcAft>
              <a:buNone/>
            </a:pPr>
            <a:r>
              <a:rPr b="1" i="0" lang="en" sz="1800" u="none" cap="none" strike="noStrike">
                <a:solidFill>
                  <a:srgbClr val="112D4E"/>
                </a:solidFill>
                <a:latin typeface="Barlow"/>
                <a:ea typeface="Barlow"/>
                <a:cs typeface="Barlow"/>
                <a:sym typeface="Barlow"/>
              </a:rPr>
              <a:t>First Impression</a:t>
            </a:r>
            <a:endParaRPr sz="700"/>
          </a:p>
        </p:txBody>
      </p:sp>
      <p:sp>
        <p:nvSpPr>
          <p:cNvPr id="481" name="Google Shape;481;g2f6735ab26f_2_145"/>
          <p:cNvSpPr txBox="1"/>
          <p:nvPr/>
        </p:nvSpPr>
        <p:spPr>
          <a:xfrm>
            <a:off x="5266425" y="1998201"/>
            <a:ext cx="3609910" cy="603623"/>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200" u="none" cap="none" strike="noStrike">
                <a:solidFill>
                  <a:srgbClr val="000000"/>
                </a:solidFill>
                <a:latin typeface="Arial"/>
                <a:ea typeface="Arial"/>
                <a:cs typeface="Arial"/>
                <a:sym typeface="Arial"/>
              </a:rPr>
              <a:t>We closely examine the structure, and systems inherent to the structure, such as HVAC, electrical, plumbing, roof, attic, and crawlspace.  </a:t>
            </a:r>
            <a:endParaRPr sz="700"/>
          </a:p>
        </p:txBody>
      </p:sp>
      <p:sp>
        <p:nvSpPr>
          <p:cNvPr id="482" name="Google Shape;482;g2f6735ab26f_2_145"/>
          <p:cNvSpPr txBox="1"/>
          <p:nvPr/>
        </p:nvSpPr>
        <p:spPr>
          <a:xfrm>
            <a:off x="5266426" y="1725518"/>
            <a:ext cx="2437348" cy="259500"/>
          </a:xfrm>
          <a:prstGeom prst="rect">
            <a:avLst/>
          </a:prstGeom>
          <a:noFill/>
          <a:ln>
            <a:noFill/>
          </a:ln>
        </p:spPr>
        <p:txBody>
          <a:bodyPr anchorCtr="0" anchor="t" bIns="0" lIns="0" spcFirstLastPara="1" rIns="0" wrap="square" tIns="0">
            <a:spAutoFit/>
          </a:bodyPr>
          <a:lstStyle/>
          <a:p>
            <a:pPr indent="0" lvl="0" marL="0" marR="0" rtl="0" algn="l">
              <a:lnSpc>
                <a:spcPct val="108014"/>
              </a:lnSpc>
              <a:spcBef>
                <a:spcPts val="0"/>
              </a:spcBef>
              <a:spcAft>
                <a:spcPts val="0"/>
              </a:spcAft>
              <a:buNone/>
            </a:pPr>
            <a:r>
              <a:rPr b="1" i="0" lang="en" sz="1800" u="none" cap="none" strike="noStrike">
                <a:solidFill>
                  <a:srgbClr val="112D4E"/>
                </a:solidFill>
                <a:latin typeface="Barlow"/>
                <a:ea typeface="Barlow"/>
                <a:cs typeface="Barlow"/>
                <a:sym typeface="Barlow"/>
              </a:rPr>
              <a:t>Thorough Inspection</a:t>
            </a:r>
            <a:endParaRPr sz="700"/>
          </a:p>
        </p:txBody>
      </p:sp>
      <p:sp>
        <p:nvSpPr>
          <p:cNvPr id="483" name="Google Shape;483;g2f6735ab26f_2_145"/>
          <p:cNvSpPr txBox="1"/>
          <p:nvPr/>
        </p:nvSpPr>
        <p:spPr>
          <a:xfrm>
            <a:off x="5266425" y="3103119"/>
            <a:ext cx="3609910" cy="603623"/>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200" u="none" cap="none" strike="noStrike">
                <a:solidFill>
                  <a:srgbClr val="000000"/>
                </a:solidFill>
                <a:latin typeface="Arial"/>
                <a:ea typeface="Arial"/>
                <a:cs typeface="Arial"/>
                <a:sym typeface="Arial"/>
              </a:rPr>
              <a:t>Elite inspector’s thorough investigation of the home will reveal defects, as well as health &amp; safety issues that may be of concern to potential buyers.  </a:t>
            </a:r>
            <a:endParaRPr sz="700"/>
          </a:p>
        </p:txBody>
      </p:sp>
      <p:sp>
        <p:nvSpPr>
          <p:cNvPr id="484" name="Google Shape;484;g2f6735ab26f_2_145"/>
          <p:cNvSpPr txBox="1"/>
          <p:nvPr/>
        </p:nvSpPr>
        <p:spPr>
          <a:xfrm>
            <a:off x="5266426" y="2830435"/>
            <a:ext cx="1804955" cy="259500"/>
          </a:xfrm>
          <a:prstGeom prst="rect">
            <a:avLst/>
          </a:prstGeom>
          <a:noFill/>
          <a:ln>
            <a:noFill/>
          </a:ln>
        </p:spPr>
        <p:txBody>
          <a:bodyPr anchorCtr="0" anchor="t" bIns="0" lIns="0" spcFirstLastPara="1" rIns="0" wrap="square" tIns="0">
            <a:spAutoFit/>
          </a:bodyPr>
          <a:lstStyle/>
          <a:p>
            <a:pPr indent="0" lvl="0" marL="0" marR="0" rtl="0" algn="l">
              <a:lnSpc>
                <a:spcPct val="108014"/>
              </a:lnSpc>
              <a:spcBef>
                <a:spcPts val="0"/>
              </a:spcBef>
              <a:spcAft>
                <a:spcPts val="0"/>
              </a:spcAft>
              <a:buNone/>
            </a:pPr>
            <a:r>
              <a:rPr b="1" i="0" lang="en" sz="1800" u="none" cap="none" strike="noStrike">
                <a:solidFill>
                  <a:srgbClr val="112D4E"/>
                </a:solidFill>
                <a:latin typeface="Barlow"/>
                <a:ea typeface="Barlow"/>
                <a:cs typeface="Barlow"/>
                <a:sym typeface="Barlow"/>
              </a:rPr>
              <a:t>Identify Issues</a:t>
            </a:r>
            <a:endParaRPr sz="700"/>
          </a:p>
        </p:txBody>
      </p:sp>
      <p:sp>
        <p:nvSpPr>
          <p:cNvPr id="485" name="Google Shape;485;g2f6735ab26f_2_145"/>
          <p:cNvSpPr txBox="1"/>
          <p:nvPr/>
        </p:nvSpPr>
        <p:spPr>
          <a:xfrm>
            <a:off x="5266425" y="4203273"/>
            <a:ext cx="3609910" cy="80841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200" u="none" cap="none" strike="noStrike">
                <a:solidFill>
                  <a:srgbClr val="000000"/>
                </a:solidFill>
                <a:latin typeface="Arial"/>
                <a:ea typeface="Arial"/>
                <a:cs typeface="Arial"/>
                <a:sym typeface="Arial"/>
              </a:rPr>
              <a:t>Our professional inspector will go over findings on-site, answering questions and addressing concerns for your client, ensuring a comfortable and manageable transaction.</a:t>
            </a:r>
            <a:endParaRPr sz="700"/>
          </a:p>
        </p:txBody>
      </p:sp>
      <p:sp>
        <p:nvSpPr>
          <p:cNvPr id="486" name="Google Shape;486;g2f6735ab26f_2_145"/>
          <p:cNvSpPr txBox="1"/>
          <p:nvPr/>
        </p:nvSpPr>
        <p:spPr>
          <a:xfrm>
            <a:off x="5266426" y="3935352"/>
            <a:ext cx="1581402" cy="259500"/>
          </a:xfrm>
          <a:prstGeom prst="rect">
            <a:avLst/>
          </a:prstGeom>
          <a:noFill/>
          <a:ln>
            <a:noFill/>
          </a:ln>
        </p:spPr>
        <p:txBody>
          <a:bodyPr anchorCtr="0" anchor="t" bIns="0" lIns="0" spcFirstLastPara="1" rIns="0" wrap="square" tIns="0">
            <a:spAutoFit/>
          </a:bodyPr>
          <a:lstStyle/>
          <a:p>
            <a:pPr indent="0" lvl="0" marL="0" marR="0" rtl="0" algn="l">
              <a:lnSpc>
                <a:spcPct val="108014"/>
              </a:lnSpc>
              <a:spcBef>
                <a:spcPts val="0"/>
              </a:spcBef>
              <a:spcAft>
                <a:spcPts val="0"/>
              </a:spcAft>
              <a:buNone/>
            </a:pPr>
            <a:r>
              <a:rPr b="1" i="0" lang="en" sz="1800" u="none" cap="none" strike="noStrike">
                <a:solidFill>
                  <a:srgbClr val="112D4E"/>
                </a:solidFill>
                <a:latin typeface="Barlow"/>
                <a:ea typeface="Barlow"/>
                <a:cs typeface="Barlow"/>
                <a:sym typeface="Barlow"/>
              </a:rPr>
              <a:t>The Review</a:t>
            </a:r>
            <a:endParaRPr sz="700"/>
          </a:p>
        </p:txBody>
      </p:sp>
      <p:sp>
        <p:nvSpPr>
          <p:cNvPr id="487" name="Google Shape;487;g2f6735ab26f_2_145"/>
          <p:cNvSpPr/>
          <p:nvPr/>
        </p:nvSpPr>
        <p:spPr>
          <a:xfrm>
            <a:off x="426289" y="2771116"/>
            <a:ext cx="3774236" cy="3429837"/>
          </a:xfrm>
          <a:custGeom>
            <a:rect b="b" l="l" r="r" t="t"/>
            <a:pathLst>
              <a:path extrusionOk="0" h="6859674" w="7548472">
                <a:moveTo>
                  <a:pt x="0" y="0"/>
                </a:moveTo>
                <a:lnTo>
                  <a:pt x="7548472" y="0"/>
                </a:lnTo>
                <a:lnTo>
                  <a:pt x="7548472" y="6859675"/>
                </a:lnTo>
                <a:lnTo>
                  <a:pt x="0" y="6859675"/>
                </a:lnTo>
                <a:lnTo>
                  <a:pt x="0" y="0"/>
                </a:lnTo>
                <a:close/>
              </a:path>
            </a:pathLst>
          </a:custGeom>
          <a:blipFill rotWithShape="1">
            <a:blip r:embed="rId7">
              <a:alphaModFix/>
            </a:blip>
            <a:stretch>
              <a:fillRect b="0" l="0" r="0" t="0"/>
            </a:stretch>
          </a:blipFill>
          <a:ln>
            <a:noFill/>
          </a:ln>
        </p:spPr>
      </p:sp>
      <p:grpSp>
        <p:nvGrpSpPr>
          <p:cNvPr id="488" name="Google Shape;488;g2f6735ab26f_2_145"/>
          <p:cNvGrpSpPr/>
          <p:nvPr/>
        </p:nvGrpSpPr>
        <p:grpSpPr>
          <a:xfrm>
            <a:off x="593481" y="2805823"/>
            <a:ext cx="3315319" cy="3067496"/>
            <a:chOff x="8345" y="-38100"/>
            <a:chExt cx="796110" cy="736600"/>
          </a:xfrm>
        </p:grpSpPr>
        <p:sp>
          <p:nvSpPr>
            <p:cNvPr id="489" name="Google Shape;489;g2f6735ab26f_2_145"/>
            <p:cNvSpPr/>
            <p:nvPr/>
          </p:nvSpPr>
          <p:spPr>
            <a:xfrm>
              <a:off x="8345" y="0"/>
              <a:ext cx="796110" cy="698500"/>
            </a:xfrm>
            <a:custGeom>
              <a:rect b="b" l="l" r="r" t="t"/>
              <a:pathLst>
                <a:path extrusionOk="0" h="698500" w="796110">
                  <a:moveTo>
                    <a:pt x="782600" y="386813"/>
                  </a:moveTo>
                  <a:lnTo>
                    <a:pt x="623110" y="660937"/>
                  </a:lnTo>
                  <a:cubicBezTo>
                    <a:pt x="609579" y="684193"/>
                    <a:pt x="584703" y="698500"/>
                    <a:pt x="557797" y="698500"/>
                  </a:cubicBezTo>
                  <a:lnTo>
                    <a:pt x="238313" y="698500"/>
                  </a:lnTo>
                  <a:cubicBezTo>
                    <a:pt x="211407" y="698500"/>
                    <a:pt x="186531" y="684193"/>
                    <a:pt x="173000" y="660937"/>
                  </a:cubicBezTo>
                  <a:lnTo>
                    <a:pt x="13510" y="386813"/>
                  </a:lnTo>
                  <a:cubicBezTo>
                    <a:pt x="0" y="363593"/>
                    <a:pt x="0" y="334907"/>
                    <a:pt x="13510" y="311687"/>
                  </a:cubicBezTo>
                  <a:lnTo>
                    <a:pt x="173000" y="37563"/>
                  </a:lnTo>
                  <a:cubicBezTo>
                    <a:pt x="186531" y="14307"/>
                    <a:pt x="211407" y="0"/>
                    <a:pt x="238313" y="0"/>
                  </a:cubicBezTo>
                  <a:lnTo>
                    <a:pt x="557797" y="0"/>
                  </a:lnTo>
                  <a:cubicBezTo>
                    <a:pt x="584703" y="0"/>
                    <a:pt x="609579" y="14307"/>
                    <a:pt x="623110" y="37563"/>
                  </a:cubicBezTo>
                  <a:lnTo>
                    <a:pt x="782600" y="311687"/>
                  </a:lnTo>
                  <a:cubicBezTo>
                    <a:pt x="796110" y="334907"/>
                    <a:pt x="796110" y="363593"/>
                    <a:pt x="782600" y="386813"/>
                  </a:cubicBezTo>
                  <a:close/>
                </a:path>
              </a:pathLst>
            </a:custGeom>
            <a:solidFill>
              <a:srgbClr val="01388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90" name="Google Shape;490;g2f6735ab26f_2_145"/>
            <p:cNvSpPr txBox="1"/>
            <p:nvPr/>
          </p:nvSpPr>
          <p:spPr>
            <a:xfrm>
              <a:off x="114300" y="-38100"/>
              <a:ext cx="584200" cy="7366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91" name="Google Shape;491;g2f6735ab26f_2_145"/>
          <p:cNvSpPr/>
          <p:nvPr/>
        </p:nvSpPr>
        <p:spPr>
          <a:xfrm>
            <a:off x="780846" y="3106553"/>
            <a:ext cx="2930155" cy="2590942"/>
          </a:xfrm>
          <a:custGeom>
            <a:rect b="b" l="l" r="r" t="t"/>
            <a:pathLst>
              <a:path extrusionOk="0" h="3856863" w="4361815">
                <a:moveTo>
                  <a:pt x="1275207" y="0"/>
                </a:moveTo>
                <a:cubicBezTo>
                  <a:pt x="1151509" y="0"/>
                  <a:pt x="1037336" y="65913"/>
                  <a:pt x="975487" y="173101"/>
                </a:cubicBezTo>
                <a:lnTo>
                  <a:pt x="61849" y="1755394"/>
                </a:lnTo>
                <a:cubicBezTo>
                  <a:pt x="0" y="1862455"/>
                  <a:pt x="0" y="1994408"/>
                  <a:pt x="61849" y="2101469"/>
                </a:cubicBezTo>
                <a:lnTo>
                  <a:pt x="975360" y="3683762"/>
                </a:lnTo>
                <a:cubicBezTo>
                  <a:pt x="1036701" y="3789934"/>
                  <a:pt x="1149477" y="3855720"/>
                  <a:pt x="1271905" y="3856863"/>
                </a:cubicBezTo>
                <a:lnTo>
                  <a:pt x="3105404" y="3856863"/>
                </a:lnTo>
                <a:cubicBezTo>
                  <a:pt x="3227832" y="3855720"/>
                  <a:pt x="3340608" y="3789934"/>
                  <a:pt x="3401949" y="3683762"/>
                </a:cubicBezTo>
                <a:lnTo>
                  <a:pt x="4315460" y="2101469"/>
                </a:lnTo>
                <a:cubicBezTo>
                  <a:pt x="4345940" y="2048764"/>
                  <a:pt x="4361307" y="1990090"/>
                  <a:pt x="4361815" y="1931162"/>
                </a:cubicBezTo>
                <a:lnTo>
                  <a:pt x="4361815" y="1925574"/>
                </a:lnTo>
                <a:cubicBezTo>
                  <a:pt x="4361307" y="1866773"/>
                  <a:pt x="4345940" y="1807972"/>
                  <a:pt x="4315460" y="1755267"/>
                </a:cubicBezTo>
                <a:lnTo>
                  <a:pt x="3401949" y="173101"/>
                </a:lnTo>
                <a:cubicBezTo>
                  <a:pt x="3340100" y="65913"/>
                  <a:pt x="3225927" y="0"/>
                  <a:pt x="3102229" y="0"/>
                </a:cubicBezTo>
                <a:close/>
              </a:path>
            </a:pathLst>
          </a:custGeom>
          <a:blipFill rotWithShape="1">
            <a:blip r:embed="rId8">
              <a:alphaModFix/>
            </a:blip>
            <a:stretch>
              <a:fillRect b="0" l="-28876" r="-28876"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nvGrpSpPr>
          <p:cNvPr id="492" name="Google Shape;492;g2f6735ab26f_2_145"/>
          <p:cNvGrpSpPr/>
          <p:nvPr/>
        </p:nvGrpSpPr>
        <p:grpSpPr>
          <a:xfrm>
            <a:off x="-2004779" y="3046156"/>
            <a:ext cx="3498910" cy="3230558"/>
            <a:chOff x="7507" y="-38100"/>
            <a:chExt cx="797787" cy="736600"/>
          </a:xfrm>
        </p:grpSpPr>
        <p:sp>
          <p:nvSpPr>
            <p:cNvPr id="493" name="Google Shape;493;g2f6735ab26f_2_145"/>
            <p:cNvSpPr/>
            <p:nvPr/>
          </p:nvSpPr>
          <p:spPr>
            <a:xfrm>
              <a:off x="7507" y="0"/>
              <a:ext cx="797787" cy="698500"/>
            </a:xfrm>
            <a:custGeom>
              <a:rect b="b" l="l" r="r" t="t"/>
              <a:pathLst>
                <a:path extrusionOk="0" h="698500" w="797787">
                  <a:moveTo>
                    <a:pt x="785634" y="383039"/>
                  </a:moveTo>
                  <a:lnTo>
                    <a:pt x="621752" y="664711"/>
                  </a:lnTo>
                  <a:cubicBezTo>
                    <a:pt x="609581" y="685630"/>
                    <a:pt x="587204" y="698500"/>
                    <a:pt x="563001" y="698500"/>
                  </a:cubicBezTo>
                  <a:lnTo>
                    <a:pt x="234785" y="698500"/>
                  </a:lnTo>
                  <a:cubicBezTo>
                    <a:pt x="210582" y="698500"/>
                    <a:pt x="188205" y="685630"/>
                    <a:pt x="176034" y="664711"/>
                  </a:cubicBezTo>
                  <a:lnTo>
                    <a:pt x="12152" y="383039"/>
                  </a:lnTo>
                  <a:cubicBezTo>
                    <a:pt x="0" y="362152"/>
                    <a:pt x="0" y="336348"/>
                    <a:pt x="12152" y="315461"/>
                  </a:cubicBezTo>
                  <a:lnTo>
                    <a:pt x="176034" y="33789"/>
                  </a:lnTo>
                  <a:cubicBezTo>
                    <a:pt x="188205" y="12870"/>
                    <a:pt x="210582" y="0"/>
                    <a:pt x="234785" y="0"/>
                  </a:cubicBezTo>
                  <a:lnTo>
                    <a:pt x="563001" y="0"/>
                  </a:lnTo>
                  <a:cubicBezTo>
                    <a:pt x="587204" y="0"/>
                    <a:pt x="609581" y="12870"/>
                    <a:pt x="621752" y="33789"/>
                  </a:cubicBezTo>
                  <a:lnTo>
                    <a:pt x="785634" y="315461"/>
                  </a:lnTo>
                  <a:cubicBezTo>
                    <a:pt x="797786" y="336348"/>
                    <a:pt x="797786" y="362152"/>
                    <a:pt x="785634" y="383039"/>
                  </a:cubicBezTo>
                  <a:close/>
                </a:path>
              </a:pathLst>
            </a:custGeom>
            <a:solidFill>
              <a:srgbClr val="000000">
                <a:alpha val="0"/>
              </a:srgbClr>
            </a:solidFill>
            <a:ln cap="rnd" cmpd="sng" w="66675">
              <a:solidFill>
                <a:srgbClr val="F2F2F2"/>
              </a:solidFill>
              <a:prstDash val="solid"/>
              <a:round/>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94" name="Google Shape;494;g2f6735ab26f_2_145"/>
            <p:cNvSpPr txBox="1"/>
            <p:nvPr/>
          </p:nvSpPr>
          <p:spPr>
            <a:xfrm>
              <a:off x="114300" y="-38100"/>
              <a:ext cx="584200" cy="7366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grpSp>
        <p:nvGrpSpPr>
          <p:cNvPr id="499" name="Google Shape;499;g2f6735ab26f_2_188"/>
          <p:cNvGrpSpPr/>
          <p:nvPr/>
        </p:nvGrpSpPr>
        <p:grpSpPr>
          <a:xfrm>
            <a:off x="3718799" y="-178572"/>
            <a:ext cx="2609852" cy="1062510"/>
            <a:chOff x="0" y="0"/>
            <a:chExt cx="514111" cy="209302"/>
          </a:xfrm>
        </p:grpSpPr>
        <p:sp>
          <p:nvSpPr>
            <p:cNvPr id="500" name="Google Shape;500;g2f6735ab26f_2_188"/>
            <p:cNvSpPr/>
            <p:nvPr/>
          </p:nvSpPr>
          <p:spPr>
            <a:xfrm>
              <a:off x="0" y="0"/>
              <a:ext cx="514111" cy="209302"/>
            </a:xfrm>
            <a:custGeom>
              <a:rect b="b" l="l" r="r" t="t"/>
              <a:pathLst>
                <a:path extrusionOk="0" h="209302" w="514111">
                  <a:moveTo>
                    <a:pt x="203200" y="0"/>
                  </a:moveTo>
                  <a:lnTo>
                    <a:pt x="514111" y="0"/>
                  </a:lnTo>
                  <a:lnTo>
                    <a:pt x="310911" y="209302"/>
                  </a:lnTo>
                  <a:lnTo>
                    <a:pt x="0" y="209302"/>
                  </a:lnTo>
                  <a:lnTo>
                    <a:pt x="203200" y="0"/>
                  </a:lnTo>
                  <a:close/>
                </a:path>
              </a:pathLst>
            </a:custGeom>
            <a:solidFill>
              <a:srgbClr val="FFFFFF"/>
            </a:solidFill>
            <a:ln>
              <a:noFill/>
            </a:ln>
          </p:spPr>
        </p:sp>
        <p:sp>
          <p:nvSpPr>
            <p:cNvPr id="501" name="Google Shape;501;g2f6735ab26f_2_188"/>
            <p:cNvSpPr txBox="1"/>
            <p:nvPr/>
          </p:nvSpPr>
          <p:spPr>
            <a:xfrm>
              <a:off x="101600" y="19050"/>
              <a:ext cx="310911" cy="19025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02" name="Google Shape;502;g2f6735ab26f_2_188"/>
          <p:cNvGrpSpPr/>
          <p:nvPr/>
        </p:nvGrpSpPr>
        <p:grpSpPr>
          <a:xfrm>
            <a:off x="0" y="335777"/>
            <a:ext cx="6736424" cy="938074"/>
            <a:chOff x="0" y="0"/>
            <a:chExt cx="1503024" cy="209302"/>
          </a:xfrm>
        </p:grpSpPr>
        <p:sp>
          <p:nvSpPr>
            <p:cNvPr id="503" name="Google Shape;503;g2f6735ab26f_2_188"/>
            <p:cNvSpPr/>
            <p:nvPr/>
          </p:nvSpPr>
          <p:spPr>
            <a:xfrm>
              <a:off x="0" y="0"/>
              <a:ext cx="1503024" cy="209302"/>
            </a:xfrm>
            <a:custGeom>
              <a:rect b="b" l="l" r="r" t="t"/>
              <a:pathLst>
                <a:path extrusionOk="0" h="209302" w="1503024">
                  <a:moveTo>
                    <a:pt x="203200" y="0"/>
                  </a:moveTo>
                  <a:lnTo>
                    <a:pt x="1503024" y="0"/>
                  </a:lnTo>
                  <a:lnTo>
                    <a:pt x="1299824" y="209302"/>
                  </a:lnTo>
                  <a:lnTo>
                    <a:pt x="0" y="209302"/>
                  </a:lnTo>
                  <a:lnTo>
                    <a:pt x="203200" y="0"/>
                  </a:lnTo>
                  <a:close/>
                </a:path>
              </a:pathLst>
            </a:custGeom>
            <a:solidFill>
              <a:srgbClr val="015892"/>
            </a:solidFill>
            <a:ln>
              <a:noFill/>
            </a:ln>
          </p:spPr>
        </p:sp>
        <p:sp>
          <p:nvSpPr>
            <p:cNvPr id="504" name="Google Shape;504;g2f6735ab26f_2_188"/>
            <p:cNvSpPr txBox="1"/>
            <p:nvPr/>
          </p:nvSpPr>
          <p:spPr>
            <a:xfrm>
              <a:off x="101600" y="19050"/>
              <a:ext cx="1299824" cy="19025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05" name="Google Shape;505;g2f6735ab26f_2_188"/>
          <p:cNvGrpSpPr/>
          <p:nvPr/>
        </p:nvGrpSpPr>
        <p:grpSpPr>
          <a:xfrm>
            <a:off x="6139671" y="-178572"/>
            <a:ext cx="4127696" cy="575613"/>
            <a:chOff x="0" y="0"/>
            <a:chExt cx="1500897" cy="209302"/>
          </a:xfrm>
        </p:grpSpPr>
        <p:sp>
          <p:nvSpPr>
            <p:cNvPr id="506" name="Google Shape;506;g2f6735ab26f_2_188"/>
            <p:cNvSpPr/>
            <p:nvPr/>
          </p:nvSpPr>
          <p:spPr>
            <a:xfrm>
              <a:off x="0" y="0"/>
              <a:ext cx="1500897" cy="209302"/>
            </a:xfrm>
            <a:custGeom>
              <a:rect b="b" l="l" r="r" t="t"/>
              <a:pathLst>
                <a:path extrusionOk="0" h="209302" w="1500897">
                  <a:moveTo>
                    <a:pt x="203200" y="0"/>
                  </a:moveTo>
                  <a:lnTo>
                    <a:pt x="1500897" y="0"/>
                  </a:lnTo>
                  <a:lnTo>
                    <a:pt x="1297697" y="209302"/>
                  </a:lnTo>
                  <a:lnTo>
                    <a:pt x="0" y="209302"/>
                  </a:lnTo>
                  <a:lnTo>
                    <a:pt x="203200" y="0"/>
                  </a:lnTo>
                  <a:close/>
                </a:path>
              </a:pathLst>
            </a:custGeom>
            <a:solidFill>
              <a:srgbClr val="015892"/>
            </a:solidFill>
            <a:ln>
              <a:noFill/>
            </a:ln>
          </p:spPr>
        </p:sp>
        <p:sp>
          <p:nvSpPr>
            <p:cNvPr id="507" name="Google Shape;507;g2f6735ab26f_2_188"/>
            <p:cNvSpPr txBox="1"/>
            <p:nvPr/>
          </p:nvSpPr>
          <p:spPr>
            <a:xfrm>
              <a:off x="101600" y="19050"/>
              <a:ext cx="1297697" cy="19025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08" name="Google Shape;508;g2f6735ab26f_2_188"/>
          <p:cNvGrpSpPr/>
          <p:nvPr/>
        </p:nvGrpSpPr>
        <p:grpSpPr>
          <a:xfrm>
            <a:off x="6271501" y="698239"/>
            <a:ext cx="4127696" cy="575613"/>
            <a:chOff x="0" y="0"/>
            <a:chExt cx="1500897" cy="209302"/>
          </a:xfrm>
        </p:grpSpPr>
        <p:sp>
          <p:nvSpPr>
            <p:cNvPr id="509" name="Google Shape;509;g2f6735ab26f_2_188"/>
            <p:cNvSpPr/>
            <p:nvPr/>
          </p:nvSpPr>
          <p:spPr>
            <a:xfrm>
              <a:off x="0" y="0"/>
              <a:ext cx="1500897" cy="209302"/>
            </a:xfrm>
            <a:custGeom>
              <a:rect b="b" l="l" r="r" t="t"/>
              <a:pathLst>
                <a:path extrusionOk="0" h="209302" w="1500897">
                  <a:moveTo>
                    <a:pt x="203200" y="0"/>
                  </a:moveTo>
                  <a:lnTo>
                    <a:pt x="1500897" y="0"/>
                  </a:lnTo>
                  <a:lnTo>
                    <a:pt x="1297697" y="209302"/>
                  </a:lnTo>
                  <a:lnTo>
                    <a:pt x="0" y="209302"/>
                  </a:lnTo>
                  <a:lnTo>
                    <a:pt x="203200" y="0"/>
                  </a:lnTo>
                  <a:close/>
                </a:path>
              </a:pathLst>
            </a:custGeom>
            <a:solidFill>
              <a:srgbClr val="015892"/>
            </a:solidFill>
            <a:ln>
              <a:noFill/>
            </a:ln>
          </p:spPr>
        </p:sp>
        <p:sp>
          <p:nvSpPr>
            <p:cNvPr id="510" name="Google Shape;510;g2f6735ab26f_2_188"/>
            <p:cNvSpPr txBox="1"/>
            <p:nvPr/>
          </p:nvSpPr>
          <p:spPr>
            <a:xfrm>
              <a:off x="101600" y="19050"/>
              <a:ext cx="1297697" cy="19025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11" name="Google Shape;511;g2f6735ab26f_2_188"/>
          <p:cNvGrpSpPr/>
          <p:nvPr/>
        </p:nvGrpSpPr>
        <p:grpSpPr>
          <a:xfrm>
            <a:off x="-314803" y="2571750"/>
            <a:ext cx="724122" cy="485776"/>
            <a:chOff x="0" y="0"/>
            <a:chExt cx="381430" cy="255882"/>
          </a:xfrm>
        </p:grpSpPr>
        <p:sp>
          <p:nvSpPr>
            <p:cNvPr id="512" name="Google Shape;512;g2f6735ab26f_2_188"/>
            <p:cNvSpPr/>
            <p:nvPr/>
          </p:nvSpPr>
          <p:spPr>
            <a:xfrm>
              <a:off x="0" y="0"/>
              <a:ext cx="381430" cy="255882"/>
            </a:xfrm>
            <a:custGeom>
              <a:rect b="b" l="l" r="r" t="t"/>
              <a:pathLst>
                <a:path extrusionOk="0" h="255882" w="381430">
                  <a:moveTo>
                    <a:pt x="0" y="0"/>
                  </a:moveTo>
                  <a:lnTo>
                    <a:pt x="381430" y="0"/>
                  </a:lnTo>
                  <a:lnTo>
                    <a:pt x="381430" y="255882"/>
                  </a:lnTo>
                  <a:lnTo>
                    <a:pt x="0" y="255882"/>
                  </a:lnTo>
                  <a:close/>
                </a:path>
              </a:pathLst>
            </a:custGeom>
            <a:solidFill>
              <a:srgbClr val="FFBD59"/>
            </a:solidFill>
            <a:ln>
              <a:noFill/>
            </a:ln>
          </p:spPr>
        </p:sp>
        <p:sp>
          <p:nvSpPr>
            <p:cNvPr id="513" name="Google Shape;513;g2f6735ab26f_2_188"/>
            <p:cNvSpPr txBox="1"/>
            <p:nvPr/>
          </p:nvSpPr>
          <p:spPr>
            <a:xfrm>
              <a:off x="0" y="19050"/>
              <a:ext cx="381430" cy="23683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14" name="Google Shape;514;g2f6735ab26f_2_188"/>
          <p:cNvGrpSpPr/>
          <p:nvPr/>
        </p:nvGrpSpPr>
        <p:grpSpPr>
          <a:xfrm>
            <a:off x="514350" y="2571750"/>
            <a:ext cx="107442" cy="485776"/>
            <a:chOff x="0" y="0"/>
            <a:chExt cx="56595" cy="255882"/>
          </a:xfrm>
        </p:grpSpPr>
        <p:sp>
          <p:nvSpPr>
            <p:cNvPr id="515" name="Google Shape;515;g2f6735ab26f_2_188"/>
            <p:cNvSpPr/>
            <p:nvPr/>
          </p:nvSpPr>
          <p:spPr>
            <a:xfrm>
              <a:off x="0" y="0"/>
              <a:ext cx="56595" cy="255882"/>
            </a:xfrm>
            <a:custGeom>
              <a:rect b="b" l="l" r="r" t="t"/>
              <a:pathLst>
                <a:path extrusionOk="0" h="255882" w="56595">
                  <a:moveTo>
                    <a:pt x="0" y="0"/>
                  </a:moveTo>
                  <a:lnTo>
                    <a:pt x="56595" y="0"/>
                  </a:lnTo>
                  <a:lnTo>
                    <a:pt x="56595" y="255882"/>
                  </a:lnTo>
                  <a:lnTo>
                    <a:pt x="0" y="255882"/>
                  </a:lnTo>
                  <a:close/>
                </a:path>
              </a:pathLst>
            </a:custGeom>
            <a:solidFill>
              <a:srgbClr val="015892"/>
            </a:solidFill>
            <a:ln>
              <a:noFill/>
            </a:ln>
          </p:spPr>
        </p:sp>
        <p:sp>
          <p:nvSpPr>
            <p:cNvPr id="516" name="Google Shape;516;g2f6735ab26f_2_188"/>
            <p:cNvSpPr txBox="1"/>
            <p:nvPr/>
          </p:nvSpPr>
          <p:spPr>
            <a:xfrm>
              <a:off x="0" y="19050"/>
              <a:ext cx="56595" cy="23683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17" name="Google Shape;517;g2f6735ab26f_2_188"/>
          <p:cNvGrpSpPr/>
          <p:nvPr/>
        </p:nvGrpSpPr>
        <p:grpSpPr>
          <a:xfrm>
            <a:off x="6210346" y="3198509"/>
            <a:ext cx="2063848" cy="613018"/>
            <a:chOff x="0" y="0"/>
            <a:chExt cx="1087130" cy="322907"/>
          </a:xfrm>
        </p:grpSpPr>
        <p:sp>
          <p:nvSpPr>
            <p:cNvPr id="518" name="Google Shape;518;g2f6735ab26f_2_188"/>
            <p:cNvSpPr/>
            <p:nvPr/>
          </p:nvSpPr>
          <p:spPr>
            <a:xfrm>
              <a:off x="0" y="0"/>
              <a:ext cx="1087130" cy="322907"/>
            </a:xfrm>
            <a:custGeom>
              <a:rect b="b" l="l" r="r" t="t"/>
              <a:pathLst>
                <a:path extrusionOk="0" h="322907" w="1087130">
                  <a:moveTo>
                    <a:pt x="0" y="0"/>
                  </a:moveTo>
                  <a:lnTo>
                    <a:pt x="1087130" y="0"/>
                  </a:lnTo>
                  <a:lnTo>
                    <a:pt x="1087130" y="322907"/>
                  </a:lnTo>
                  <a:lnTo>
                    <a:pt x="0" y="322907"/>
                  </a:lnTo>
                  <a:close/>
                </a:path>
              </a:pathLst>
            </a:custGeom>
            <a:solidFill>
              <a:srgbClr val="015892"/>
            </a:solidFill>
            <a:ln>
              <a:noFill/>
            </a:ln>
          </p:spPr>
        </p:sp>
        <p:sp>
          <p:nvSpPr>
            <p:cNvPr id="519" name="Google Shape;519;g2f6735ab26f_2_188"/>
            <p:cNvSpPr txBox="1"/>
            <p:nvPr/>
          </p:nvSpPr>
          <p:spPr>
            <a:xfrm>
              <a:off x="0" y="19050"/>
              <a:ext cx="1087130" cy="303857"/>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20" name="Google Shape;520;g2f6735ab26f_2_188"/>
          <p:cNvGrpSpPr/>
          <p:nvPr/>
        </p:nvGrpSpPr>
        <p:grpSpPr>
          <a:xfrm>
            <a:off x="-314803" y="3325752"/>
            <a:ext cx="724122" cy="485775"/>
            <a:chOff x="0" y="0"/>
            <a:chExt cx="381430" cy="255882"/>
          </a:xfrm>
        </p:grpSpPr>
        <p:sp>
          <p:nvSpPr>
            <p:cNvPr id="521" name="Google Shape;521;g2f6735ab26f_2_188"/>
            <p:cNvSpPr/>
            <p:nvPr/>
          </p:nvSpPr>
          <p:spPr>
            <a:xfrm>
              <a:off x="0" y="0"/>
              <a:ext cx="381430" cy="255882"/>
            </a:xfrm>
            <a:custGeom>
              <a:rect b="b" l="l" r="r" t="t"/>
              <a:pathLst>
                <a:path extrusionOk="0" h="255882" w="381430">
                  <a:moveTo>
                    <a:pt x="0" y="0"/>
                  </a:moveTo>
                  <a:lnTo>
                    <a:pt x="381430" y="0"/>
                  </a:lnTo>
                  <a:lnTo>
                    <a:pt x="381430" y="255882"/>
                  </a:lnTo>
                  <a:lnTo>
                    <a:pt x="0" y="255882"/>
                  </a:lnTo>
                  <a:close/>
                </a:path>
              </a:pathLst>
            </a:custGeom>
            <a:solidFill>
              <a:srgbClr val="FFBD59"/>
            </a:solidFill>
            <a:ln>
              <a:noFill/>
            </a:ln>
          </p:spPr>
        </p:sp>
        <p:sp>
          <p:nvSpPr>
            <p:cNvPr id="522" name="Google Shape;522;g2f6735ab26f_2_188"/>
            <p:cNvSpPr txBox="1"/>
            <p:nvPr/>
          </p:nvSpPr>
          <p:spPr>
            <a:xfrm>
              <a:off x="0" y="19050"/>
              <a:ext cx="381430" cy="23683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23" name="Google Shape;523;g2f6735ab26f_2_188"/>
          <p:cNvGrpSpPr/>
          <p:nvPr/>
        </p:nvGrpSpPr>
        <p:grpSpPr>
          <a:xfrm>
            <a:off x="514350" y="3325752"/>
            <a:ext cx="107442" cy="485775"/>
            <a:chOff x="0" y="0"/>
            <a:chExt cx="56595" cy="255882"/>
          </a:xfrm>
        </p:grpSpPr>
        <p:sp>
          <p:nvSpPr>
            <p:cNvPr id="524" name="Google Shape;524;g2f6735ab26f_2_188"/>
            <p:cNvSpPr/>
            <p:nvPr/>
          </p:nvSpPr>
          <p:spPr>
            <a:xfrm>
              <a:off x="0" y="0"/>
              <a:ext cx="56595" cy="255882"/>
            </a:xfrm>
            <a:custGeom>
              <a:rect b="b" l="l" r="r" t="t"/>
              <a:pathLst>
                <a:path extrusionOk="0" h="255882" w="56595">
                  <a:moveTo>
                    <a:pt x="0" y="0"/>
                  </a:moveTo>
                  <a:lnTo>
                    <a:pt x="56595" y="0"/>
                  </a:lnTo>
                  <a:lnTo>
                    <a:pt x="56595" y="255882"/>
                  </a:lnTo>
                  <a:lnTo>
                    <a:pt x="0" y="255882"/>
                  </a:lnTo>
                  <a:close/>
                </a:path>
              </a:pathLst>
            </a:custGeom>
            <a:solidFill>
              <a:srgbClr val="015892"/>
            </a:solidFill>
            <a:ln>
              <a:noFill/>
            </a:ln>
          </p:spPr>
        </p:sp>
        <p:sp>
          <p:nvSpPr>
            <p:cNvPr id="525" name="Google Shape;525;g2f6735ab26f_2_188"/>
            <p:cNvSpPr txBox="1"/>
            <p:nvPr/>
          </p:nvSpPr>
          <p:spPr>
            <a:xfrm>
              <a:off x="0" y="19050"/>
              <a:ext cx="56595" cy="23683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26" name="Google Shape;526;g2f6735ab26f_2_188"/>
          <p:cNvGrpSpPr/>
          <p:nvPr/>
        </p:nvGrpSpPr>
        <p:grpSpPr>
          <a:xfrm>
            <a:off x="-314803" y="4079753"/>
            <a:ext cx="724122" cy="485775"/>
            <a:chOff x="0" y="0"/>
            <a:chExt cx="381430" cy="255882"/>
          </a:xfrm>
        </p:grpSpPr>
        <p:sp>
          <p:nvSpPr>
            <p:cNvPr id="527" name="Google Shape;527;g2f6735ab26f_2_188"/>
            <p:cNvSpPr/>
            <p:nvPr/>
          </p:nvSpPr>
          <p:spPr>
            <a:xfrm>
              <a:off x="0" y="0"/>
              <a:ext cx="381430" cy="255882"/>
            </a:xfrm>
            <a:custGeom>
              <a:rect b="b" l="l" r="r" t="t"/>
              <a:pathLst>
                <a:path extrusionOk="0" h="255882" w="381430">
                  <a:moveTo>
                    <a:pt x="0" y="0"/>
                  </a:moveTo>
                  <a:lnTo>
                    <a:pt x="381430" y="0"/>
                  </a:lnTo>
                  <a:lnTo>
                    <a:pt x="381430" y="255882"/>
                  </a:lnTo>
                  <a:lnTo>
                    <a:pt x="0" y="255882"/>
                  </a:lnTo>
                  <a:close/>
                </a:path>
              </a:pathLst>
            </a:custGeom>
            <a:solidFill>
              <a:srgbClr val="FFBD59"/>
            </a:solidFill>
            <a:ln>
              <a:noFill/>
            </a:ln>
          </p:spPr>
        </p:sp>
        <p:sp>
          <p:nvSpPr>
            <p:cNvPr id="528" name="Google Shape;528;g2f6735ab26f_2_188"/>
            <p:cNvSpPr txBox="1"/>
            <p:nvPr/>
          </p:nvSpPr>
          <p:spPr>
            <a:xfrm>
              <a:off x="0" y="19050"/>
              <a:ext cx="381430" cy="23683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29" name="Google Shape;529;g2f6735ab26f_2_188"/>
          <p:cNvGrpSpPr/>
          <p:nvPr/>
        </p:nvGrpSpPr>
        <p:grpSpPr>
          <a:xfrm>
            <a:off x="514350" y="4079753"/>
            <a:ext cx="107442" cy="485775"/>
            <a:chOff x="0" y="0"/>
            <a:chExt cx="56595" cy="255882"/>
          </a:xfrm>
        </p:grpSpPr>
        <p:sp>
          <p:nvSpPr>
            <p:cNvPr id="530" name="Google Shape;530;g2f6735ab26f_2_188"/>
            <p:cNvSpPr/>
            <p:nvPr/>
          </p:nvSpPr>
          <p:spPr>
            <a:xfrm>
              <a:off x="0" y="0"/>
              <a:ext cx="56595" cy="255882"/>
            </a:xfrm>
            <a:custGeom>
              <a:rect b="b" l="l" r="r" t="t"/>
              <a:pathLst>
                <a:path extrusionOk="0" h="255882" w="56595">
                  <a:moveTo>
                    <a:pt x="0" y="0"/>
                  </a:moveTo>
                  <a:lnTo>
                    <a:pt x="56595" y="0"/>
                  </a:lnTo>
                  <a:lnTo>
                    <a:pt x="56595" y="255882"/>
                  </a:lnTo>
                  <a:lnTo>
                    <a:pt x="0" y="255882"/>
                  </a:lnTo>
                  <a:close/>
                </a:path>
              </a:pathLst>
            </a:custGeom>
            <a:solidFill>
              <a:srgbClr val="015892"/>
            </a:solidFill>
            <a:ln>
              <a:noFill/>
            </a:ln>
          </p:spPr>
        </p:sp>
        <p:sp>
          <p:nvSpPr>
            <p:cNvPr id="531" name="Google Shape;531;g2f6735ab26f_2_188"/>
            <p:cNvSpPr txBox="1"/>
            <p:nvPr/>
          </p:nvSpPr>
          <p:spPr>
            <a:xfrm>
              <a:off x="0" y="19050"/>
              <a:ext cx="56595" cy="236832"/>
            </a:xfrm>
            <a:prstGeom prst="rect">
              <a:avLst/>
            </a:prstGeom>
            <a:noFill/>
            <a:ln>
              <a:noFill/>
            </a:ln>
          </p:spPr>
          <p:txBody>
            <a:bodyPr anchorCtr="0" anchor="ctr" bIns="25400" lIns="25400" spcFirstLastPara="1" rIns="25400" wrap="square" tIns="25400">
              <a:noAutofit/>
            </a:bodyPr>
            <a:lstStyle/>
            <a:p>
              <a:pPr indent="0" lvl="0" marL="0" marR="0" rtl="0" algn="ctr">
                <a:lnSpc>
                  <a:spcPct val="123611"/>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32" name="Google Shape;532;g2f6735ab26f_2_188"/>
          <p:cNvSpPr/>
          <p:nvPr/>
        </p:nvSpPr>
        <p:spPr>
          <a:xfrm>
            <a:off x="4011994" y="277639"/>
            <a:ext cx="5132007" cy="996213"/>
          </a:xfrm>
          <a:custGeom>
            <a:rect b="b" l="l" r="r" t="t"/>
            <a:pathLst>
              <a:path extrusionOk="0" h="1992426" w="10264013">
                <a:moveTo>
                  <a:pt x="0" y="0"/>
                </a:moveTo>
                <a:lnTo>
                  <a:pt x="10264013" y="0"/>
                </a:lnTo>
                <a:lnTo>
                  <a:pt x="10264013" y="1992426"/>
                </a:lnTo>
                <a:lnTo>
                  <a:pt x="0" y="1992426"/>
                </a:lnTo>
                <a:lnTo>
                  <a:pt x="0" y="0"/>
                </a:lnTo>
                <a:close/>
              </a:path>
            </a:pathLst>
          </a:custGeom>
          <a:blipFill rotWithShape="1">
            <a:blip r:embed="rId3">
              <a:alphaModFix/>
            </a:blip>
            <a:stretch>
              <a:fillRect b="0" l="0" r="0" t="0"/>
            </a:stretch>
          </a:blipFill>
          <a:ln>
            <a:noFill/>
          </a:ln>
        </p:spPr>
      </p:sp>
      <p:sp>
        <p:nvSpPr>
          <p:cNvPr id="533" name="Google Shape;533;g2f6735ab26f_2_188"/>
          <p:cNvSpPr/>
          <p:nvPr/>
        </p:nvSpPr>
        <p:spPr>
          <a:xfrm>
            <a:off x="8378969" y="2122587"/>
            <a:ext cx="821819" cy="2764863"/>
          </a:xfrm>
          <a:custGeom>
            <a:rect b="b" l="l" r="r" t="t"/>
            <a:pathLst>
              <a:path extrusionOk="0" h="5529726" w="1643638">
                <a:moveTo>
                  <a:pt x="0" y="0"/>
                </a:moveTo>
                <a:lnTo>
                  <a:pt x="1643637" y="0"/>
                </a:lnTo>
                <a:lnTo>
                  <a:pt x="1643637" y="5529726"/>
                </a:lnTo>
                <a:lnTo>
                  <a:pt x="0" y="5529726"/>
                </a:lnTo>
                <a:lnTo>
                  <a:pt x="0" y="0"/>
                </a:lnTo>
                <a:close/>
              </a:path>
            </a:pathLst>
          </a:custGeom>
          <a:blipFill rotWithShape="1">
            <a:blip r:embed="rId4">
              <a:alphaModFix/>
            </a:blip>
            <a:stretch>
              <a:fillRect b="0" l="0" r="0" t="0"/>
            </a:stretch>
          </a:blipFill>
          <a:ln>
            <a:noFill/>
          </a:ln>
        </p:spPr>
      </p:sp>
      <p:sp>
        <p:nvSpPr>
          <p:cNvPr id="534" name="Google Shape;534;g2f6735ab26f_2_188"/>
          <p:cNvSpPr txBox="1"/>
          <p:nvPr/>
        </p:nvSpPr>
        <p:spPr>
          <a:xfrm>
            <a:off x="47257" y="261247"/>
            <a:ext cx="4444151" cy="102998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 sz="2900" u="none" cap="none" strike="noStrike">
                <a:solidFill>
                  <a:srgbClr val="FFFFFF"/>
                </a:solidFill>
                <a:latin typeface="Montserrat SemiBold"/>
                <a:ea typeface="Montserrat SemiBold"/>
                <a:cs typeface="Montserrat SemiBold"/>
                <a:sym typeface="Montserrat SemiBold"/>
              </a:rPr>
              <a:t>ACCESS &amp; ATTENDANCE</a:t>
            </a:r>
            <a:endParaRPr sz="700"/>
          </a:p>
        </p:txBody>
      </p:sp>
      <p:sp>
        <p:nvSpPr>
          <p:cNvPr id="535" name="Google Shape;535;g2f6735ab26f_2_188"/>
          <p:cNvSpPr txBox="1"/>
          <p:nvPr/>
        </p:nvSpPr>
        <p:spPr>
          <a:xfrm>
            <a:off x="568071" y="1456600"/>
            <a:ext cx="8115300" cy="298451"/>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1" i="0" lang="en" sz="1700" u="none" cap="none" strike="noStrike">
                <a:solidFill>
                  <a:srgbClr val="000000"/>
                </a:solidFill>
                <a:latin typeface="Roboto"/>
                <a:ea typeface="Roboto"/>
                <a:cs typeface="Roboto"/>
                <a:sym typeface="Roboto"/>
              </a:rPr>
              <a:t>Ensure our inspector can arrive at property in timely manner and gain entry.</a:t>
            </a:r>
            <a:endParaRPr sz="700"/>
          </a:p>
        </p:txBody>
      </p:sp>
      <p:sp>
        <p:nvSpPr>
          <p:cNvPr id="536" name="Google Shape;536;g2f6735ab26f_2_188"/>
          <p:cNvSpPr txBox="1"/>
          <p:nvPr/>
        </p:nvSpPr>
        <p:spPr>
          <a:xfrm>
            <a:off x="740854" y="2538413"/>
            <a:ext cx="5166508" cy="519113"/>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0" i="0" lang="en" sz="1500" u="none" cap="none" strike="noStrike">
                <a:solidFill>
                  <a:srgbClr val="000000"/>
                </a:solidFill>
                <a:latin typeface="Roboto"/>
                <a:ea typeface="Roboto"/>
                <a:cs typeface="Roboto"/>
                <a:sym typeface="Roboto"/>
              </a:rPr>
              <a:t>Gated communities, guarded gates, and property gates, and dogs.</a:t>
            </a:r>
            <a:endParaRPr sz="700"/>
          </a:p>
        </p:txBody>
      </p:sp>
      <p:sp>
        <p:nvSpPr>
          <p:cNvPr id="537" name="Google Shape;537;g2f6735ab26f_2_188"/>
          <p:cNvSpPr txBox="1"/>
          <p:nvPr/>
        </p:nvSpPr>
        <p:spPr>
          <a:xfrm>
            <a:off x="740854" y="4046416"/>
            <a:ext cx="5221393" cy="519113"/>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0" i="0" lang="en" sz="1500" u="none" cap="none" strike="noStrike">
                <a:solidFill>
                  <a:srgbClr val="000000"/>
                </a:solidFill>
                <a:latin typeface="Roboto"/>
                <a:ea typeface="Roboto"/>
                <a:cs typeface="Roboto"/>
                <a:sym typeface="Roboto"/>
              </a:rPr>
              <a:t>Move objects for additional access - Refrigerators, furniture items, etc. </a:t>
            </a:r>
            <a:endParaRPr sz="700"/>
          </a:p>
        </p:txBody>
      </p:sp>
      <p:sp>
        <p:nvSpPr>
          <p:cNvPr id="538" name="Google Shape;538;g2f6735ab26f_2_188"/>
          <p:cNvSpPr txBox="1"/>
          <p:nvPr/>
        </p:nvSpPr>
        <p:spPr>
          <a:xfrm>
            <a:off x="740854" y="3292414"/>
            <a:ext cx="5299178" cy="519113"/>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0" i="0" lang="en" sz="1500" u="none" cap="none" strike="noStrike">
                <a:solidFill>
                  <a:srgbClr val="000000"/>
                </a:solidFill>
                <a:latin typeface="Roboto"/>
                <a:ea typeface="Roboto"/>
                <a:cs typeface="Roboto"/>
                <a:sym typeface="Roboto"/>
              </a:rPr>
              <a:t>Ensure access points and areas of concern are free of obstacles/belongings: Garage, under sinks, closets and more!</a:t>
            </a:r>
            <a:endParaRPr sz="700"/>
          </a:p>
        </p:txBody>
      </p:sp>
      <p:sp>
        <p:nvSpPr>
          <p:cNvPr id="539" name="Google Shape;539;g2f6735ab26f_2_188"/>
          <p:cNvSpPr txBox="1"/>
          <p:nvPr/>
        </p:nvSpPr>
        <p:spPr>
          <a:xfrm>
            <a:off x="460339" y="2150854"/>
            <a:ext cx="2775452" cy="281940"/>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None/>
            </a:pPr>
            <a:r>
              <a:rPr b="1" i="0" lang="en" sz="1600" u="sng" cap="none" strike="noStrike">
                <a:solidFill>
                  <a:srgbClr val="000000"/>
                </a:solidFill>
                <a:latin typeface="Open Sans"/>
                <a:ea typeface="Open Sans"/>
                <a:cs typeface="Open Sans"/>
                <a:sym typeface="Open Sans"/>
              </a:rPr>
              <a:t>Common Access Issues</a:t>
            </a:r>
            <a:endParaRPr sz="7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grpSp>
        <p:nvGrpSpPr>
          <p:cNvPr id="544" name="Google Shape;544;g2f6735ab26f_2_232"/>
          <p:cNvGrpSpPr/>
          <p:nvPr/>
        </p:nvGrpSpPr>
        <p:grpSpPr>
          <a:xfrm rot="10800000">
            <a:off x="0" y="4548188"/>
            <a:ext cx="9144000" cy="703808"/>
            <a:chOff x="0" y="-57150"/>
            <a:chExt cx="4816593" cy="370730"/>
          </a:xfrm>
        </p:grpSpPr>
        <p:sp>
          <p:nvSpPr>
            <p:cNvPr id="545" name="Google Shape;545;g2f6735ab26f_2_232"/>
            <p:cNvSpPr/>
            <p:nvPr/>
          </p:nvSpPr>
          <p:spPr>
            <a:xfrm>
              <a:off x="0" y="0"/>
              <a:ext cx="4816592" cy="313580"/>
            </a:xfrm>
            <a:custGeom>
              <a:rect b="b" l="l" r="r" t="t"/>
              <a:pathLst>
                <a:path extrusionOk="0" h="313580" w="4816592">
                  <a:moveTo>
                    <a:pt x="4816592" y="0"/>
                  </a:moveTo>
                  <a:lnTo>
                    <a:pt x="4816592" y="313580"/>
                  </a:lnTo>
                  <a:lnTo>
                    <a:pt x="2408296" y="186580"/>
                  </a:lnTo>
                  <a:lnTo>
                    <a:pt x="0" y="313580"/>
                  </a:lnTo>
                  <a:lnTo>
                    <a:pt x="0" y="0"/>
                  </a:lnTo>
                  <a:lnTo>
                    <a:pt x="4816592" y="0"/>
                  </a:lnTo>
                  <a:close/>
                </a:path>
              </a:pathLst>
            </a:custGeom>
            <a:solidFill>
              <a:srgbClr val="013880"/>
            </a:solidFill>
            <a:ln>
              <a:noFill/>
            </a:ln>
          </p:spPr>
        </p:sp>
        <p:sp>
          <p:nvSpPr>
            <p:cNvPr id="546" name="Google Shape;546;g2f6735ab26f_2_232"/>
            <p:cNvSpPr txBox="1"/>
            <p:nvPr/>
          </p:nvSpPr>
          <p:spPr>
            <a:xfrm>
              <a:off x="0" y="-57150"/>
              <a:ext cx="4816593" cy="24373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47" name="Google Shape;547;g2f6735ab26f_2_232"/>
          <p:cNvSpPr/>
          <p:nvPr/>
        </p:nvSpPr>
        <p:spPr>
          <a:xfrm>
            <a:off x="775631"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3">
              <a:alphaModFix/>
            </a:blip>
            <a:stretch>
              <a:fillRect b="0" l="-25045" r="-25045"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48" name="Google Shape;548;g2f6735ab26f_2_232"/>
          <p:cNvSpPr/>
          <p:nvPr/>
        </p:nvSpPr>
        <p:spPr>
          <a:xfrm>
            <a:off x="2893794"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25183" l="0" r="0" t="-25185"/>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49" name="Google Shape;549;g2f6735ab26f_2_232"/>
          <p:cNvSpPr/>
          <p:nvPr/>
        </p:nvSpPr>
        <p:spPr>
          <a:xfrm>
            <a:off x="5011956"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5">
              <a:alphaModFix/>
            </a:blip>
            <a:stretch>
              <a:fillRect b="0" l="-24901" r="-24901"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50" name="Google Shape;550;g2f6735ab26f_2_232"/>
          <p:cNvSpPr/>
          <p:nvPr/>
        </p:nvSpPr>
        <p:spPr>
          <a:xfrm>
            <a:off x="7130119"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6">
              <a:alphaModFix/>
            </a:blip>
            <a:stretch>
              <a:fillRect b="-25328" l="0" r="0" t="-25328"/>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51" name="Google Shape;551;g2f6735ab26f_2_232"/>
          <p:cNvSpPr/>
          <p:nvPr/>
        </p:nvSpPr>
        <p:spPr>
          <a:xfrm>
            <a:off x="1980602" y="27718"/>
            <a:ext cx="5132007" cy="996213"/>
          </a:xfrm>
          <a:custGeom>
            <a:rect b="b" l="l" r="r" t="t"/>
            <a:pathLst>
              <a:path extrusionOk="0" h="1992426" w="10264013">
                <a:moveTo>
                  <a:pt x="0" y="0"/>
                </a:moveTo>
                <a:lnTo>
                  <a:pt x="10264012" y="0"/>
                </a:lnTo>
                <a:lnTo>
                  <a:pt x="10264012" y="1992426"/>
                </a:lnTo>
                <a:lnTo>
                  <a:pt x="0" y="1992426"/>
                </a:lnTo>
                <a:lnTo>
                  <a:pt x="0" y="0"/>
                </a:lnTo>
                <a:close/>
              </a:path>
            </a:pathLst>
          </a:custGeom>
          <a:blipFill rotWithShape="1">
            <a:blip r:embed="rId7">
              <a:alphaModFix/>
            </a:blip>
            <a:stretch>
              <a:fillRect b="0" l="0" r="0" t="0"/>
            </a:stretch>
          </a:blipFill>
          <a:ln>
            <a:noFill/>
          </a:ln>
        </p:spPr>
      </p:sp>
      <p:sp>
        <p:nvSpPr>
          <p:cNvPr id="552" name="Google Shape;552;g2f6735ab26f_2_232"/>
          <p:cNvSpPr txBox="1"/>
          <p:nvPr/>
        </p:nvSpPr>
        <p:spPr>
          <a:xfrm>
            <a:off x="1159026" y="1004075"/>
            <a:ext cx="6482100" cy="400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 sz="2600">
                <a:solidFill>
                  <a:srgbClr val="013880"/>
                </a:solidFill>
                <a:latin typeface="Poppins"/>
                <a:ea typeface="Poppins"/>
                <a:cs typeface="Poppins"/>
                <a:sym typeface="Poppins"/>
              </a:rPr>
              <a:t>Whats included in a home inspection? </a:t>
            </a:r>
            <a:endParaRPr sz="700"/>
          </a:p>
        </p:txBody>
      </p:sp>
      <p:sp>
        <p:nvSpPr>
          <p:cNvPr id="553" name="Google Shape;553;g2f6735ab26f_2_232"/>
          <p:cNvSpPr txBox="1"/>
          <p:nvPr/>
        </p:nvSpPr>
        <p:spPr>
          <a:xfrm>
            <a:off x="442256" y="3291607"/>
            <a:ext cx="1905000" cy="126301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We thoroughly check the condition of your home’s exterior from front to back.  This includes the driveway, porches, siding, windows, doors, grading, foliage, and more.  The exterior should support your home’s integrity.</a:t>
            </a:r>
            <a:endParaRPr sz="700"/>
          </a:p>
        </p:txBody>
      </p:sp>
      <p:sp>
        <p:nvSpPr>
          <p:cNvPr id="554" name="Google Shape;554;g2f6735ab26f_2_232"/>
          <p:cNvSpPr txBox="1"/>
          <p:nvPr/>
        </p:nvSpPr>
        <p:spPr>
          <a:xfrm>
            <a:off x="442256"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Exterior</a:t>
            </a:r>
            <a:endParaRPr sz="700"/>
          </a:p>
        </p:txBody>
      </p:sp>
      <p:sp>
        <p:nvSpPr>
          <p:cNvPr id="555" name="Google Shape;555;g2f6735ab26f_2_232"/>
          <p:cNvSpPr txBox="1"/>
          <p:nvPr/>
        </p:nvSpPr>
        <p:spPr>
          <a:xfrm>
            <a:off x="2560419" y="3291607"/>
            <a:ext cx="1905000" cy="110585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Every homeowner desires a safe and well-functioning home.  By thoroughly inspecting the entire interior space from floor to ceiling, we can inform you of what to expect or prepare for in the near or distant future.</a:t>
            </a:r>
            <a:endParaRPr sz="700"/>
          </a:p>
        </p:txBody>
      </p:sp>
      <p:sp>
        <p:nvSpPr>
          <p:cNvPr id="556" name="Google Shape;556;g2f6735ab26f_2_232"/>
          <p:cNvSpPr txBox="1"/>
          <p:nvPr/>
        </p:nvSpPr>
        <p:spPr>
          <a:xfrm>
            <a:off x="2560419"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Interior</a:t>
            </a:r>
            <a:endParaRPr sz="700"/>
          </a:p>
        </p:txBody>
      </p:sp>
      <p:sp>
        <p:nvSpPr>
          <p:cNvPr id="557" name="Google Shape;557;g2f6735ab26f_2_232"/>
          <p:cNvSpPr txBox="1"/>
          <p:nvPr/>
        </p:nvSpPr>
        <p:spPr>
          <a:xfrm>
            <a:off x="4678581" y="3291607"/>
            <a:ext cx="1905000" cy="126301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Your home’s plumbing is essential for smooth operation, and should work as intended.  Our goal is to ensure plumbing is in top condition by identifying defects or issues that need attention or by confirming your home is ready to enjoy.</a:t>
            </a:r>
            <a:endParaRPr sz="700"/>
          </a:p>
        </p:txBody>
      </p:sp>
      <p:sp>
        <p:nvSpPr>
          <p:cNvPr id="558" name="Google Shape;558;g2f6735ab26f_2_232"/>
          <p:cNvSpPr txBox="1"/>
          <p:nvPr/>
        </p:nvSpPr>
        <p:spPr>
          <a:xfrm>
            <a:off x="4678581"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Plumbing</a:t>
            </a:r>
            <a:endParaRPr sz="700"/>
          </a:p>
        </p:txBody>
      </p:sp>
      <p:sp>
        <p:nvSpPr>
          <p:cNvPr id="559" name="Google Shape;559;g2f6735ab26f_2_232"/>
          <p:cNvSpPr txBox="1"/>
          <p:nvPr/>
        </p:nvSpPr>
        <p:spPr>
          <a:xfrm>
            <a:off x="6796744" y="3291607"/>
            <a:ext cx="1905000" cy="126301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We inspect outlets, switches, and fixtures in your home for safety and functionality.  Also, we check the incoming power supply, electrical panel, and wiring to ensure your home is safe and capable of supporting its size and function</a:t>
            </a:r>
            <a:endParaRPr sz="700"/>
          </a:p>
        </p:txBody>
      </p:sp>
      <p:sp>
        <p:nvSpPr>
          <p:cNvPr id="560" name="Google Shape;560;g2f6735ab26f_2_232"/>
          <p:cNvSpPr txBox="1"/>
          <p:nvPr/>
        </p:nvSpPr>
        <p:spPr>
          <a:xfrm>
            <a:off x="6796744"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Electrical</a:t>
            </a:r>
            <a:endParaRPr sz="7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grpSp>
        <p:nvGrpSpPr>
          <p:cNvPr id="565" name="Google Shape;565;g2f6735ab26f_2_252"/>
          <p:cNvGrpSpPr/>
          <p:nvPr/>
        </p:nvGrpSpPr>
        <p:grpSpPr>
          <a:xfrm rot="10800000">
            <a:off x="0" y="4548188"/>
            <a:ext cx="9144000" cy="703808"/>
            <a:chOff x="0" y="-57150"/>
            <a:chExt cx="4816593" cy="370730"/>
          </a:xfrm>
        </p:grpSpPr>
        <p:sp>
          <p:nvSpPr>
            <p:cNvPr id="566" name="Google Shape;566;g2f6735ab26f_2_252"/>
            <p:cNvSpPr/>
            <p:nvPr/>
          </p:nvSpPr>
          <p:spPr>
            <a:xfrm>
              <a:off x="0" y="0"/>
              <a:ext cx="4816592" cy="313580"/>
            </a:xfrm>
            <a:custGeom>
              <a:rect b="b" l="l" r="r" t="t"/>
              <a:pathLst>
                <a:path extrusionOk="0" h="313580" w="4816592">
                  <a:moveTo>
                    <a:pt x="4816592" y="0"/>
                  </a:moveTo>
                  <a:lnTo>
                    <a:pt x="4816592" y="313580"/>
                  </a:lnTo>
                  <a:lnTo>
                    <a:pt x="2408296" y="186580"/>
                  </a:lnTo>
                  <a:lnTo>
                    <a:pt x="0" y="313580"/>
                  </a:lnTo>
                  <a:lnTo>
                    <a:pt x="0" y="0"/>
                  </a:lnTo>
                  <a:lnTo>
                    <a:pt x="4816592" y="0"/>
                  </a:lnTo>
                  <a:close/>
                </a:path>
              </a:pathLst>
            </a:custGeom>
            <a:solidFill>
              <a:srgbClr val="013880"/>
            </a:solidFill>
            <a:ln>
              <a:noFill/>
            </a:ln>
          </p:spPr>
        </p:sp>
        <p:sp>
          <p:nvSpPr>
            <p:cNvPr id="567" name="Google Shape;567;g2f6735ab26f_2_252"/>
            <p:cNvSpPr txBox="1"/>
            <p:nvPr/>
          </p:nvSpPr>
          <p:spPr>
            <a:xfrm>
              <a:off x="0" y="-57150"/>
              <a:ext cx="4816593" cy="24373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68" name="Google Shape;568;g2f6735ab26f_2_252"/>
          <p:cNvSpPr/>
          <p:nvPr/>
        </p:nvSpPr>
        <p:spPr>
          <a:xfrm>
            <a:off x="775631"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3">
              <a:alphaModFix/>
            </a:blip>
            <a:stretch>
              <a:fillRect b="0" l="-21810" r="-21810"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69" name="Google Shape;569;g2f6735ab26f_2_252"/>
          <p:cNvSpPr/>
          <p:nvPr/>
        </p:nvSpPr>
        <p:spPr>
          <a:xfrm>
            <a:off x="2893794"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0" l="-25134" r="-25135"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70" name="Google Shape;570;g2f6735ab26f_2_252"/>
          <p:cNvSpPr/>
          <p:nvPr/>
        </p:nvSpPr>
        <p:spPr>
          <a:xfrm>
            <a:off x="5011956"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5">
              <a:alphaModFix/>
            </a:blip>
            <a:stretch>
              <a:fillRect b="0" l="-25045" r="-25045"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71" name="Google Shape;571;g2f6735ab26f_2_252"/>
          <p:cNvSpPr/>
          <p:nvPr/>
        </p:nvSpPr>
        <p:spPr>
          <a:xfrm>
            <a:off x="7130119"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6">
              <a:alphaModFix/>
            </a:blip>
            <a:stretch>
              <a:fillRect b="0" l="-26096" r="-26096"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72" name="Google Shape;572;g2f6735ab26f_2_252"/>
          <p:cNvSpPr/>
          <p:nvPr/>
        </p:nvSpPr>
        <p:spPr>
          <a:xfrm>
            <a:off x="1980602" y="27718"/>
            <a:ext cx="5132007" cy="996213"/>
          </a:xfrm>
          <a:custGeom>
            <a:rect b="b" l="l" r="r" t="t"/>
            <a:pathLst>
              <a:path extrusionOk="0" h="1992426" w="10264013">
                <a:moveTo>
                  <a:pt x="0" y="0"/>
                </a:moveTo>
                <a:lnTo>
                  <a:pt x="10264012" y="0"/>
                </a:lnTo>
                <a:lnTo>
                  <a:pt x="10264012" y="1992426"/>
                </a:lnTo>
                <a:lnTo>
                  <a:pt x="0" y="1992426"/>
                </a:lnTo>
                <a:lnTo>
                  <a:pt x="0" y="0"/>
                </a:lnTo>
                <a:close/>
              </a:path>
            </a:pathLst>
          </a:custGeom>
          <a:blipFill rotWithShape="1">
            <a:blip r:embed="rId7">
              <a:alphaModFix/>
            </a:blip>
            <a:stretch>
              <a:fillRect b="0" l="0" r="0" t="0"/>
            </a:stretch>
          </a:blipFill>
          <a:ln>
            <a:noFill/>
          </a:ln>
        </p:spPr>
      </p:sp>
      <p:sp>
        <p:nvSpPr>
          <p:cNvPr id="573" name="Google Shape;573;g2f6735ab26f_2_252"/>
          <p:cNvSpPr txBox="1"/>
          <p:nvPr/>
        </p:nvSpPr>
        <p:spPr>
          <a:xfrm>
            <a:off x="1862810" y="1042975"/>
            <a:ext cx="5387100" cy="400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 sz="2600">
                <a:solidFill>
                  <a:srgbClr val="013880"/>
                </a:solidFill>
                <a:latin typeface="Poppins"/>
                <a:ea typeface="Poppins"/>
                <a:cs typeface="Poppins"/>
                <a:sym typeface="Poppins"/>
              </a:rPr>
              <a:t>Additional</a:t>
            </a:r>
            <a:r>
              <a:rPr b="1" i="0" lang="en" sz="2600" u="none" cap="none" strike="noStrike">
                <a:solidFill>
                  <a:srgbClr val="013880"/>
                </a:solidFill>
                <a:latin typeface="Poppins"/>
                <a:ea typeface="Poppins"/>
                <a:cs typeface="Poppins"/>
                <a:sym typeface="Poppins"/>
              </a:rPr>
              <a:t> Inspection Services</a:t>
            </a:r>
            <a:endParaRPr sz="700"/>
          </a:p>
        </p:txBody>
      </p:sp>
      <p:sp>
        <p:nvSpPr>
          <p:cNvPr id="574" name="Google Shape;574;g2f6735ab26f_2_252"/>
          <p:cNvSpPr txBox="1"/>
          <p:nvPr/>
        </p:nvSpPr>
        <p:spPr>
          <a:xfrm>
            <a:off x="442256" y="3291607"/>
            <a:ext cx="1905000" cy="110585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We conduct a comprehensive assessment of your home’s roof condition and integrity.  If the roof requires no repairs, our licensed roofing contractor will certify the roof against leaks for 2 to 5 years as requested.</a:t>
            </a:r>
            <a:endParaRPr sz="700"/>
          </a:p>
        </p:txBody>
      </p:sp>
      <p:sp>
        <p:nvSpPr>
          <p:cNvPr id="575" name="Google Shape;575;g2f6735ab26f_2_252"/>
          <p:cNvSpPr txBox="1"/>
          <p:nvPr/>
        </p:nvSpPr>
        <p:spPr>
          <a:xfrm>
            <a:off x="442256"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Roof Certification</a:t>
            </a:r>
            <a:endParaRPr sz="700"/>
          </a:p>
        </p:txBody>
      </p:sp>
      <p:sp>
        <p:nvSpPr>
          <p:cNvPr id="576" name="Google Shape;576;g2f6735ab26f_2_252"/>
          <p:cNvSpPr txBox="1"/>
          <p:nvPr/>
        </p:nvSpPr>
        <p:spPr>
          <a:xfrm>
            <a:off x="2560419" y="3291607"/>
            <a:ext cx="1905000" cy="126301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When visible staining or growth is noted, our technicians can swab the substance and send the sample to our lab for testing.  Identifying the substance is an important and crucial step to understand how best to remediate it. </a:t>
            </a:r>
            <a:endParaRPr sz="700"/>
          </a:p>
        </p:txBody>
      </p:sp>
      <p:sp>
        <p:nvSpPr>
          <p:cNvPr id="577" name="Google Shape;577;g2f6735ab26f_2_252"/>
          <p:cNvSpPr txBox="1"/>
          <p:nvPr/>
        </p:nvSpPr>
        <p:spPr>
          <a:xfrm>
            <a:off x="2560419"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Mold Analysis</a:t>
            </a:r>
            <a:endParaRPr sz="700"/>
          </a:p>
        </p:txBody>
      </p:sp>
      <p:sp>
        <p:nvSpPr>
          <p:cNvPr id="578" name="Google Shape;578;g2f6735ab26f_2_252"/>
          <p:cNvSpPr txBox="1"/>
          <p:nvPr/>
        </p:nvSpPr>
        <p:spPr>
          <a:xfrm>
            <a:off x="4678581" y="3291607"/>
            <a:ext cx="1905000" cy="110585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Whether a portion of the home has a damp or musty odor, or you just seek peace of mind, our air testing measures mold spores present and can identify issues even if the problem is not in plain sight. </a:t>
            </a:r>
            <a:endParaRPr sz="700"/>
          </a:p>
        </p:txBody>
      </p:sp>
      <p:sp>
        <p:nvSpPr>
          <p:cNvPr id="579" name="Google Shape;579;g2f6735ab26f_2_252"/>
          <p:cNvSpPr txBox="1"/>
          <p:nvPr/>
        </p:nvSpPr>
        <p:spPr>
          <a:xfrm>
            <a:off x="4678581"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Indoor Air Quality</a:t>
            </a:r>
            <a:endParaRPr sz="700"/>
          </a:p>
        </p:txBody>
      </p:sp>
      <p:sp>
        <p:nvSpPr>
          <p:cNvPr id="580" name="Google Shape;580;g2f6735ab26f_2_252"/>
          <p:cNvSpPr txBox="1"/>
          <p:nvPr/>
        </p:nvSpPr>
        <p:spPr>
          <a:xfrm>
            <a:off x="6796744" y="3291607"/>
            <a:ext cx="1905000" cy="94869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Specialized meters allow us to measure the electromagnetic waves which emit from elements near the property such as cell towers, antennae, and power lines.</a:t>
            </a:r>
            <a:endParaRPr sz="700"/>
          </a:p>
        </p:txBody>
      </p:sp>
      <p:sp>
        <p:nvSpPr>
          <p:cNvPr id="581" name="Google Shape;581;g2f6735ab26f_2_252"/>
          <p:cNvSpPr txBox="1"/>
          <p:nvPr/>
        </p:nvSpPr>
        <p:spPr>
          <a:xfrm>
            <a:off x="6796744"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Electro Magnetic Field</a:t>
            </a:r>
            <a:endParaRPr sz="7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grpSp>
        <p:nvGrpSpPr>
          <p:cNvPr id="586" name="Google Shape;586;g2f6735ab26f_2_272"/>
          <p:cNvGrpSpPr/>
          <p:nvPr/>
        </p:nvGrpSpPr>
        <p:grpSpPr>
          <a:xfrm rot="10800000">
            <a:off x="0" y="4548188"/>
            <a:ext cx="9144000" cy="703808"/>
            <a:chOff x="0" y="-57150"/>
            <a:chExt cx="4816593" cy="370730"/>
          </a:xfrm>
        </p:grpSpPr>
        <p:sp>
          <p:nvSpPr>
            <p:cNvPr id="587" name="Google Shape;587;g2f6735ab26f_2_272"/>
            <p:cNvSpPr/>
            <p:nvPr/>
          </p:nvSpPr>
          <p:spPr>
            <a:xfrm>
              <a:off x="0" y="0"/>
              <a:ext cx="4816592" cy="313580"/>
            </a:xfrm>
            <a:custGeom>
              <a:rect b="b" l="l" r="r" t="t"/>
              <a:pathLst>
                <a:path extrusionOk="0" h="313580" w="4816592">
                  <a:moveTo>
                    <a:pt x="4816592" y="0"/>
                  </a:moveTo>
                  <a:lnTo>
                    <a:pt x="4816592" y="313580"/>
                  </a:lnTo>
                  <a:lnTo>
                    <a:pt x="2408296" y="186580"/>
                  </a:lnTo>
                  <a:lnTo>
                    <a:pt x="0" y="313580"/>
                  </a:lnTo>
                  <a:lnTo>
                    <a:pt x="0" y="0"/>
                  </a:lnTo>
                  <a:lnTo>
                    <a:pt x="4816592" y="0"/>
                  </a:lnTo>
                  <a:close/>
                </a:path>
              </a:pathLst>
            </a:custGeom>
            <a:solidFill>
              <a:srgbClr val="013880"/>
            </a:solidFill>
            <a:ln>
              <a:noFill/>
            </a:ln>
          </p:spPr>
        </p:sp>
        <p:sp>
          <p:nvSpPr>
            <p:cNvPr id="588" name="Google Shape;588;g2f6735ab26f_2_272"/>
            <p:cNvSpPr txBox="1"/>
            <p:nvPr/>
          </p:nvSpPr>
          <p:spPr>
            <a:xfrm>
              <a:off x="0" y="-57150"/>
              <a:ext cx="4816593" cy="24373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89" name="Google Shape;589;g2f6735ab26f_2_272"/>
          <p:cNvSpPr/>
          <p:nvPr/>
        </p:nvSpPr>
        <p:spPr>
          <a:xfrm>
            <a:off x="775631"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3">
              <a:alphaModFix/>
            </a:blip>
            <a:stretch>
              <a:fillRect b="0" l="-25045" r="-25045"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90" name="Google Shape;590;g2f6735ab26f_2_272"/>
          <p:cNvSpPr/>
          <p:nvPr/>
        </p:nvSpPr>
        <p:spPr>
          <a:xfrm>
            <a:off x="2893794"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0" l="-24901" r="-24901"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91" name="Google Shape;591;g2f6735ab26f_2_272"/>
          <p:cNvSpPr/>
          <p:nvPr/>
        </p:nvSpPr>
        <p:spPr>
          <a:xfrm>
            <a:off x="5011956"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5">
              <a:alphaModFix/>
            </a:blip>
            <a:stretch>
              <a:fillRect b="0" l="-16664" r="-16663"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92" name="Google Shape;592;g2f6735ab26f_2_272"/>
          <p:cNvSpPr/>
          <p:nvPr/>
        </p:nvSpPr>
        <p:spPr>
          <a:xfrm>
            <a:off x="7130119" y="1611783"/>
            <a:ext cx="1238250" cy="123825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6">
              <a:alphaModFix/>
            </a:blip>
            <a:stretch>
              <a:fillRect b="0" l="-26096" r="-26096"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93" name="Google Shape;593;g2f6735ab26f_2_272"/>
          <p:cNvSpPr/>
          <p:nvPr/>
        </p:nvSpPr>
        <p:spPr>
          <a:xfrm>
            <a:off x="1980602" y="27718"/>
            <a:ext cx="5132007" cy="996213"/>
          </a:xfrm>
          <a:custGeom>
            <a:rect b="b" l="l" r="r" t="t"/>
            <a:pathLst>
              <a:path extrusionOk="0" h="1992426" w="10264013">
                <a:moveTo>
                  <a:pt x="0" y="0"/>
                </a:moveTo>
                <a:lnTo>
                  <a:pt x="10264012" y="0"/>
                </a:lnTo>
                <a:lnTo>
                  <a:pt x="10264012" y="1992426"/>
                </a:lnTo>
                <a:lnTo>
                  <a:pt x="0" y="1992426"/>
                </a:lnTo>
                <a:lnTo>
                  <a:pt x="0" y="0"/>
                </a:lnTo>
                <a:close/>
              </a:path>
            </a:pathLst>
          </a:custGeom>
          <a:blipFill rotWithShape="1">
            <a:blip r:embed="rId7">
              <a:alphaModFix/>
            </a:blip>
            <a:stretch>
              <a:fillRect b="0" l="0" r="0" t="0"/>
            </a:stretch>
          </a:blipFill>
          <a:ln>
            <a:noFill/>
          </a:ln>
        </p:spPr>
      </p:sp>
      <p:sp>
        <p:nvSpPr>
          <p:cNvPr id="594" name="Google Shape;594;g2f6735ab26f_2_272"/>
          <p:cNvSpPr txBox="1"/>
          <p:nvPr/>
        </p:nvSpPr>
        <p:spPr>
          <a:xfrm>
            <a:off x="1878516" y="1042975"/>
            <a:ext cx="5331900" cy="400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 sz="2600">
                <a:solidFill>
                  <a:srgbClr val="013880"/>
                </a:solidFill>
                <a:latin typeface="Poppins"/>
                <a:ea typeface="Poppins"/>
                <a:cs typeface="Poppins"/>
                <a:sym typeface="Poppins"/>
              </a:rPr>
              <a:t>Additional </a:t>
            </a:r>
            <a:r>
              <a:rPr b="1" i="0" lang="en" sz="2600" u="none" cap="none" strike="noStrike">
                <a:solidFill>
                  <a:srgbClr val="013880"/>
                </a:solidFill>
                <a:latin typeface="Poppins"/>
                <a:ea typeface="Poppins"/>
                <a:cs typeface="Poppins"/>
                <a:sym typeface="Poppins"/>
              </a:rPr>
              <a:t>Inspection Services</a:t>
            </a:r>
            <a:endParaRPr sz="700"/>
          </a:p>
        </p:txBody>
      </p:sp>
      <p:sp>
        <p:nvSpPr>
          <p:cNvPr id="595" name="Google Shape;595;g2f6735ab26f_2_272"/>
          <p:cNvSpPr txBox="1"/>
          <p:nvPr/>
        </p:nvSpPr>
        <p:spPr>
          <a:xfrm>
            <a:off x="442256" y="3291607"/>
            <a:ext cx="1905000" cy="126301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Our inspectors search for signs of termites, such as damp wood, termite tunnels, or damage to the home.  Once identified, a clear and actionable course to rid the property of termites is provided as well as repairs.</a:t>
            </a:r>
            <a:endParaRPr sz="700"/>
          </a:p>
        </p:txBody>
      </p:sp>
      <p:sp>
        <p:nvSpPr>
          <p:cNvPr id="596" name="Google Shape;596;g2f6735ab26f_2_272"/>
          <p:cNvSpPr txBox="1"/>
          <p:nvPr/>
        </p:nvSpPr>
        <p:spPr>
          <a:xfrm>
            <a:off x="442256"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Termite</a:t>
            </a:r>
            <a:endParaRPr sz="700"/>
          </a:p>
        </p:txBody>
      </p:sp>
      <p:sp>
        <p:nvSpPr>
          <p:cNvPr id="597" name="Google Shape;597;g2f6735ab26f_2_272"/>
          <p:cNvSpPr txBox="1"/>
          <p:nvPr/>
        </p:nvSpPr>
        <p:spPr>
          <a:xfrm>
            <a:off x="2560419" y="3291607"/>
            <a:ext cx="1905000" cy="110585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Performed with the help of an advanced plumbing camera, this inspection provides a full picture of your main sewer line.  The goal is to identify or rule out possible root intrusion, damage, breaks, and blockages.</a:t>
            </a:r>
            <a:endParaRPr sz="700"/>
          </a:p>
        </p:txBody>
      </p:sp>
      <p:sp>
        <p:nvSpPr>
          <p:cNvPr id="598" name="Google Shape;598;g2f6735ab26f_2_272"/>
          <p:cNvSpPr txBox="1"/>
          <p:nvPr/>
        </p:nvSpPr>
        <p:spPr>
          <a:xfrm>
            <a:off x="2560419"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Sewer Scope</a:t>
            </a:r>
            <a:endParaRPr sz="700"/>
          </a:p>
        </p:txBody>
      </p:sp>
      <p:sp>
        <p:nvSpPr>
          <p:cNvPr id="599" name="Google Shape;599;g2f6735ab26f_2_272"/>
          <p:cNvSpPr txBox="1"/>
          <p:nvPr/>
        </p:nvSpPr>
        <p:spPr>
          <a:xfrm>
            <a:off x="4678581" y="3291607"/>
            <a:ext cx="1905000" cy="110585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Every home is built on a foundation, whether it’s a basement, crawlspace, or slab.  Our goal is to identify any defects or issues that could compromise your home’s stability.</a:t>
            </a:r>
            <a:endParaRPr sz="700"/>
          </a:p>
        </p:txBody>
      </p:sp>
      <p:sp>
        <p:nvSpPr>
          <p:cNvPr id="600" name="Google Shape;600;g2f6735ab26f_2_272"/>
          <p:cNvSpPr txBox="1"/>
          <p:nvPr/>
        </p:nvSpPr>
        <p:spPr>
          <a:xfrm>
            <a:off x="4678581"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Foundation Review</a:t>
            </a:r>
            <a:endParaRPr sz="700"/>
          </a:p>
        </p:txBody>
      </p:sp>
      <p:sp>
        <p:nvSpPr>
          <p:cNvPr id="601" name="Google Shape;601;g2f6735ab26f_2_272"/>
          <p:cNvSpPr txBox="1"/>
          <p:nvPr/>
        </p:nvSpPr>
        <p:spPr>
          <a:xfrm>
            <a:off x="6796744" y="3291607"/>
            <a:ext cx="1905000" cy="110585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900" u="none" cap="none" strike="noStrike">
                <a:solidFill>
                  <a:srgbClr val="2E2E2E"/>
                </a:solidFill>
                <a:latin typeface="Poppins"/>
                <a:ea typeface="Poppins"/>
                <a:cs typeface="Poppins"/>
                <a:sym typeface="Poppins"/>
              </a:rPr>
              <a:t>Elite inspectors are trained and certified to visually inspect the pool structure, decking, coping, tile, lights, filters, valves, pumps, and much more.  Mechanical or safety concerns are reported for your clarity.</a:t>
            </a:r>
            <a:endParaRPr sz="700"/>
          </a:p>
        </p:txBody>
      </p:sp>
      <p:sp>
        <p:nvSpPr>
          <p:cNvPr id="602" name="Google Shape;602;g2f6735ab26f_2_272"/>
          <p:cNvSpPr txBox="1"/>
          <p:nvPr/>
        </p:nvSpPr>
        <p:spPr>
          <a:xfrm>
            <a:off x="6796744" y="3057519"/>
            <a:ext cx="1905000" cy="1733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200" u="none" cap="none" strike="noStrike">
                <a:solidFill>
                  <a:srgbClr val="2E2E2E"/>
                </a:solidFill>
                <a:latin typeface="Poppins SemiBold"/>
                <a:ea typeface="Poppins SemiBold"/>
                <a:cs typeface="Poppins SemiBold"/>
                <a:sym typeface="Poppins SemiBold"/>
              </a:rPr>
              <a:t>Pool/Spa</a:t>
            </a:r>
            <a:endParaRPr sz="7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DE0E6"/>
            </a:gs>
            <a:gs pos="100000">
              <a:srgbClr val="004AAD"/>
            </a:gs>
          </a:gsLst>
          <a:lin ang="0" scaled="0"/>
        </a:gradFill>
      </p:bgPr>
    </p:bg>
    <p:spTree>
      <p:nvGrpSpPr>
        <p:cNvPr id="606" name="Shape 606"/>
        <p:cNvGrpSpPr/>
        <p:nvPr/>
      </p:nvGrpSpPr>
      <p:grpSpPr>
        <a:xfrm>
          <a:off x="0" y="0"/>
          <a:ext cx="0" cy="0"/>
          <a:chOff x="0" y="0"/>
          <a:chExt cx="0" cy="0"/>
        </a:xfrm>
      </p:grpSpPr>
      <p:sp>
        <p:nvSpPr>
          <p:cNvPr id="607" name="Google Shape;607;g2f6735ab26f_2_301"/>
          <p:cNvSpPr/>
          <p:nvPr/>
        </p:nvSpPr>
        <p:spPr>
          <a:xfrm>
            <a:off x="0" y="0"/>
            <a:ext cx="4400152" cy="4092195"/>
          </a:xfrm>
          <a:custGeom>
            <a:rect b="b" l="l" r="r" t="t"/>
            <a:pathLst>
              <a:path extrusionOk="0" h="8184389" w="8800303">
                <a:moveTo>
                  <a:pt x="0" y="0"/>
                </a:moveTo>
                <a:lnTo>
                  <a:pt x="8800303" y="0"/>
                </a:lnTo>
                <a:lnTo>
                  <a:pt x="8800303" y="8184389"/>
                </a:lnTo>
                <a:lnTo>
                  <a:pt x="0" y="8184389"/>
                </a:lnTo>
                <a:lnTo>
                  <a:pt x="0" y="0"/>
                </a:lnTo>
                <a:close/>
              </a:path>
            </a:pathLst>
          </a:custGeom>
          <a:blipFill rotWithShape="1">
            <a:blip r:embed="rId3">
              <a:alphaModFix/>
            </a:blip>
            <a:stretch>
              <a:fillRect b="-1490" l="-582" r="-582" t="0"/>
            </a:stretch>
          </a:blipFill>
          <a:ln>
            <a:noFill/>
          </a:ln>
        </p:spPr>
      </p:sp>
      <p:sp>
        <p:nvSpPr>
          <p:cNvPr id="608" name="Google Shape;608;g2f6735ab26f_2_301"/>
          <p:cNvSpPr/>
          <p:nvPr/>
        </p:nvSpPr>
        <p:spPr>
          <a:xfrm>
            <a:off x="6227151" y="3597728"/>
            <a:ext cx="1401108" cy="1031422"/>
          </a:xfrm>
          <a:custGeom>
            <a:rect b="b" l="l" r="r" t="t"/>
            <a:pathLst>
              <a:path extrusionOk="0" h="2062845" w="2802216">
                <a:moveTo>
                  <a:pt x="0" y="0"/>
                </a:moveTo>
                <a:lnTo>
                  <a:pt x="2802216" y="0"/>
                </a:lnTo>
                <a:lnTo>
                  <a:pt x="2802216" y="2062845"/>
                </a:lnTo>
                <a:lnTo>
                  <a:pt x="0" y="2062845"/>
                </a:lnTo>
                <a:lnTo>
                  <a:pt x="0" y="0"/>
                </a:lnTo>
                <a:close/>
              </a:path>
            </a:pathLst>
          </a:custGeom>
          <a:blipFill rotWithShape="1">
            <a:blip r:embed="rId4">
              <a:alphaModFix/>
            </a:blip>
            <a:stretch>
              <a:fillRect b="0" l="0" r="0" t="0"/>
            </a:stretch>
          </a:blipFill>
          <a:ln>
            <a:noFill/>
          </a:ln>
        </p:spPr>
      </p:sp>
      <p:sp>
        <p:nvSpPr>
          <p:cNvPr id="609" name="Google Shape;609;g2f6735ab26f_2_301"/>
          <p:cNvSpPr/>
          <p:nvPr/>
        </p:nvSpPr>
        <p:spPr>
          <a:xfrm>
            <a:off x="0" y="4099592"/>
            <a:ext cx="4400152" cy="1059117"/>
          </a:xfrm>
          <a:custGeom>
            <a:rect b="b" l="l" r="r" t="t"/>
            <a:pathLst>
              <a:path extrusionOk="0" h="2118235" w="8800303">
                <a:moveTo>
                  <a:pt x="0" y="0"/>
                </a:moveTo>
                <a:lnTo>
                  <a:pt x="8800303" y="0"/>
                </a:lnTo>
                <a:lnTo>
                  <a:pt x="8800303" y="2118234"/>
                </a:lnTo>
                <a:lnTo>
                  <a:pt x="0" y="2118234"/>
                </a:lnTo>
                <a:lnTo>
                  <a:pt x="0" y="0"/>
                </a:lnTo>
                <a:close/>
              </a:path>
            </a:pathLst>
          </a:custGeom>
          <a:blipFill rotWithShape="1">
            <a:blip r:embed="rId5">
              <a:alphaModFix/>
            </a:blip>
            <a:stretch>
              <a:fillRect b="0" l="0" r="0" t="0"/>
            </a:stretch>
          </a:blipFill>
          <a:ln>
            <a:noFill/>
          </a:ln>
        </p:spPr>
      </p:sp>
      <p:sp>
        <p:nvSpPr>
          <p:cNvPr id="610" name="Google Shape;610;g2f6735ab26f_2_301"/>
          <p:cNvSpPr txBox="1"/>
          <p:nvPr/>
        </p:nvSpPr>
        <p:spPr>
          <a:xfrm>
            <a:off x="5017666" y="737426"/>
            <a:ext cx="3611984" cy="48831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 sz="1400" u="none" cap="none" strike="noStrike">
                <a:solidFill>
                  <a:srgbClr val="FFFFFF"/>
                </a:solidFill>
                <a:latin typeface="Open Sans"/>
                <a:ea typeface="Open Sans"/>
                <a:cs typeface="Open Sans"/>
                <a:sym typeface="Open Sans"/>
              </a:rPr>
              <a:t>The most common question we are asked is, </a:t>
            </a:r>
            <a:endParaRPr sz="700"/>
          </a:p>
          <a:p>
            <a:pPr indent="0" lvl="0" marL="0" marR="0" rtl="0" algn="ctr">
              <a:lnSpc>
                <a:spcPct val="140014"/>
              </a:lnSpc>
              <a:spcBef>
                <a:spcPts val="0"/>
              </a:spcBef>
              <a:spcAft>
                <a:spcPts val="0"/>
              </a:spcAft>
              <a:buNone/>
            </a:pPr>
            <a:r>
              <a:rPr b="0" i="0" lang="en" sz="1400" u="none" cap="none" strike="noStrike">
                <a:solidFill>
                  <a:srgbClr val="FFFFFF"/>
                </a:solidFill>
                <a:latin typeface="Open Sans"/>
                <a:ea typeface="Open Sans"/>
                <a:cs typeface="Open Sans"/>
                <a:sym typeface="Open Sans"/>
              </a:rPr>
              <a:t>“How much will that cost to repair?”</a:t>
            </a:r>
            <a:endParaRPr sz="700"/>
          </a:p>
        </p:txBody>
      </p:sp>
      <p:sp>
        <p:nvSpPr>
          <p:cNvPr id="611" name="Google Shape;611;g2f6735ab26f_2_301"/>
          <p:cNvSpPr txBox="1"/>
          <p:nvPr/>
        </p:nvSpPr>
        <p:spPr>
          <a:xfrm>
            <a:off x="5449342" y="1640079"/>
            <a:ext cx="2748632" cy="73596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 sz="1400" u="none" cap="none" strike="noStrike">
                <a:solidFill>
                  <a:srgbClr val="FFFFFF"/>
                </a:solidFill>
                <a:latin typeface="Open Sans"/>
                <a:ea typeface="Open Sans"/>
                <a:cs typeface="Open Sans"/>
                <a:sym typeface="Open Sans"/>
              </a:rPr>
              <a:t>Repair Pricer Report included with</a:t>
            </a:r>
            <a:endParaRPr sz="700"/>
          </a:p>
          <a:p>
            <a:pPr indent="0" lvl="0" marL="0" marR="0" rtl="0" algn="ctr">
              <a:lnSpc>
                <a:spcPct val="140014"/>
              </a:lnSpc>
              <a:spcBef>
                <a:spcPts val="0"/>
              </a:spcBef>
              <a:spcAft>
                <a:spcPts val="0"/>
              </a:spcAft>
              <a:buNone/>
            </a:pPr>
            <a:r>
              <a:rPr b="0" i="0" lang="en" sz="1400" u="none" cap="none" strike="noStrike">
                <a:solidFill>
                  <a:srgbClr val="FFFFFF"/>
                </a:solidFill>
                <a:latin typeface="Open Sans"/>
                <a:ea typeface="Open Sans"/>
                <a:cs typeface="Open Sans"/>
                <a:sym typeface="Open Sans"/>
              </a:rPr>
              <a:t>every home SFR/Condo inspection</a:t>
            </a:r>
            <a:endParaRPr sz="700"/>
          </a:p>
          <a:p>
            <a:pPr indent="0" lvl="0" marL="0" marR="0" rtl="0" algn="ctr">
              <a:lnSpc>
                <a:spcPct val="140014"/>
              </a:lnSpc>
              <a:spcBef>
                <a:spcPts val="0"/>
              </a:spcBef>
              <a:spcAft>
                <a:spcPts val="0"/>
              </a:spcAft>
              <a:buNone/>
            </a:pPr>
            <a:r>
              <a:rPr b="0" i="0" lang="en" sz="1400" u="none" cap="none" strike="noStrike">
                <a:solidFill>
                  <a:srgbClr val="FFFFFF"/>
                </a:solidFill>
                <a:latin typeface="Open Sans"/>
                <a:ea typeface="Open Sans"/>
                <a:cs typeface="Open Sans"/>
                <a:sym typeface="Open Sans"/>
              </a:rPr>
              <a:t>at no additional cost!</a:t>
            </a:r>
            <a:endParaRPr sz="700"/>
          </a:p>
        </p:txBody>
      </p:sp>
      <p:sp>
        <p:nvSpPr>
          <p:cNvPr id="612" name="Google Shape;612;g2f6735ab26f_2_301"/>
          <p:cNvSpPr txBox="1"/>
          <p:nvPr/>
        </p:nvSpPr>
        <p:spPr>
          <a:xfrm>
            <a:off x="5369920" y="2790382"/>
            <a:ext cx="3115568" cy="48831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 sz="1400" u="none" cap="none" strike="noStrike">
                <a:solidFill>
                  <a:srgbClr val="FFFFFF"/>
                </a:solidFill>
                <a:latin typeface="Open Sans"/>
                <a:ea typeface="Open Sans"/>
                <a:cs typeface="Open Sans"/>
                <a:sym typeface="Open Sans"/>
              </a:rPr>
              <a:t>The ultimate tool for rapid and smooth</a:t>
            </a:r>
            <a:endParaRPr sz="700"/>
          </a:p>
          <a:p>
            <a:pPr indent="0" lvl="0" marL="0" marR="0" rtl="0" algn="ctr">
              <a:lnSpc>
                <a:spcPct val="140014"/>
              </a:lnSpc>
              <a:spcBef>
                <a:spcPts val="0"/>
              </a:spcBef>
              <a:spcAft>
                <a:spcPts val="0"/>
              </a:spcAft>
              <a:buNone/>
            </a:pPr>
            <a:r>
              <a:rPr b="0" i="0" lang="en" sz="1400" u="none" cap="none" strike="noStrike">
                <a:solidFill>
                  <a:srgbClr val="FFFFFF"/>
                </a:solidFill>
                <a:latin typeface="Open Sans"/>
                <a:ea typeface="Open Sans"/>
                <a:cs typeface="Open Sans"/>
                <a:sym typeface="Open Sans"/>
              </a:rPr>
              <a:t>negotiations.</a:t>
            </a:r>
            <a:endParaRPr sz="700"/>
          </a:p>
        </p:txBody>
      </p:sp>
      <p:sp>
        <p:nvSpPr>
          <p:cNvPr id="613" name="Google Shape;613;g2f6735ab26f_2_301"/>
          <p:cNvSpPr txBox="1"/>
          <p:nvPr/>
        </p:nvSpPr>
        <p:spPr>
          <a:xfrm>
            <a:off x="5087445" y="138112"/>
            <a:ext cx="3398044" cy="376238"/>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2200" u="none" cap="none" strike="noStrike">
                <a:solidFill>
                  <a:srgbClr val="FFFFFF"/>
                </a:solidFill>
                <a:latin typeface="Open Sans"/>
                <a:ea typeface="Open Sans"/>
                <a:cs typeface="Open Sans"/>
                <a:sym typeface="Open Sans"/>
              </a:rPr>
              <a:t>REPAIR PRICER REPORTS!</a:t>
            </a:r>
            <a:endParaRPr sz="7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C0DF"/>
        </a:solidFill>
      </p:bgPr>
    </p:bg>
    <p:spTree>
      <p:nvGrpSpPr>
        <p:cNvPr id="617" name="Shape 617"/>
        <p:cNvGrpSpPr/>
        <p:nvPr/>
      </p:nvGrpSpPr>
      <p:grpSpPr>
        <a:xfrm>
          <a:off x="0" y="0"/>
          <a:ext cx="0" cy="0"/>
          <a:chOff x="0" y="0"/>
          <a:chExt cx="0" cy="0"/>
        </a:xfrm>
      </p:grpSpPr>
      <p:sp>
        <p:nvSpPr>
          <p:cNvPr id="618" name="Google Shape;618;g2f6735ab26f_2_311"/>
          <p:cNvSpPr/>
          <p:nvPr/>
        </p:nvSpPr>
        <p:spPr>
          <a:xfrm>
            <a:off x="167621" y="111328"/>
            <a:ext cx="413442" cy="609485"/>
          </a:xfrm>
          <a:custGeom>
            <a:rect b="b" l="l" r="r" t="t"/>
            <a:pathLst>
              <a:path extrusionOk="0" h="1218971" w="826884">
                <a:moveTo>
                  <a:pt x="0" y="0"/>
                </a:moveTo>
                <a:lnTo>
                  <a:pt x="826884" y="0"/>
                </a:lnTo>
                <a:lnTo>
                  <a:pt x="826884" y="1218972"/>
                </a:lnTo>
                <a:lnTo>
                  <a:pt x="0" y="1218972"/>
                </a:lnTo>
                <a:lnTo>
                  <a:pt x="0" y="0"/>
                </a:lnTo>
                <a:close/>
              </a:path>
            </a:pathLst>
          </a:custGeom>
          <a:blipFill rotWithShape="1">
            <a:blip r:embed="rId3">
              <a:alphaModFix/>
            </a:blip>
            <a:stretch>
              <a:fillRect b="0" l="0" r="0" t="0"/>
            </a:stretch>
          </a:blipFill>
          <a:ln>
            <a:noFill/>
          </a:ln>
        </p:spPr>
      </p:sp>
      <p:sp>
        <p:nvSpPr>
          <p:cNvPr id="619" name="Google Shape;619;g2f6735ab26f_2_311"/>
          <p:cNvSpPr/>
          <p:nvPr/>
        </p:nvSpPr>
        <p:spPr>
          <a:xfrm>
            <a:off x="29338" y="111328"/>
            <a:ext cx="886491" cy="1306843"/>
          </a:xfrm>
          <a:custGeom>
            <a:rect b="b" l="l" r="r" t="t"/>
            <a:pathLst>
              <a:path extrusionOk="0" h="2613685" w="1772982">
                <a:moveTo>
                  <a:pt x="0" y="0"/>
                </a:moveTo>
                <a:lnTo>
                  <a:pt x="1772983" y="0"/>
                </a:lnTo>
                <a:lnTo>
                  <a:pt x="1772983" y="2613685"/>
                </a:lnTo>
                <a:lnTo>
                  <a:pt x="0" y="2613685"/>
                </a:lnTo>
                <a:lnTo>
                  <a:pt x="0" y="0"/>
                </a:lnTo>
                <a:close/>
              </a:path>
            </a:pathLst>
          </a:custGeom>
          <a:blipFill rotWithShape="1">
            <a:blip r:embed="rId4">
              <a:alphaModFix/>
            </a:blip>
            <a:stretch>
              <a:fillRect b="0" l="0" r="0" t="0"/>
            </a:stretch>
          </a:blipFill>
          <a:ln>
            <a:noFill/>
          </a:ln>
        </p:spPr>
      </p:sp>
      <p:sp>
        <p:nvSpPr>
          <p:cNvPr id="620" name="Google Shape;620;g2f6735ab26f_2_311"/>
          <p:cNvSpPr/>
          <p:nvPr/>
        </p:nvSpPr>
        <p:spPr>
          <a:xfrm>
            <a:off x="587997" y="2254196"/>
            <a:ext cx="3179702" cy="400203"/>
          </a:xfrm>
          <a:custGeom>
            <a:rect b="b" l="l" r="r" t="t"/>
            <a:pathLst>
              <a:path extrusionOk="0" h="800405" w="6359404">
                <a:moveTo>
                  <a:pt x="0" y="0"/>
                </a:moveTo>
                <a:lnTo>
                  <a:pt x="6359404" y="0"/>
                </a:lnTo>
                <a:lnTo>
                  <a:pt x="6359404" y="800405"/>
                </a:lnTo>
                <a:lnTo>
                  <a:pt x="0" y="800405"/>
                </a:lnTo>
                <a:lnTo>
                  <a:pt x="0" y="0"/>
                </a:lnTo>
                <a:close/>
              </a:path>
            </a:pathLst>
          </a:custGeom>
          <a:blipFill rotWithShape="1">
            <a:blip r:embed="rId5">
              <a:alphaModFix/>
            </a:blip>
            <a:stretch>
              <a:fillRect b="0" l="0" r="0" t="0"/>
            </a:stretch>
          </a:blipFill>
          <a:ln>
            <a:noFill/>
          </a:ln>
        </p:spPr>
      </p:sp>
      <p:sp>
        <p:nvSpPr>
          <p:cNvPr id="621" name="Google Shape;621;g2f6735ab26f_2_311"/>
          <p:cNvSpPr/>
          <p:nvPr/>
        </p:nvSpPr>
        <p:spPr>
          <a:xfrm>
            <a:off x="883549" y="224352"/>
            <a:ext cx="7948498" cy="572700"/>
          </a:xfrm>
          <a:custGeom>
            <a:rect b="b" l="l" r="r" t="t"/>
            <a:pathLst>
              <a:path extrusionOk="0" h="1145400" w="15896996">
                <a:moveTo>
                  <a:pt x="0" y="0"/>
                </a:moveTo>
                <a:lnTo>
                  <a:pt x="15896996" y="0"/>
                </a:lnTo>
                <a:lnTo>
                  <a:pt x="15896996" y="1145400"/>
                </a:lnTo>
                <a:lnTo>
                  <a:pt x="0" y="1145400"/>
                </a:lnTo>
                <a:lnTo>
                  <a:pt x="0" y="0"/>
                </a:lnTo>
                <a:close/>
              </a:path>
            </a:pathLst>
          </a:custGeom>
          <a:blipFill rotWithShape="1">
            <a:blip r:embed="rId6">
              <a:alphaModFix/>
            </a:blip>
            <a:stretch>
              <a:fillRect b="0" l="0" r="0" t="0"/>
            </a:stretch>
          </a:blipFill>
          <a:ln>
            <a:noFill/>
          </a:ln>
        </p:spPr>
      </p:sp>
      <p:sp>
        <p:nvSpPr>
          <p:cNvPr id="622" name="Google Shape;622;g2f6735ab26f_2_311"/>
          <p:cNvSpPr/>
          <p:nvPr/>
        </p:nvSpPr>
        <p:spPr>
          <a:xfrm>
            <a:off x="73371" y="2742000"/>
            <a:ext cx="8978922" cy="2258749"/>
          </a:xfrm>
          <a:custGeom>
            <a:rect b="b" l="l" r="r" t="t"/>
            <a:pathLst>
              <a:path extrusionOk="0" h="4517498" w="17957844">
                <a:moveTo>
                  <a:pt x="0" y="0"/>
                </a:moveTo>
                <a:lnTo>
                  <a:pt x="17957845" y="0"/>
                </a:lnTo>
                <a:lnTo>
                  <a:pt x="17957845" y="4517498"/>
                </a:lnTo>
                <a:lnTo>
                  <a:pt x="0" y="4517498"/>
                </a:lnTo>
                <a:lnTo>
                  <a:pt x="0" y="0"/>
                </a:lnTo>
                <a:close/>
              </a:path>
            </a:pathLst>
          </a:custGeom>
          <a:blipFill rotWithShape="1">
            <a:blip r:embed="rId7">
              <a:alphaModFix/>
            </a:blip>
            <a:stretch>
              <a:fillRect b="0" l="0" r="0" t="0"/>
            </a:stretch>
          </a:blipFill>
          <a:ln>
            <a:noFill/>
          </a:ln>
        </p:spPr>
      </p:sp>
      <p:sp>
        <p:nvSpPr>
          <p:cNvPr id="623" name="Google Shape;623;g2f6735ab26f_2_311"/>
          <p:cNvSpPr/>
          <p:nvPr/>
        </p:nvSpPr>
        <p:spPr>
          <a:xfrm>
            <a:off x="372103" y="1010450"/>
            <a:ext cx="8622649" cy="1707452"/>
          </a:xfrm>
          <a:custGeom>
            <a:rect b="b" l="l" r="r" t="t"/>
            <a:pathLst>
              <a:path extrusionOk="0" h="3414903" w="17245298">
                <a:moveTo>
                  <a:pt x="0" y="0"/>
                </a:moveTo>
                <a:lnTo>
                  <a:pt x="17245299" y="0"/>
                </a:lnTo>
                <a:lnTo>
                  <a:pt x="17245299" y="3414903"/>
                </a:lnTo>
                <a:lnTo>
                  <a:pt x="0" y="3414903"/>
                </a:lnTo>
                <a:lnTo>
                  <a:pt x="0" y="0"/>
                </a:lnTo>
                <a:close/>
              </a:path>
            </a:pathLst>
          </a:custGeom>
          <a:blipFill rotWithShape="1">
            <a:blip r:embed="rId8">
              <a:alphaModFix/>
            </a:blip>
            <a:stretch>
              <a:fillRect b="0" l="0" r="0" t="0"/>
            </a:stretch>
          </a:blipFill>
          <a:ln>
            <a:noFill/>
          </a:ln>
        </p:spPr>
      </p:sp>
      <p:sp>
        <p:nvSpPr>
          <p:cNvPr id="624" name="Google Shape;624;g2f6735ab26f_2_311"/>
          <p:cNvSpPr/>
          <p:nvPr/>
        </p:nvSpPr>
        <p:spPr>
          <a:xfrm>
            <a:off x="0" y="3750929"/>
            <a:ext cx="2876237" cy="1399372"/>
          </a:xfrm>
          <a:custGeom>
            <a:rect b="b" l="l" r="r" t="t"/>
            <a:pathLst>
              <a:path extrusionOk="0" h="2798743" w="5752473">
                <a:moveTo>
                  <a:pt x="0" y="0"/>
                </a:moveTo>
                <a:lnTo>
                  <a:pt x="5752473" y="0"/>
                </a:lnTo>
                <a:lnTo>
                  <a:pt x="5752473" y="2798743"/>
                </a:lnTo>
                <a:lnTo>
                  <a:pt x="0" y="2798743"/>
                </a:lnTo>
                <a:lnTo>
                  <a:pt x="0" y="0"/>
                </a:lnTo>
                <a:close/>
              </a:path>
            </a:pathLst>
          </a:custGeom>
          <a:blipFill rotWithShape="1">
            <a:blip r:embed="rId9">
              <a:alphaModFix/>
            </a:blip>
            <a:stretch>
              <a:fillRect b="-7011" l="0" r="0" t="-1258"/>
            </a:stretch>
          </a:blipFill>
          <a:ln>
            <a:noFill/>
          </a:ln>
        </p:spPr>
      </p:sp>
      <p:sp>
        <p:nvSpPr>
          <p:cNvPr id="625" name="Google Shape;625;g2f6735ab26f_2_311"/>
          <p:cNvSpPr txBox="1"/>
          <p:nvPr/>
        </p:nvSpPr>
        <p:spPr>
          <a:xfrm>
            <a:off x="1183443" y="616759"/>
            <a:ext cx="7648604" cy="46482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 sz="2700" u="sng" cap="none" strike="noStrike">
                <a:solidFill>
                  <a:srgbClr val="000000"/>
                </a:solidFill>
                <a:latin typeface="Arvo"/>
                <a:ea typeface="Arvo"/>
                <a:cs typeface="Arvo"/>
                <a:sym typeface="Arvo"/>
              </a:rPr>
              <a:t>What would you expect a Home OS to do?</a:t>
            </a:r>
            <a:endParaRPr sz="700"/>
          </a:p>
        </p:txBody>
      </p:sp>
      <p:sp>
        <p:nvSpPr>
          <p:cNvPr id="626" name="Google Shape;626;g2f6735ab26f_2_311"/>
          <p:cNvSpPr txBox="1"/>
          <p:nvPr/>
        </p:nvSpPr>
        <p:spPr>
          <a:xfrm>
            <a:off x="1207065" y="1220934"/>
            <a:ext cx="2479062" cy="238258"/>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000000"/>
                </a:solidFill>
                <a:latin typeface="Open Sans"/>
                <a:ea typeface="Open Sans"/>
                <a:cs typeface="Open Sans"/>
                <a:sym typeface="Open Sans"/>
              </a:rPr>
              <a:t>Store my inspection documents</a:t>
            </a:r>
            <a:endParaRPr sz="700"/>
          </a:p>
        </p:txBody>
      </p:sp>
      <p:sp>
        <p:nvSpPr>
          <p:cNvPr id="627" name="Google Shape;627;g2f6735ab26f_2_311"/>
          <p:cNvSpPr txBox="1"/>
          <p:nvPr/>
        </p:nvSpPr>
        <p:spPr>
          <a:xfrm>
            <a:off x="1223077" y="2035626"/>
            <a:ext cx="2627348" cy="238258"/>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000000"/>
                </a:solidFill>
                <a:latin typeface="Open Sans"/>
                <a:ea typeface="Open Sans"/>
                <a:cs typeface="Open Sans"/>
                <a:sym typeface="Open Sans"/>
              </a:rPr>
              <a:t>Have my current insurance policy</a:t>
            </a:r>
            <a:endParaRPr sz="700"/>
          </a:p>
        </p:txBody>
      </p:sp>
      <p:sp>
        <p:nvSpPr>
          <p:cNvPr id="628" name="Google Shape;628;g2f6735ab26f_2_311"/>
          <p:cNvSpPr txBox="1"/>
          <p:nvPr/>
        </p:nvSpPr>
        <p:spPr>
          <a:xfrm>
            <a:off x="1223077" y="1631766"/>
            <a:ext cx="2370430" cy="232410"/>
          </a:xfrm>
          <a:prstGeom prst="rect">
            <a:avLst/>
          </a:prstGeom>
          <a:noFill/>
          <a:ln>
            <a:noFill/>
          </a:ln>
        </p:spPr>
        <p:txBody>
          <a:bodyPr anchorCtr="0" anchor="t" bIns="0" lIns="0" spcFirstLastPara="1" rIns="0" wrap="square" tIns="0">
            <a:spAutoFit/>
          </a:bodyPr>
          <a:lstStyle/>
          <a:p>
            <a:pPr indent="0" lvl="0" marL="0" marR="0" rtl="0" algn="l">
              <a:lnSpc>
                <a:spcPct val="139962"/>
              </a:lnSpc>
              <a:spcBef>
                <a:spcPts val="0"/>
              </a:spcBef>
              <a:spcAft>
                <a:spcPts val="0"/>
              </a:spcAft>
              <a:buNone/>
            </a:pPr>
            <a:r>
              <a:rPr b="0" i="0" lang="en" sz="1400" u="none" cap="none" strike="noStrike">
                <a:solidFill>
                  <a:srgbClr val="000000"/>
                </a:solidFill>
                <a:latin typeface="Open Sans"/>
                <a:ea typeface="Open Sans"/>
                <a:cs typeface="Open Sans"/>
                <a:sym typeface="Open Sans"/>
              </a:rPr>
              <a:t>Organize paint colors by room</a:t>
            </a:r>
            <a:endParaRPr sz="700"/>
          </a:p>
        </p:txBody>
      </p:sp>
      <p:sp>
        <p:nvSpPr>
          <p:cNvPr id="629" name="Google Shape;629;g2f6735ab26f_2_311"/>
          <p:cNvSpPr txBox="1"/>
          <p:nvPr/>
        </p:nvSpPr>
        <p:spPr>
          <a:xfrm>
            <a:off x="5206651" y="1155240"/>
            <a:ext cx="3130525" cy="238258"/>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000000"/>
                </a:solidFill>
                <a:latin typeface="Open Sans"/>
                <a:ea typeface="Open Sans"/>
                <a:cs typeface="Open Sans"/>
                <a:sym typeface="Open Sans"/>
              </a:rPr>
              <a:t>Save all the home pros I’ve worked with</a:t>
            </a:r>
            <a:endParaRPr sz="700"/>
          </a:p>
        </p:txBody>
      </p:sp>
      <p:sp>
        <p:nvSpPr>
          <p:cNvPr id="630" name="Google Shape;630;g2f6735ab26f_2_311"/>
          <p:cNvSpPr txBox="1"/>
          <p:nvPr/>
        </p:nvSpPr>
        <p:spPr>
          <a:xfrm>
            <a:off x="5206651" y="1446531"/>
            <a:ext cx="2024606" cy="381134"/>
          </a:xfrm>
          <a:prstGeom prst="rect">
            <a:avLst/>
          </a:prstGeom>
          <a:noFill/>
          <a:ln>
            <a:noFill/>
          </a:ln>
        </p:spPr>
        <p:txBody>
          <a:bodyPr anchorCtr="0" anchor="t" bIns="0" lIns="0" spcFirstLastPara="1" rIns="0" wrap="square" tIns="0">
            <a:spAutoFit/>
          </a:bodyPr>
          <a:lstStyle/>
          <a:p>
            <a:pPr indent="0" lvl="0" marL="0" marR="0" rtl="0" algn="l">
              <a:lnSpc>
                <a:spcPct val="250053"/>
              </a:lnSpc>
              <a:spcBef>
                <a:spcPts val="0"/>
              </a:spcBef>
              <a:spcAft>
                <a:spcPts val="0"/>
              </a:spcAft>
              <a:buNone/>
            </a:pPr>
            <a:r>
              <a:rPr b="0" i="0" lang="en" sz="1400" u="none" cap="none" strike="noStrike">
                <a:solidFill>
                  <a:srgbClr val="000000"/>
                </a:solidFill>
                <a:latin typeface="Open Sans"/>
                <a:ea typeface="Open Sans"/>
                <a:cs typeface="Open Sans"/>
                <a:sym typeface="Open Sans"/>
              </a:rPr>
              <a:t>Hold warranty information</a:t>
            </a:r>
            <a:endParaRPr sz="700"/>
          </a:p>
        </p:txBody>
      </p:sp>
      <p:sp>
        <p:nvSpPr>
          <p:cNvPr id="631" name="Google Shape;631;g2f6735ab26f_2_311"/>
          <p:cNvSpPr txBox="1"/>
          <p:nvPr/>
        </p:nvSpPr>
        <p:spPr>
          <a:xfrm>
            <a:off x="5206651" y="1892751"/>
            <a:ext cx="2795016" cy="381133"/>
          </a:xfrm>
          <a:prstGeom prst="rect">
            <a:avLst/>
          </a:prstGeom>
          <a:noFill/>
          <a:ln>
            <a:noFill/>
          </a:ln>
        </p:spPr>
        <p:txBody>
          <a:bodyPr anchorCtr="0" anchor="t" bIns="0" lIns="0" spcFirstLastPara="1" rIns="0" wrap="square" tIns="0">
            <a:spAutoFit/>
          </a:bodyPr>
          <a:lstStyle/>
          <a:p>
            <a:pPr indent="0" lvl="0" marL="0" marR="0" rtl="0" algn="l">
              <a:lnSpc>
                <a:spcPct val="250053"/>
              </a:lnSpc>
              <a:spcBef>
                <a:spcPts val="0"/>
              </a:spcBef>
              <a:spcAft>
                <a:spcPts val="0"/>
              </a:spcAft>
              <a:buNone/>
            </a:pPr>
            <a:r>
              <a:rPr b="0" i="0" lang="en" sz="1400" u="none" cap="none" strike="noStrike">
                <a:solidFill>
                  <a:srgbClr val="000000"/>
                </a:solidFill>
                <a:latin typeface="Open Sans"/>
                <a:ea typeface="Open Sans"/>
                <a:cs typeface="Open Sans"/>
                <a:sym typeface="Open Sans"/>
              </a:rPr>
              <a:t>Record the details of home projects</a:t>
            </a:r>
            <a:endParaRPr sz="700"/>
          </a:p>
        </p:txBody>
      </p:sp>
      <p:sp>
        <p:nvSpPr>
          <p:cNvPr id="632" name="Google Shape;632;g2f6735ab26f_2_311"/>
          <p:cNvSpPr txBox="1"/>
          <p:nvPr/>
        </p:nvSpPr>
        <p:spPr>
          <a:xfrm>
            <a:off x="5206651" y="2477278"/>
            <a:ext cx="2291306" cy="387693"/>
          </a:xfrm>
          <a:prstGeom prst="rect">
            <a:avLst/>
          </a:prstGeom>
          <a:noFill/>
          <a:ln>
            <a:noFill/>
          </a:ln>
        </p:spPr>
        <p:txBody>
          <a:bodyPr anchorCtr="0" anchor="t" bIns="0" lIns="0" spcFirstLastPara="1" rIns="0" wrap="square" tIns="0">
            <a:spAutoFit/>
          </a:bodyPr>
          <a:lstStyle/>
          <a:p>
            <a:pPr indent="0" lvl="0" marL="0" marR="0" rtl="0" algn="l">
              <a:lnSpc>
                <a:spcPct val="108217"/>
              </a:lnSpc>
              <a:spcBef>
                <a:spcPts val="0"/>
              </a:spcBef>
              <a:spcAft>
                <a:spcPts val="0"/>
              </a:spcAft>
              <a:buNone/>
            </a:pPr>
            <a:r>
              <a:rPr b="0" i="0" lang="en" sz="1400" u="none" cap="none" strike="noStrike">
                <a:solidFill>
                  <a:srgbClr val="000000"/>
                </a:solidFill>
                <a:latin typeface="Open Sans"/>
                <a:ea typeface="Open Sans"/>
                <a:cs typeface="Open Sans"/>
                <a:sym typeface="Open Sans"/>
              </a:rPr>
              <a:t>Help me with home inventory</a:t>
            </a:r>
            <a:endParaRPr sz="700"/>
          </a:p>
        </p:txBody>
      </p:sp>
      <p:sp>
        <p:nvSpPr>
          <p:cNvPr id="633" name="Google Shape;633;g2f6735ab26f_2_311"/>
          <p:cNvSpPr txBox="1"/>
          <p:nvPr/>
        </p:nvSpPr>
        <p:spPr>
          <a:xfrm>
            <a:off x="1232678" y="2468585"/>
            <a:ext cx="2617746" cy="387693"/>
          </a:xfrm>
          <a:prstGeom prst="rect">
            <a:avLst/>
          </a:prstGeom>
          <a:noFill/>
          <a:ln>
            <a:noFill/>
          </a:ln>
        </p:spPr>
        <p:txBody>
          <a:bodyPr anchorCtr="0" anchor="t" bIns="0" lIns="0" spcFirstLastPara="1" rIns="0" wrap="square" tIns="0">
            <a:spAutoFit/>
          </a:bodyPr>
          <a:lstStyle/>
          <a:p>
            <a:pPr indent="0" lvl="0" marL="0" marR="0" rtl="0" algn="l">
              <a:lnSpc>
                <a:spcPct val="108217"/>
              </a:lnSpc>
              <a:spcBef>
                <a:spcPts val="0"/>
              </a:spcBef>
              <a:spcAft>
                <a:spcPts val="0"/>
              </a:spcAft>
              <a:buNone/>
            </a:pPr>
            <a:r>
              <a:rPr b="0" i="0" lang="en" sz="1400" u="none" cap="none" strike="noStrike">
                <a:solidFill>
                  <a:srgbClr val="000000"/>
                </a:solidFill>
                <a:latin typeface="Open Sans"/>
                <a:ea typeface="Open Sans"/>
                <a:cs typeface="Open Sans"/>
                <a:sym typeface="Open Sans"/>
              </a:rPr>
              <a:t>** Send me maintenance reminders</a:t>
            </a:r>
            <a:endParaRPr sz="700"/>
          </a:p>
        </p:txBody>
      </p:sp>
      <p:sp>
        <p:nvSpPr>
          <p:cNvPr id="634" name="Google Shape;634;g2f6735ab26f_2_311"/>
          <p:cNvSpPr txBox="1"/>
          <p:nvPr/>
        </p:nvSpPr>
        <p:spPr>
          <a:xfrm>
            <a:off x="5206651" y="3069759"/>
            <a:ext cx="2983125" cy="195396"/>
          </a:xfrm>
          <a:prstGeom prst="rect">
            <a:avLst/>
          </a:prstGeom>
          <a:noFill/>
          <a:ln>
            <a:noFill/>
          </a:ln>
        </p:spPr>
        <p:txBody>
          <a:bodyPr anchorCtr="0" anchor="t" bIns="0" lIns="0" spcFirstLastPara="1" rIns="0" wrap="square" tIns="0">
            <a:spAutoFit/>
          </a:bodyPr>
          <a:lstStyle/>
          <a:p>
            <a:pPr indent="0" lvl="0" marL="0" marR="0" rtl="0" algn="l">
              <a:lnSpc>
                <a:spcPct val="108217"/>
              </a:lnSpc>
              <a:spcBef>
                <a:spcPts val="0"/>
              </a:spcBef>
              <a:spcAft>
                <a:spcPts val="0"/>
              </a:spcAft>
              <a:buNone/>
            </a:pPr>
            <a:r>
              <a:rPr b="0" i="0" lang="en" sz="1400" u="none" cap="none" strike="noStrike">
                <a:solidFill>
                  <a:srgbClr val="000000"/>
                </a:solidFill>
                <a:latin typeface="Open Sans"/>
                <a:ea typeface="Open Sans"/>
                <a:cs typeface="Open Sans"/>
                <a:sym typeface="Open Sans"/>
              </a:rPr>
              <a:t>Provide access to goods and services</a:t>
            </a:r>
            <a:endParaRPr sz="700"/>
          </a:p>
        </p:txBody>
      </p:sp>
      <p:sp>
        <p:nvSpPr>
          <p:cNvPr id="635" name="Google Shape;635;g2f6735ab26f_2_311"/>
          <p:cNvSpPr txBox="1"/>
          <p:nvPr/>
        </p:nvSpPr>
        <p:spPr>
          <a:xfrm>
            <a:off x="5206651" y="3469942"/>
            <a:ext cx="2478891" cy="195396"/>
          </a:xfrm>
          <a:prstGeom prst="rect">
            <a:avLst/>
          </a:prstGeom>
          <a:noFill/>
          <a:ln>
            <a:noFill/>
          </a:ln>
        </p:spPr>
        <p:txBody>
          <a:bodyPr anchorCtr="0" anchor="t" bIns="0" lIns="0" spcFirstLastPara="1" rIns="0" wrap="square" tIns="0">
            <a:spAutoFit/>
          </a:bodyPr>
          <a:lstStyle/>
          <a:p>
            <a:pPr indent="0" lvl="0" marL="0" marR="0" rtl="0" algn="l">
              <a:lnSpc>
                <a:spcPct val="108217"/>
              </a:lnSpc>
              <a:spcBef>
                <a:spcPts val="0"/>
              </a:spcBef>
              <a:spcAft>
                <a:spcPts val="0"/>
              </a:spcAft>
              <a:buNone/>
            </a:pPr>
            <a:r>
              <a:rPr b="0" i="0" lang="en" sz="1400" u="none" cap="none" strike="noStrike">
                <a:solidFill>
                  <a:srgbClr val="000000"/>
                </a:solidFill>
                <a:latin typeface="Open Sans"/>
                <a:ea typeface="Open Sans"/>
                <a:cs typeface="Open Sans"/>
                <a:sym typeface="Open Sans"/>
              </a:rPr>
              <a:t>Notify me of an appliance recall</a:t>
            </a:r>
            <a:endParaRPr sz="700"/>
          </a:p>
        </p:txBody>
      </p:sp>
      <p:sp>
        <p:nvSpPr>
          <p:cNvPr id="636" name="Google Shape;636;g2f6735ab26f_2_311"/>
          <p:cNvSpPr txBox="1"/>
          <p:nvPr/>
        </p:nvSpPr>
        <p:spPr>
          <a:xfrm>
            <a:off x="1232678" y="2899140"/>
            <a:ext cx="2185692" cy="381133"/>
          </a:xfrm>
          <a:prstGeom prst="rect">
            <a:avLst/>
          </a:prstGeom>
          <a:noFill/>
          <a:ln>
            <a:noFill/>
          </a:ln>
        </p:spPr>
        <p:txBody>
          <a:bodyPr anchorCtr="0" anchor="t" bIns="0" lIns="0" spcFirstLastPara="1" rIns="0" wrap="square" tIns="0">
            <a:spAutoFit/>
          </a:bodyPr>
          <a:lstStyle/>
          <a:p>
            <a:pPr indent="0" lvl="0" marL="0" marR="0" rtl="0" algn="l">
              <a:lnSpc>
                <a:spcPct val="250053"/>
              </a:lnSpc>
              <a:spcBef>
                <a:spcPts val="0"/>
              </a:spcBef>
              <a:spcAft>
                <a:spcPts val="0"/>
              </a:spcAft>
              <a:buNone/>
            </a:pPr>
            <a:r>
              <a:rPr b="0" i="0" lang="en" sz="1400" u="none" cap="none" strike="noStrike">
                <a:solidFill>
                  <a:srgbClr val="000000"/>
                </a:solidFill>
                <a:latin typeface="Open Sans"/>
                <a:ea typeface="Open Sans"/>
                <a:cs typeface="Open Sans"/>
                <a:sym typeface="Open Sans"/>
              </a:rPr>
              <a:t>Track the value of my home</a:t>
            </a:r>
            <a:endParaRPr sz="700"/>
          </a:p>
        </p:txBody>
      </p:sp>
      <p:sp>
        <p:nvSpPr>
          <p:cNvPr id="637" name="Google Shape;637;g2f6735ab26f_2_311"/>
          <p:cNvSpPr txBox="1"/>
          <p:nvPr/>
        </p:nvSpPr>
        <p:spPr>
          <a:xfrm>
            <a:off x="5206651" y="3946443"/>
            <a:ext cx="2854042" cy="114433"/>
          </a:xfrm>
          <a:prstGeom prst="rect">
            <a:avLst/>
          </a:prstGeom>
          <a:noFill/>
          <a:ln>
            <a:noFill/>
          </a:ln>
        </p:spPr>
        <p:txBody>
          <a:bodyPr anchorCtr="0" anchor="t" bIns="0" lIns="0" spcFirstLastPara="1" rIns="0" wrap="square" tIns="0">
            <a:spAutoFit/>
          </a:bodyPr>
          <a:lstStyle/>
          <a:p>
            <a:pPr indent="0" lvl="0" marL="0" marR="0" rtl="0" algn="l">
              <a:lnSpc>
                <a:spcPct val="49982"/>
              </a:lnSpc>
              <a:spcBef>
                <a:spcPts val="0"/>
              </a:spcBef>
              <a:spcAft>
                <a:spcPts val="0"/>
              </a:spcAft>
              <a:buNone/>
            </a:pPr>
            <a:r>
              <a:rPr b="0" i="0" lang="en" sz="1400" u="none" cap="none" strike="noStrike">
                <a:solidFill>
                  <a:srgbClr val="000000"/>
                </a:solidFill>
                <a:latin typeface="Open Sans"/>
                <a:ea typeface="Open Sans"/>
                <a:cs typeface="Open Sans"/>
                <a:sym typeface="Open Sans"/>
              </a:rPr>
              <a:t>Calculate the cost basis of my home</a:t>
            </a:r>
            <a:endParaRPr sz="700"/>
          </a:p>
        </p:txBody>
      </p:sp>
      <p:sp>
        <p:nvSpPr>
          <p:cNvPr id="638" name="Google Shape;638;g2f6735ab26f_2_311"/>
          <p:cNvSpPr txBox="1"/>
          <p:nvPr/>
        </p:nvSpPr>
        <p:spPr>
          <a:xfrm>
            <a:off x="5225144" y="4394251"/>
            <a:ext cx="3308499" cy="114433"/>
          </a:xfrm>
          <a:prstGeom prst="rect">
            <a:avLst/>
          </a:prstGeom>
          <a:noFill/>
          <a:ln>
            <a:noFill/>
          </a:ln>
        </p:spPr>
        <p:txBody>
          <a:bodyPr anchorCtr="0" anchor="t" bIns="0" lIns="0" spcFirstLastPara="1" rIns="0" wrap="square" tIns="0">
            <a:spAutoFit/>
          </a:bodyPr>
          <a:lstStyle/>
          <a:p>
            <a:pPr indent="0" lvl="0" marL="0" marR="0" rtl="0" algn="l">
              <a:lnSpc>
                <a:spcPct val="49982"/>
              </a:lnSpc>
              <a:spcBef>
                <a:spcPts val="0"/>
              </a:spcBef>
              <a:spcAft>
                <a:spcPts val="0"/>
              </a:spcAft>
              <a:buNone/>
            </a:pPr>
            <a:r>
              <a:rPr b="0" i="0" lang="en" sz="1400" u="none" cap="none" strike="noStrike">
                <a:solidFill>
                  <a:srgbClr val="000000"/>
                </a:solidFill>
                <a:latin typeface="Open Sans"/>
                <a:ea typeface="Open Sans"/>
                <a:cs typeface="Open Sans"/>
                <a:sym typeface="Open Sans"/>
              </a:rPr>
              <a:t>Give me access to building permit records</a:t>
            </a:r>
            <a:endParaRPr sz="700"/>
          </a:p>
        </p:txBody>
      </p:sp>
      <p:sp>
        <p:nvSpPr>
          <p:cNvPr id="639" name="Google Shape;639;g2f6735ab26f_2_311"/>
          <p:cNvSpPr txBox="1"/>
          <p:nvPr/>
        </p:nvSpPr>
        <p:spPr>
          <a:xfrm>
            <a:off x="1017042" y="69143"/>
            <a:ext cx="7516602" cy="646033"/>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1" i="0" lang="en" sz="3700" u="none" cap="none" strike="noStrike">
                <a:solidFill>
                  <a:srgbClr val="000000"/>
                </a:solidFill>
                <a:latin typeface="Arvo"/>
                <a:ea typeface="Arvo"/>
                <a:cs typeface="Arvo"/>
                <a:sym typeface="Arvo"/>
              </a:rPr>
              <a:t>HOMEBINDER</a:t>
            </a:r>
            <a:endParaRPr sz="7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g300da18dbef_0_4"/>
          <p:cNvPicPr preferRelativeResize="0"/>
          <p:nvPr/>
        </p:nvPicPr>
        <p:blipFill rotWithShape="1">
          <a:blip r:embed="rId3">
            <a:alphaModFix/>
          </a:blip>
          <a:srcRect b="0" l="0" r="0" t="44824"/>
          <a:stretch/>
        </p:blipFill>
        <p:spPr>
          <a:xfrm>
            <a:off x="100425" y="928975"/>
            <a:ext cx="2500800" cy="2669776"/>
          </a:xfrm>
          <a:prstGeom prst="rect">
            <a:avLst/>
          </a:prstGeom>
          <a:noFill/>
          <a:ln>
            <a:noFill/>
          </a:ln>
        </p:spPr>
      </p:pic>
      <p:pic>
        <p:nvPicPr>
          <p:cNvPr id="645" name="Google Shape;645;g300da18dbef_0_4"/>
          <p:cNvPicPr preferRelativeResize="0"/>
          <p:nvPr/>
        </p:nvPicPr>
        <p:blipFill rotWithShape="1">
          <a:blip r:embed="rId4">
            <a:alphaModFix/>
          </a:blip>
          <a:srcRect b="71524" l="0" r="0" t="0"/>
          <a:stretch/>
        </p:blipFill>
        <p:spPr>
          <a:xfrm>
            <a:off x="3034200" y="180125"/>
            <a:ext cx="2173726" cy="589500"/>
          </a:xfrm>
          <a:prstGeom prst="rect">
            <a:avLst/>
          </a:prstGeom>
          <a:noFill/>
          <a:ln>
            <a:noFill/>
          </a:ln>
        </p:spPr>
      </p:pic>
      <p:pic>
        <p:nvPicPr>
          <p:cNvPr id="646" name="Google Shape;646;g300da18dbef_0_4"/>
          <p:cNvPicPr preferRelativeResize="0"/>
          <p:nvPr/>
        </p:nvPicPr>
        <p:blipFill rotWithShape="1">
          <a:blip r:embed="rId5">
            <a:alphaModFix/>
          </a:blip>
          <a:srcRect b="0" l="0" r="0" t="0"/>
          <a:stretch/>
        </p:blipFill>
        <p:spPr>
          <a:xfrm>
            <a:off x="2930563" y="1552375"/>
            <a:ext cx="2364300" cy="3230901"/>
          </a:xfrm>
          <a:prstGeom prst="rect">
            <a:avLst/>
          </a:prstGeom>
          <a:noFill/>
          <a:ln>
            <a:noFill/>
          </a:ln>
        </p:spPr>
      </p:pic>
      <p:pic>
        <p:nvPicPr>
          <p:cNvPr id="647" name="Google Shape;647;g300da18dbef_0_4"/>
          <p:cNvPicPr preferRelativeResize="0"/>
          <p:nvPr/>
        </p:nvPicPr>
        <p:blipFill>
          <a:blip r:embed="rId6">
            <a:alphaModFix/>
          </a:blip>
          <a:stretch>
            <a:fillRect/>
          </a:stretch>
        </p:blipFill>
        <p:spPr>
          <a:xfrm>
            <a:off x="52500" y="103925"/>
            <a:ext cx="2596650" cy="741900"/>
          </a:xfrm>
          <a:prstGeom prst="rect">
            <a:avLst/>
          </a:prstGeom>
          <a:noFill/>
          <a:ln>
            <a:noFill/>
          </a:ln>
        </p:spPr>
      </p:pic>
      <p:pic>
        <p:nvPicPr>
          <p:cNvPr id="648" name="Google Shape;648;g300da18dbef_0_4"/>
          <p:cNvPicPr preferRelativeResize="0"/>
          <p:nvPr/>
        </p:nvPicPr>
        <p:blipFill>
          <a:blip r:embed="rId7">
            <a:alphaModFix/>
          </a:blip>
          <a:stretch>
            <a:fillRect/>
          </a:stretch>
        </p:blipFill>
        <p:spPr>
          <a:xfrm>
            <a:off x="5833627" y="103925"/>
            <a:ext cx="2572597" cy="741900"/>
          </a:xfrm>
          <a:prstGeom prst="rect">
            <a:avLst/>
          </a:prstGeom>
          <a:noFill/>
          <a:ln>
            <a:noFill/>
          </a:ln>
        </p:spPr>
      </p:pic>
      <p:pic>
        <p:nvPicPr>
          <p:cNvPr id="649" name="Google Shape;649;g300da18dbef_0_4"/>
          <p:cNvPicPr preferRelativeResize="0"/>
          <p:nvPr/>
        </p:nvPicPr>
        <p:blipFill>
          <a:blip r:embed="rId8">
            <a:alphaModFix/>
          </a:blip>
          <a:stretch>
            <a:fillRect/>
          </a:stretch>
        </p:blipFill>
        <p:spPr>
          <a:xfrm>
            <a:off x="5892550" y="1334075"/>
            <a:ext cx="2587533" cy="3809424"/>
          </a:xfrm>
          <a:prstGeom prst="rect">
            <a:avLst/>
          </a:prstGeom>
          <a:noFill/>
          <a:ln>
            <a:noFill/>
          </a:ln>
        </p:spPr>
      </p:pic>
      <p:sp>
        <p:nvSpPr>
          <p:cNvPr id="650" name="Google Shape;650;g300da18dbef_0_4"/>
          <p:cNvSpPr txBox="1"/>
          <p:nvPr/>
        </p:nvSpPr>
        <p:spPr>
          <a:xfrm>
            <a:off x="3025825" y="845825"/>
            <a:ext cx="2173800" cy="40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Calibri"/>
                <a:ea typeface="Calibri"/>
                <a:cs typeface="Calibri"/>
                <a:sym typeface="Calibri"/>
              </a:rPr>
              <a:t>Includes everything in Elite Base Inspection</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p:txBody>
      </p:sp>
      <p:sp>
        <p:nvSpPr>
          <p:cNvPr id="651" name="Google Shape;651;g300da18dbef_0_4"/>
          <p:cNvSpPr txBox="1"/>
          <p:nvPr/>
        </p:nvSpPr>
        <p:spPr>
          <a:xfrm>
            <a:off x="6033025" y="679475"/>
            <a:ext cx="2173800" cy="40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Calibri"/>
                <a:ea typeface="Calibri"/>
                <a:cs typeface="Calibri"/>
                <a:sym typeface="Calibri"/>
              </a:rPr>
              <a:t>Includes everything in Elite Plus and Base</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g300da18dbef_0_0"/>
          <p:cNvPicPr preferRelativeResize="0"/>
          <p:nvPr/>
        </p:nvPicPr>
        <p:blipFill>
          <a:blip r:embed="rId3">
            <a:alphaModFix/>
          </a:blip>
          <a:stretch>
            <a:fillRect/>
          </a:stretch>
        </p:blipFill>
        <p:spPr>
          <a:xfrm>
            <a:off x="152400" y="152400"/>
            <a:ext cx="6937717" cy="48386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id="661" name="Google Shape;661;g300da18dbef_0_16"/>
          <p:cNvPicPr preferRelativeResize="0"/>
          <p:nvPr/>
        </p:nvPicPr>
        <p:blipFill>
          <a:blip r:embed="rId3">
            <a:alphaModFix/>
          </a:blip>
          <a:stretch>
            <a:fillRect/>
          </a:stretch>
        </p:blipFill>
        <p:spPr>
          <a:xfrm>
            <a:off x="1320565" y="0"/>
            <a:ext cx="6063387"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g2f6735ab26f_2_343"/>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57" l="0" r="0" t="-9258"/>
            </a:stretch>
          </a:blipFill>
          <a:ln>
            <a:noFill/>
          </a:ln>
        </p:spPr>
      </p:sp>
      <p:grpSp>
        <p:nvGrpSpPr>
          <p:cNvPr id="667" name="Google Shape;667;g2f6735ab26f_2_343"/>
          <p:cNvGrpSpPr/>
          <p:nvPr/>
        </p:nvGrpSpPr>
        <p:grpSpPr>
          <a:xfrm>
            <a:off x="541607" y="2068962"/>
            <a:ext cx="1891363" cy="2120436"/>
            <a:chOff x="0" y="-57150"/>
            <a:chExt cx="996273" cy="1116937"/>
          </a:xfrm>
        </p:grpSpPr>
        <p:sp>
          <p:nvSpPr>
            <p:cNvPr id="668" name="Google Shape;668;g2f6735ab26f_2_343"/>
            <p:cNvSpPr/>
            <p:nvPr/>
          </p:nvSpPr>
          <p:spPr>
            <a:xfrm>
              <a:off x="0" y="0"/>
              <a:ext cx="996273" cy="1059787"/>
            </a:xfrm>
            <a:custGeom>
              <a:rect b="b" l="l" r="r" t="t"/>
              <a:pathLst>
                <a:path extrusionOk="0" h="1059787" w="996273">
                  <a:moveTo>
                    <a:pt x="110519" y="0"/>
                  </a:moveTo>
                  <a:lnTo>
                    <a:pt x="885754" y="0"/>
                  </a:lnTo>
                  <a:cubicBezTo>
                    <a:pt x="915066" y="0"/>
                    <a:pt x="943177" y="11644"/>
                    <a:pt x="963903" y="32370"/>
                  </a:cubicBezTo>
                  <a:cubicBezTo>
                    <a:pt x="984629" y="53097"/>
                    <a:pt x="996273" y="81208"/>
                    <a:pt x="996273" y="110519"/>
                  </a:cubicBezTo>
                  <a:lnTo>
                    <a:pt x="996273" y="949268"/>
                  </a:lnTo>
                  <a:cubicBezTo>
                    <a:pt x="996273" y="1010306"/>
                    <a:pt x="946792" y="1059787"/>
                    <a:pt x="885754" y="1059787"/>
                  </a:cubicBezTo>
                  <a:lnTo>
                    <a:pt x="110519" y="1059787"/>
                  </a:lnTo>
                  <a:cubicBezTo>
                    <a:pt x="81208" y="1059787"/>
                    <a:pt x="53097" y="1048143"/>
                    <a:pt x="32370" y="1027417"/>
                  </a:cubicBezTo>
                  <a:cubicBezTo>
                    <a:pt x="11644" y="1006691"/>
                    <a:pt x="0" y="978580"/>
                    <a:pt x="0" y="949268"/>
                  </a:cubicBezTo>
                  <a:lnTo>
                    <a:pt x="0" y="110519"/>
                  </a:lnTo>
                  <a:cubicBezTo>
                    <a:pt x="0" y="81208"/>
                    <a:pt x="11644" y="53097"/>
                    <a:pt x="32370" y="32370"/>
                  </a:cubicBezTo>
                  <a:cubicBezTo>
                    <a:pt x="53097" y="11644"/>
                    <a:pt x="81208" y="0"/>
                    <a:pt x="110519" y="0"/>
                  </a:cubicBezTo>
                  <a:close/>
                </a:path>
              </a:pathLst>
            </a:custGeom>
            <a:solidFill>
              <a:srgbClr val="FFBC0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69" name="Google Shape;669;g2f6735ab26f_2_343"/>
            <p:cNvSpPr txBox="1"/>
            <p:nvPr/>
          </p:nvSpPr>
          <p:spPr>
            <a:xfrm>
              <a:off x="0" y="-57150"/>
              <a:ext cx="996273" cy="111693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0" name="Google Shape;670;g2f6735ab26f_2_343"/>
          <p:cNvGrpSpPr/>
          <p:nvPr/>
        </p:nvGrpSpPr>
        <p:grpSpPr>
          <a:xfrm>
            <a:off x="2607167" y="2068962"/>
            <a:ext cx="1891363" cy="2120436"/>
            <a:chOff x="0" y="-57150"/>
            <a:chExt cx="996273" cy="1116937"/>
          </a:xfrm>
        </p:grpSpPr>
        <p:sp>
          <p:nvSpPr>
            <p:cNvPr id="671" name="Google Shape;671;g2f6735ab26f_2_343"/>
            <p:cNvSpPr/>
            <p:nvPr/>
          </p:nvSpPr>
          <p:spPr>
            <a:xfrm>
              <a:off x="0" y="0"/>
              <a:ext cx="996273" cy="1059787"/>
            </a:xfrm>
            <a:custGeom>
              <a:rect b="b" l="l" r="r" t="t"/>
              <a:pathLst>
                <a:path extrusionOk="0" h="1059787" w="996273">
                  <a:moveTo>
                    <a:pt x="110519" y="0"/>
                  </a:moveTo>
                  <a:lnTo>
                    <a:pt x="885754" y="0"/>
                  </a:lnTo>
                  <a:cubicBezTo>
                    <a:pt x="915066" y="0"/>
                    <a:pt x="943177" y="11644"/>
                    <a:pt x="963903" y="32370"/>
                  </a:cubicBezTo>
                  <a:cubicBezTo>
                    <a:pt x="984629" y="53097"/>
                    <a:pt x="996273" y="81208"/>
                    <a:pt x="996273" y="110519"/>
                  </a:cubicBezTo>
                  <a:lnTo>
                    <a:pt x="996273" y="949268"/>
                  </a:lnTo>
                  <a:cubicBezTo>
                    <a:pt x="996273" y="1010306"/>
                    <a:pt x="946792" y="1059787"/>
                    <a:pt x="885754" y="1059787"/>
                  </a:cubicBezTo>
                  <a:lnTo>
                    <a:pt x="110519" y="1059787"/>
                  </a:lnTo>
                  <a:cubicBezTo>
                    <a:pt x="81208" y="1059787"/>
                    <a:pt x="53097" y="1048143"/>
                    <a:pt x="32370" y="1027417"/>
                  </a:cubicBezTo>
                  <a:cubicBezTo>
                    <a:pt x="11644" y="1006691"/>
                    <a:pt x="0" y="978580"/>
                    <a:pt x="0" y="949268"/>
                  </a:cubicBezTo>
                  <a:lnTo>
                    <a:pt x="0" y="110519"/>
                  </a:lnTo>
                  <a:cubicBezTo>
                    <a:pt x="0" y="81208"/>
                    <a:pt x="11644" y="53097"/>
                    <a:pt x="32370" y="32370"/>
                  </a:cubicBezTo>
                  <a:cubicBezTo>
                    <a:pt x="53097" y="11644"/>
                    <a:pt x="81208" y="0"/>
                    <a:pt x="110519" y="0"/>
                  </a:cubicBezTo>
                  <a:close/>
                </a:path>
              </a:pathLst>
            </a:custGeom>
            <a:solidFill>
              <a:srgbClr val="FFBC0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72" name="Google Shape;672;g2f6735ab26f_2_343"/>
            <p:cNvSpPr txBox="1"/>
            <p:nvPr/>
          </p:nvSpPr>
          <p:spPr>
            <a:xfrm>
              <a:off x="0" y="-57150"/>
              <a:ext cx="996273" cy="111693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3" name="Google Shape;673;g2f6735ab26f_2_343"/>
          <p:cNvGrpSpPr/>
          <p:nvPr/>
        </p:nvGrpSpPr>
        <p:grpSpPr>
          <a:xfrm>
            <a:off x="4672727" y="2068962"/>
            <a:ext cx="1891363" cy="2120436"/>
            <a:chOff x="0" y="-57150"/>
            <a:chExt cx="996273" cy="1116937"/>
          </a:xfrm>
        </p:grpSpPr>
        <p:sp>
          <p:nvSpPr>
            <p:cNvPr id="674" name="Google Shape;674;g2f6735ab26f_2_343"/>
            <p:cNvSpPr/>
            <p:nvPr/>
          </p:nvSpPr>
          <p:spPr>
            <a:xfrm>
              <a:off x="0" y="0"/>
              <a:ext cx="996273" cy="1059787"/>
            </a:xfrm>
            <a:custGeom>
              <a:rect b="b" l="l" r="r" t="t"/>
              <a:pathLst>
                <a:path extrusionOk="0" h="1059787" w="996273">
                  <a:moveTo>
                    <a:pt x="110519" y="0"/>
                  </a:moveTo>
                  <a:lnTo>
                    <a:pt x="885754" y="0"/>
                  </a:lnTo>
                  <a:cubicBezTo>
                    <a:pt x="915066" y="0"/>
                    <a:pt x="943177" y="11644"/>
                    <a:pt x="963903" y="32370"/>
                  </a:cubicBezTo>
                  <a:cubicBezTo>
                    <a:pt x="984629" y="53097"/>
                    <a:pt x="996273" y="81208"/>
                    <a:pt x="996273" y="110519"/>
                  </a:cubicBezTo>
                  <a:lnTo>
                    <a:pt x="996273" y="949268"/>
                  </a:lnTo>
                  <a:cubicBezTo>
                    <a:pt x="996273" y="1010306"/>
                    <a:pt x="946792" y="1059787"/>
                    <a:pt x="885754" y="1059787"/>
                  </a:cubicBezTo>
                  <a:lnTo>
                    <a:pt x="110519" y="1059787"/>
                  </a:lnTo>
                  <a:cubicBezTo>
                    <a:pt x="81208" y="1059787"/>
                    <a:pt x="53097" y="1048143"/>
                    <a:pt x="32370" y="1027417"/>
                  </a:cubicBezTo>
                  <a:cubicBezTo>
                    <a:pt x="11644" y="1006691"/>
                    <a:pt x="0" y="978580"/>
                    <a:pt x="0" y="949268"/>
                  </a:cubicBezTo>
                  <a:lnTo>
                    <a:pt x="0" y="110519"/>
                  </a:lnTo>
                  <a:cubicBezTo>
                    <a:pt x="0" y="81208"/>
                    <a:pt x="11644" y="53097"/>
                    <a:pt x="32370" y="32370"/>
                  </a:cubicBezTo>
                  <a:cubicBezTo>
                    <a:pt x="53097" y="11644"/>
                    <a:pt x="81208" y="0"/>
                    <a:pt x="110519" y="0"/>
                  </a:cubicBezTo>
                  <a:close/>
                </a:path>
              </a:pathLst>
            </a:custGeom>
            <a:solidFill>
              <a:srgbClr val="FFBC0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75" name="Google Shape;675;g2f6735ab26f_2_343"/>
            <p:cNvSpPr txBox="1"/>
            <p:nvPr/>
          </p:nvSpPr>
          <p:spPr>
            <a:xfrm>
              <a:off x="0" y="-57150"/>
              <a:ext cx="996273" cy="111693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6" name="Google Shape;676;g2f6735ab26f_2_343"/>
          <p:cNvGrpSpPr/>
          <p:nvPr/>
        </p:nvGrpSpPr>
        <p:grpSpPr>
          <a:xfrm>
            <a:off x="6738287" y="2068962"/>
            <a:ext cx="1891363" cy="2120436"/>
            <a:chOff x="0" y="-57150"/>
            <a:chExt cx="996273" cy="1116937"/>
          </a:xfrm>
        </p:grpSpPr>
        <p:sp>
          <p:nvSpPr>
            <p:cNvPr id="677" name="Google Shape;677;g2f6735ab26f_2_343"/>
            <p:cNvSpPr/>
            <p:nvPr/>
          </p:nvSpPr>
          <p:spPr>
            <a:xfrm>
              <a:off x="0" y="0"/>
              <a:ext cx="996273" cy="1059787"/>
            </a:xfrm>
            <a:custGeom>
              <a:rect b="b" l="l" r="r" t="t"/>
              <a:pathLst>
                <a:path extrusionOk="0" h="1059787" w="996273">
                  <a:moveTo>
                    <a:pt x="110519" y="0"/>
                  </a:moveTo>
                  <a:lnTo>
                    <a:pt x="885754" y="0"/>
                  </a:lnTo>
                  <a:cubicBezTo>
                    <a:pt x="915066" y="0"/>
                    <a:pt x="943177" y="11644"/>
                    <a:pt x="963903" y="32370"/>
                  </a:cubicBezTo>
                  <a:cubicBezTo>
                    <a:pt x="984629" y="53097"/>
                    <a:pt x="996273" y="81208"/>
                    <a:pt x="996273" y="110519"/>
                  </a:cubicBezTo>
                  <a:lnTo>
                    <a:pt x="996273" y="949268"/>
                  </a:lnTo>
                  <a:cubicBezTo>
                    <a:pt x="996273" y="1010306"/>
                    <a:pt x="946792" y="1059787"/>
                    <a:pt x="885754" y="1059787"/>
                  </a:cubicBezTo>
                  <a:lnTo>
                    <a:pt x="110519" y="1059787"/>
                  </a:lnTo>
                  <a:cubicBezTo>
                    <a:pt x="81208" y="1059787"/>
                    <a:pt x="53097" y="1048143"/>
                    <a:pt x="32370" y="1027417"/>
                  </a:cubicBezTo>
                  <a:cubicBezTo>
                    <a:pt x="11644" y="1006691"/>
                    <a:pt x="0" y="978580"/>
                    <a:pt x="0" y="949268"/>
                  </a:cubicBezTo>
                  <a:lnTo>
                    <a:pt x="0" y="110519"/>
                  </a:lnTo>
                  <a:cubicBezTo>
                    <a:pt x="0" y="81208"/>
                    <a:pt x="11644" y="53097"/>
                    <a:pt x="32370" y="32370"/>
                  </a:cubicBezTo>
                  <a:cubicBezTo>
                    <a:pt x="53097" y="11644"/>
                    <a:pt x="81208" y="0"/>
                    <a:pt x="110519" y="0"/>
                  </a:cubicBezTo>
                  <a:close/>
                </a:path>
              </a:pathLst>
            </a:custGeom>
            <a:solidFill>
              <a:srgbClr val="FFBC0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78" name="Google Shape;678;g2f6735ab26f_2_343"/>
            <p:cNvSpPr txBox="1"/>
            <p:nvPr/>
          </p:nvSpPr>
          <p:spPr>
            <a:xfrm>
              <a:off x="0" y="-57150"/>
              <a:ext cx="996273" cy="111693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9" name="Google Shape;679;g2f6735ab26f_2_343"/>
          <p:cNvGrpSpPr/>
          <p:nvPr/>
        </p:nvGrpSpPr>
        <p:grpSpPr>
          <a:xfrm>
            <a:off x="1189611" y="1879781"/>
            <a:ext cx="595354" cy="595354"/>
            <a:chOff x="0" y="0"/>
            <a:chExt cx="812800" cy="812800"/>
          </a:xfrm>
        </p:grpSpPr>
        <p:sp>
          <p:nvSpPr>
            <p:cNvPr id="680" name="Google Shape;680;g2f6735ab26f_2_34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D6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81" name="Google Shape;681;g2f6735ab26f_2_343"/>
            <p:cNvSpPr txBox="1"/>
            <p:nvPr/>
          </p:nvSpPr>
          <p:spPr>
            <a:xfrm>
              <a:off x="76200" y="19050"/>
              <a:ext cx="660400" cy="71755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82" name="Google Shape;682;g2f6735ab26f_2_343"/>
          <p:cNvGrpSpPr/>
          <p:nvPr/>
        </p:nvGrpSpPr>
        <p:grpSpPr>
          <a:xfrm>
            <a:off x="3255171" y="1879781"/>
            <a:ext cx="595354" cy="595354"/>
            <a:chOff x="0" y="0"/>
            <a:chExt cx="812800" cy="812800"/>
          </a:xfrm>
        </p:grpSpPr>
        <p:sp>
          <p:nvSpPr>
            <p:cNvPr id="683" name="Google Shape;683;g2f6735ab26f_2_34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D6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84" name="Google Shape;684;g2f6735ab26f_2_343"/>
            <p:cNvSpPr txBox="1"/>
            <p:nvPr/>
          </p:nvSpPr>
          <p:spPr>
            <a:xfrm>
              <a:off x="76200" y="19050"/>
              <a:ext cx="660400" cy="71755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85" name="Google Shape;685;g2f6735ab26f_2_343"/>
          <p:cNvGrpSpPr/>
          <p:nvPr/>
        </p:nvGrpSpPr>
        <p:grpSpPr>
          <a:xfrm>
            <a:off x="5320732" y="1879781"/>
            <a:ext cx="595354" cy="595354"/>
            <a:chOff x="0" y="0"/>
            <a:chExt cx="812800" cy="812800"/>
          </a:xfrm>
        </p:grpSpPr>
        <p:sp>
          <p:nvSpPr>
            <p:cNvPr id="686" name="Google Shape;686;g2f6735ab26f_2_34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D6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87" name="Google Shape;687;g2f6735ab26f_2_343"/>
            <p:cNvSpPr txBox="1"/>
            <p:nvPr/>
          </p:nvSpPr>
          <p:spPr>
            <a:xfrm>
              <a:off x="76200" y="19050"/>
              <a:ext cx="660400" cy="71755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88" name="Google Shape;688;g2f6735ab26f_2_343"/>
          <p:cNvGrpSpPr/>
          <p:nvPr/>
        </p:nvGrpSpPr>
        <p:grpSpPr>
          <a:xfrm>
            <a:off x="7386292" y="1879781"/>
            <a:ext cx="595354" cy="595354"/>
            <a:chOff x="0" y="0"/>
            <a:chExt cx="812800" cy="812800"/>
          </a:xfrm>
        </p:grpSpPr>
        <p:sp>
          <p:nvSpPr>
            <p:cNvPr id="689" name="Google Shape;689;g2f6735ab26f_2_34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D6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90" name="Google Shape;690;g2f6735ab26f_2_343"/>
            <p:cNvSpPr txBox="1"/>
            <p:nvPr/>
          </p:nvSpPr>
          <p:spPr>
            <a:xfrm>
              <a:off x="76200" y="19050"/>
              <a:ext cx="660400" cy="71755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91" name="Google Shape;691;g2f6735ab26f_2_343"/>
          <p:cNvSpPr/>
          <p:nvPr/>
        </p:nvSpPr>
        <p:spPr>
          <a:xfrm>
            <a:off x="2222114" y="1348073"/>
            <a:ext cx="4712227" cy="459442"/>
          </a:xfrm>
          <a:custGeom>
            <a:rect b="b" l="l" r="r" t="t"/>
            <a:pathLst>
              <a:path extrusionOk="0" h="918884" w="9424454">
                <a:moveTo>
                  <a:pt x="0" y="0"/>
                </a:moveTo>
                <a:lnTo>
                  <a:pt x="9424454" y="0"/>
                </a:lnTo>
                <a:lnTo>
                  <a:pt x="9424454" y="918884"/>
                </a:lnTo>
                <a:lnTo>
                  <a:pt x="0" y="918884"/>
                </a:lnTo>
                <a:lnTo>
                  <a:pt x="0" y="0"/>
                </a:lnTo>
                <a:close/>
              </a:path>
            </a:pathLst>
          </a:custGeom>
          <a:blipFill rotWithShape="1">
            <a:blip r:embed="rId4">
              <a:alphaModFix/>
            </a:blip>
            <a:stretch>
              <a:fillRect b="0" l="0" r="0" t="0"/>
            </a:stretch>
          </a:blipFill>
          <a:ln>
            <a:noFill/>
          </a:ln>
        </p:spPr>
      </p:sp>
      <p:grpSp>
        <p:nvGrpSpPr>
          <p:cNvPr id="692" name="Google Shape;692;g2f6735ab26f_2_343"/>
          <p:cNvGrpSpPr/>
          <p:nvPr/>
        </p:nvGrpSpPr>
        <p:grpSpPr>
          <a:xfrm>
            <a:off x="1933141" y="382327"/>
            <a:ext cx="5277719" cy="1091763"/>
            <a:chOff x="0" y="-57150"/>
            <a:chExt cx="2780033" cy="575085"/>
          </a:xfrm>
        </p:grpSpPr>
        <p:sp>
          <p:nvSpPr>
            <p:cNvPr id="693" name="Google Shape;693;g2f6735ab26f_2_343"/>
            <p:cNvSpPr/>
            <p:nvPr/>
          </p:nvSpPr>
          <p:spPr>
            <a:xfrm>
              <a:off x="0" y="0"/>
              <a:ext cx="2780033" cy="517935"/>
            </a:xfrm>
            <a:custGeom>
              <a:rect b="b" l="l" r="r" t="t"/>
              <a:pathLst>
                <a:path extrusionOk="0" h="517935" w="2780033">
                  <a:moveTo>
                    <a:pt x="67478" y="0"/>
                  </a:moveTo>
                  <a:lnTo>
                    <a:pt x="2712556" y="0"/>
                  </a:lnTo>
                  <a:cubicBezTo>
                    <a:pt x="2730452" y="0"/>
                    <a:pt x="2747615" y="7109"/>
                    <a:pt x="2760270" y="19764"/>
                  </a:cubicBezTo>
                  <a:cubicBezTo>
                    <a:pt x="2772924" y="32418"/>
                    <a:pt x="2780033" y="49581"/>
                    <a:pt x="2780033" y="67478"/>
                  </a:cubicBezTo>
                  <a:lnTo>
                    <a:pt x="2780033" y="450457"/>
                  </a:lnTo>
                  <a:cubicBezTo>
                    <a:pt x="2780033" y="487724"/>
                    <a:pt x="2749822" y="517935"/>
                    <a:pt x="2712556" y="517935"/>
                  </a:cubicBezTo>
                  <a:lnTo>
                    <a:pt x="67478" y="517935"/>
                  </a:lnTo>
                  <a:cubicBezTo>
                    <a:pt x="49581" y="517935"/>
                    <a:pt x="32418" y="510826"/>
                    <a:pt x="19764" y="498171"/>
                  </a:cubicBezTo>
                  <a:cubicBezTo>
                    <a:pt x="7109" y="485517"/>
                    <a:pt x="0" y="468354"/>
                    <a:pt x="0" y="450457"/>
                  </a:cubicBezTo>
                  <a:lnTo>
                    <a:pt x="0" y="67478"/>
                  </a:lnTo>
                  <a:cubicBezTo>
                    <a:pt x="0" y="30211"/>
                    <a:pt x="30211" y="0"/>
                    <a:pt x="67478" y="0"/>
                  </a:cubicBezTo>
                  <a:close/>
                </a:path>
              </a:pathLst>
            </a:custGeom>
            <a:solidFill>
              <a:srgbClr val="013880"/>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94" name="Google Shape;694;g2f6735ab26f_2_343"/>
            <p:cNvSpPr txBox="1"/>
            <p:nvPr/>
          </p:nvSpPr>
          <p:spPr>
            <a:xfrm>
              <a:off x="0" y="-57150"/>
              <a:ext cx="2780033" cy="57508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95" name="Google Shape;695;g2f6735ab26f_2_343"/>
          <p:cNvSpPr txBox="1"/>
          <p:nvPr/>
        </p:nvSpPr>
        <p:spPr>
          <a:xfrm>
            <a:off x="2647973" y="786098"/>
            <a:ext cx="3701112" cy="409575"/>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0" i="0" lang="en" sz="2700" u="none" cap="none" strike="noStrike">
                <a:solidFill>
                  <a:srgbClr val="FFFFFF"/>
                </a:solidFill>
                <a:latin typeface="League Spartan"/>
                <a:ea typeface="League Spartan"/>
                <a:cs typeface="League Spartan"/>
                <a:sym typeface="League Spartan"/>
              </a:rPr>
              <a:t>PAYMENT OPTIONS</a:t>
            </a:r>
            <a:endParaRPr sz="700"/>
          </a:p>
        </p:txBody>
      </p:sp>
      <p:sp>
        <p:nvSpPr>
          <p:cNvPr id="696" name="Google Shape;696;g2f6735ab26f_2_343"/>
          <p:cNvSpPr txBox="1"/>
          <p:nvPr/>
        </p:nvSpPr>
        <p:spPr>
          <a:xfrm>
            <a:off x="752462" y="2619112"/>
            <a:ext cx="1469653" cy="32575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 sz="1800" u="none" cap="none" strike="noStrike">
                <a:solidFill>
                  <a:srgbClr val="000000"/>
                </a:solidFill>
                <a:latin typeface="Poppins"/>
                <a:ea typeface="Poppins"/>
                <a:cs typeface="Poppins"/>
                <a:sym typeface="Poppins"/>
              </a:rPr>
              <a:t>ON-SITE</a:t>
            </a:r>
            <a:endParaRPr sz="700"/>
          </a:p>
        </p:txBody>
      </p:sp>
      <p:sp>
        <p:nvSpPr>
          <p:cNvPr id="697" name="Google Shape;697;g2f6735ab26f_2_343"/>
          <p:cNvSpPr txBox="1"/>
          <p:nvPr/>
        </p:nvSpPr>
        <p:spPr>
          <a:xfrm>
            <a:off x="1321284" y="1822032"/>
            <a:ext cx="332008" cy="610840"/>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3400" u="none" cap="none" strike="noStrike">
                <a:solidFill>
                  <a:srgbClr val="FFFFFF"/>
                </a:solidFill>
                <a:latin typeface="Poppins"/>
                <a:ea typeface="Poppins"/>
                <a:cs typeface="Poppins"/>
                <a:sym typeface="Poppins"/>
              </a:rPr>
              <a:t>1</a:t>
            </a:r>
            <a:endParaRPr sz="700"/>
          </a:p>
        </p:txBody>
      </p:sp>
      <p:sp>
        <p:nvSpPr>
          <p:cNvPr id="698" name="Google Shape;698;g2f6735ab26f_2_343"/>
          <p:cNvSpPr txBox="1"/>
          <p:nvPr/>
        </p:nvSpPr>
        <p:spPr>
          <a:xfrm>
            <a:off x="3386845" y="1822032"/>
            <a:ext cx="332007" cy="610840"/>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3400" u="none" cap="none" strike="noStrike">
                <a:solidFill>
                  <a:srgbClr val="FFFFFF"/>
                </a:solidFill>
                <a:latin typeface="Poppins"/>
                <a:ea typeface="Poppins"/>
                <a:cs typeface="Poppins"/>
                <a:sym typeface="Poppins"/>
              </a:rPr>
              <a:t>2</a:t>
            </a:r>
            <a:endParaRPr sz="700"/>
          </a:p>
        </p:txBody>
      </p:sp>
      <p:sp>
        <p:nvSpPr>
          <p:cNvPr id="699" name="Google Shape;699;g2f6735ab26f_2_343"/>
          <p:cNvSpPr txBox="1"/>
          <p:nvPr/>
        </p:nvSpPr>
        <p:spPr>
          <a:xfrm>
            <a:off x="5452405" y="1822032"/>
            <a:ext cx="332007" cy="610840"/>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3400" u="none" cap="none" strike="noStrike">
                <a:solidFill>
                  <a:srgbClr val="FFFFFF"/>
                </a:solidFill>
                <a:latin typeface="Poppins"/>
                <a:ea typeface="Poppins"/>
                <a:cs typeface="Poppins"/>
                <a:sym typeface="Poppins"/>
              </a:rPr>
              <a:t>3</a:t>
            </a:r>
            <a:endParaRPr sz="700"/>
          </a:p>
        </p:txBody>
      </p:sp>
      <p:sp>
        <p:nvSpPr>
          <p:cNvPr id="700" name="Google Shape;700;g2f6735ab26f_2_343"/>
          <p:cNvSpPr txBox="1"/>
          <p:nvPr/>
        </p:nvSpPr>
        <p:spPr>
          <a:xfrm>
            <a:off x="7516590" y="1822032"/>
            <a:ext cx="332007" cy="610840"/>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3400" u="none" cap="none" strike="noStrike">
                <a:solidFill>
                  <a:srgbClr val="FFFFFF"/>
                </a:solidFill>
                <a:latin typeface="Poppins"/>
                <a:ea typeface="Poppins"/>
                <a:cs typeface="Poppins"/>
                <a:sym typeface="Poppins"/>
              </a:rPr>
              <a:t>4</a:t>
            </a:r>
            <a:endParaRPr sz="700"/>
          </a:p>
        </p:txBody>
      </p:sp>
      <p:sp>
        <p:nvSpPr>
          <p:cNvPr id="701" name="Google Shape;701;g2f6735ab26f_2_343"/>
          <p:cNvSpPr txBox="1"/>
          <p:nvPr/>
        </p:nvSpPr>
        <p:spPr>
          <a:xfrm>
            <a:off x="2818022" y="2619112"/>
            <a:ext cx="1469653" cy="32575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 sz="1800" u="none" cap="none" strike="noStrike">
                <a:solidFill>
                  <a:srgbClr val="000000"/>
                </a:solidFill>
                <a:latin typeface="Poppins"/>
                <a:ea typeface="Poppins"/>
                <a:cs typeface="Poppins"/>
                <a:sym typeface="Poppins"/>
              </a:rPr>
              <a:t>ACH</a:t>
            </a:r>
            <a:endParaRPr sz="700"/>
          </a:p>
        </p:txBody>
      </p:sp>
      <p:sp>
        <p:nvSpPr>
          <p:cNvPr id="702" name="Google Shape;702;g2f6735ab26f_2_343"/>
          <p:cNvSpPr txBox="1"/>
          <p:nvPr/>
        </p:nvSpPr>
        <p:spPr>
          <a:xfrm>
            <a:off x="4836466" y="2619112"/>
            <a:ext cx="1586090" cy="32575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 sz="1800" u="none" cap="none" strike="noStrike">
                <a:solidFill>
                  <a:srgbClr val="000000"/>
                </a:solidFill>
                <a:latin typeface="Poppins"/>
                <a:ea typeface="Poppins"/>
                <a:cs typeface="Poppins"/>
                <a:sym typeface="Poppins"/>
              </a:rPr>
              <a:t>CREDIT CARD</a:t>
            </a:r>
            <a:endParaRPr sz="700"/>
          </a:p>
        </p:txBody>
      </p:sp>
      <p:sp>
        <p:nvSpPr>
          <p:cNvPr id="703" name="Google Shape;703;g2f6735ab26f_2_343"/>
          <p:cNvSpPr txBox="1"/>
          <p:nvPr/>
        </p:nvSpPr>
        <p:spPr>
          <a:xfrm>
            <a:off x="6949143" y="2619112"/>
            <a:ext cx="1469652" cy="32575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 sz="1800" u="none" cap="none" strike="noStrike">
                <a:solidFill>
                  <a:srgbClr val="000000"/>
                </a:solidFill>
                <a:latin typeface="Poppins"/>
                <a:ea typeface="Poppins"/>
                <a:cs typeface="Poppins"/>
                <a:sym typeface="Poppins"/>
              </a:rPr>
              <a:t>FLEX FUND</a:t>
            </a:r>
            <a:endParaRPr sz="700"/>
          </a:p>
        </p:txBody>
      </p:sp>
      <p:sp>
        <p:nvSpPr>
          <p:cNvPr id="704" name="Google Shape;704;g2f6735ab26f_2_343"/>
          <p:cNvSpPr txBox="1"/>
          <p:nvPr/>
        </p:nvSpPr>
        <p:spPr>
          <a:xfrm>
            <a:off x="2720010" y="3067932"/>
            <a:ext cx="1665677" cy="504507"/>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Our electronic check option</a:t>
            </a:r>
            <a:endParaRPr sz="700"/>
          </a:p>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is available for no </a:t>
            </a:r>
            <a:endParaRPr sz="700"/>
          </a:p>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additional fee.</a:t>
            </a:r>
            <a:endParaRPr sz="700"/>
          </a:p>
        </p:txBody>
      </p:sp>
      <p:sp>
        <p:nvSpPr>
          <p:cNvPr id="705" name="Google Shape;705;g2f6735ab26f_2_343"/>
          <p:cNvSpPr txBox="1"/>
          <p:nvPr/>
        </p:nvSpPr>
        <p:spPr>
          <a:xfrm>
            <a:off x="4785570" y="3067932"/>
            <a:ext cx="1665677" cy="504507"/>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Credit or debit card</a:t>
            </a:r>
            <a:endParaRPr sz="700"/>
          </a:p>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payments accepted</a:t>
            </a:r>
            <a:endParaRPr sz="700"/>
          </a:p>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online, directly.</a:t>
            </a:r>
            <a:endParaRPr sz="700"/>
          </a:p>
        </p:txBody>
      </p:sp>
      <p:sp>
        <p:nvSpPr>
          <p:cNvPr id="706" name="Google Shape;706;g2f6735ab26f_2_343"/>
          <p:cNvSpPr txBox="1"/>
          <p:nvPr/>
        </p:nvSpPr>
        <p:spPr>
          <a:xfrm>
            <a:off x="6851130" y="3067932"/>
            <a:ext cx="1665677" cy="671195"/>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Elite’s pay at close of </a:t>
            </a:r>
            <a:endParaRPr sz="700"/>
          </a:p>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escrow option, available</a:t>
            </a:r>
            <a:endParaRPr sz="700"/>
          </a:p>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for all buyer-side </a:t>
            </a:r>
            <a:endParaRPr sz="700"/>
          </a:p>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transactions!</a:t>
            </a:r>
            <a:endParaRPr sz="700"/>
          </a:p>
        </p:txBody>
      </p:sp>
      <p:sp>
        <p:nvSpPr>
          <p:cNvPr id="707" name="Google Shape;707;g2f6735ab26f_2_343"/>
          <p:cNvSpPr txBox="1"/>
          <p:nvPr/>
        </p:nvSpPr>
        <p:spPr>
          <a:xfrm>
            <a:off x="654449" y="3067932"/>
            <a:ext cx="1665677" cy="504507"/>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0" i="0" lang="en" sz="900" u="none" cap="none" strike="noStrike">
                <a:solidFill>
                  <a:srgbClr val="000000"/>
                </a:solidFill>
                <a:latin typeface="Poppins"/>
                <a:ea typeface="Poppins"/>
                <a:cs typeface="Poppins"/>
                <a:sym typeface="Poppins"/>
              </a:rPr>
              <a:t>Cash or check payments accepted on-site at the inspection</a:t>
            </a:r>
            <a:endParaRPr sz="700"/>
          </a:p>
        </p:txBody>
      </p:sp>
      <p:sp>
        <p:nvSpPr>
          <p:cNvPr id="708" name="Google Shape;708;g2f6735ab26f_2_343"/>
          <p:cNvSpPr/>
          <p:nvPr/>
        </p:nvSpPr>
        <p:spPr>
          <a:xfrm>
            <a:off x="-627065" y="-345378"/>
            <a:ext cx="1920314" cy="2506119"/>
          </a:xfrm>
          <a:custGeom>
            <a:rect b="b" l="l" r="r" t="t"/>
            <a:pathLst>
              <a:path extrusionOk="0" h="5012238" w="3840627">
                <a:moveTo>
                  <a:pt x="0" y="0"/>
                </a:moveTo>
                <a:lnTo>
                  <a:pt x="3840627" y="0"/>
                </a:lnTo>
                <a:lnTo>
                  <a:pt x="3840627" y="5012238"/>
                </a:lnTo>
                <a:lnTo>
                  <a:pt x="0" y="5012238"/>
                </a:lnTo>
                <a:lnTo>
                  <a:pt x="0" y="0"/>
                </a:lnTo>
                <a:close/>
              </a:path>
            </a:pathLst>
          </a:custGeom>
          <a:blipFill rotWithShape="1">
            <a:blip r:embed="rId5">
              <a:alphaModFix/>
            </a:blip>
            <a:stretch>
              <a:fillRect b="0" l="0" r="0" t="0"/>
            </a:stretch>
          </a:blipFill>
          <a:ln>
            <a:noFill/>
          </a:ln>
        </p:spPr>
      </p:sp>
      <p:sp>
        <p:nvSpPr>
          <p:cNvPr id="709" name="Google Shape;709;g2f6735ab26f_2_343"/>
          <p:cNvSpPr/>
          <p:nvPr/>
        </p:nvSpPr>
        <p:spPr>
          <a:xfrm flipH="1">
            <a:off x="7850752" y="-345378"/>
            <a:ext cx="1920313" cy="2506119"/>
          </a:xfrm>
          <a:custGeom>
            <a:rect b="b" l="l" r="r" t="t"/>
            <a:pathLst>
              <a:path extrusionOk="0" h="5012238" w="3840627">
                <a:moveTo>
                  <a:pt x="3840627" y="0"/>
                </a:moveTo>
                <a:lnTo>
                  <a:pt x="0" y="0"/>
                </a:lnTo>
                <a:lnTo>
                  <a:pt x="0" y="5012238"/>
                </a:lnTo>
                <a:lnTo>
                  <a:pt x="3840627" y="5012238"/>
                </a:lnTo>
                <a:lnTo>
                  <a:pt x="3840627" y="0"/>
                </a:lnTo>
                <a:close/>
              </a:path>
            </a:pathLst>
          </a:custGeom>
          <a:blipFill rotWithShape="1">
            <a:blip r:embed="rId5">
              <a:alphaModFix/>
            </a:blip>
            <a:stretch>
              <a:fillRect b="0" l="0" r="0" t="0"/>
            </a:stretch>
          </a:blipFill>
          <a:ln>
            <a:noFill/>
          </a:ln>
        </p:spPr>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DE0E6"/>
            </a:gs>
            <a:gs pos="100000">
              <a:srgbClr val="004AAD"/>
            </a:gs>
          </a:gsLst>
          <a:lin ang="0" scaled="0"/>
        </a:gradFill>
      </p:bgPr>
    </p:bg>
    <p:spTree>
      <p:nvGrpSpPr>
        <p:cNvPr id="713" name="Shape 713"/>
        <p:cNvGrpSpPr/>
        <p:nvPr/>
      </p:nvGrpSpPr>
      <p:grpSpPr>
        <a:xfrm>
          <a:off x="0" y="0"/>
          <a:ext cx="0" cy="0"/>
          <a:chOff x="0" y="0"/>
          <a:chExt cx="0" cy="0"/>
        </a:xfrm>
      </p:grpSpPr>
      <p:sp>
        <p:nvSpPr>
          <p:cNvPr id="714" name="Google Shape;714;g2f6735ab26f_2_390"/>
          <p:cNvSpPr/>
          <p:nvPr/>
        </p:nvSpPr>
        <p:spPr>
          <a:xfrm>
            <a:off x="343007" y="710254"/>
            <a:ext cx="4369509" cy="4279513"/>
          </a:xfrm>
          <a:custGeom>
            <a:rect b="b" l="l" r="r" t="t"/>
            <a:pathLst>
              <a:path extrusionOk="0" h="8559026" w="8739017">
                <a:moveTo>
                  <a:pt x="0" y="0"/>
                </a:moveTo>
                <a:lnTo>
                  <a:pt x="8739017" y="0"/>
                </a:lnTo>
                <a:lnTo>
                  <a:pt x="8739017" y="8559025"/>
                </a:lnTo>
                <a:lnTo>
                  <a:pt x="0" y="8559025"/>
                </a:lnTo>
                <a:lnTo>
                  <a:pt x="0" y="0"/>
                </a:lnTo>
                <a:close/>
              </a:path>
            </a:pathLst>
          </a:custGeom>
          <a:blipFill rotWithShape="1">
            <a:blip r:embed="rId3">
              <a:alphaModFix/>
            </a:blip>
            <a:stretch>
              <a:fillRect b="0" l="0" r="0" t="-2101"/>
            </a:stretch>
          </a:blipFill>
          <a:ln cap="sq" cmpd="sng" w="38100">
            <a:solidFill>
              <a:srgbClr val="000000"/>
            </a:solidFill>
            <a:prstDash val="solid"/>
            <a:miter lim="8000"/>
            <a:headEnd len="sm" w="sm" type="none"/>
            <a:tailEnd len="sm" w="sm" type="none"/>
          </a:ln>
        </p:spPr>
      </p:sp>
      <p:sp>
        <p:nvSpPr>
          <p:cNvPr id="715" name="Google Shape;715;g2f6735ab26f_2_390"/>
          <p:cNvSpPr/>
          <p:nvPr/>
        </p:nvSpPr>
        <p:spPr>
          <a:xfrm>
            <a:off x="6848166" y="1392646"/>
            <a:ext cx="1390663" cy="1323835"/>
          </a:xfrm>
          <a:custGeom>
            <a:rect b="b" l="l" r="r" t="t"/>
            <a:pathLst>
              <a:path extrusionOk="0" h="2647670" w="2781326">
                <a:moveTo>
                  <a:pt x="0" y="0"/>
                </a:moveTo>
                <a:lnTo>
                  <a:pt x="2781326" y="0"/>
                </a:lnTo>
                <a:lnTo>
                  <a:pt x="2781326" y="2647670"/>
                </a:lnTo>
                <a:lnTo>
                  <a:pt x="0" y="2647670"/>
                </a:lnTo>
                <a:lnTo>
                  <a:pt x="0" y="0"/>
                </a:lnTo>
                <a:close/>
              </a:path>
            </a:pathLst>
          </a:custGeom>
          <a:blipFill rotWithShape="1">
            <a:blip r:embed="rId4">
              <a:alphaModFix/>
            </a:blip>
            <a:stretch>
              <a:fillRect b="0" l="0" r="0" t="0"/>
            </a:stretch>
          </a:blipFill>
          <a:ln>
            <a:noFill/>
          </a:ln>
        </p:spPr>
      </p:sp>
      <p:sp>
        <p:nvSpPr>
          <p:cNvPr id="716" name="Google Shape;716;g2f6735ab26f_2_390"/>
          <p:cNvSpPr/>
          <p:nvPr/>
        </p:nvSpPr>
        <p:spPr>
          <a:xfrm>
            <a:off x="6848166" y="93982"/>
            <a:ext cx="1401108" cy="1031423"/>
          </a:xfrm>
          <a:custGeom>
            <a:rect b="b" l="l" r="r" t="t"/>
            <a:pathLst>
              <a:path extrusionOk="0" h="2062845" w="2802216">
                <a:moveTo>
                  <a:pt x="0" y="0"/>
                </a:moveTo>
                <a:lnTo>
                  <a:pt x="2802216" y="0"/>
                </a:lnTo>
                <a:lnTo>
                  <a:pt x="2802216" y="2062845"/>
                </a:lnTo>
                <a:lnTo>
                  <a:pt x="0" y="2062845"/>
                </a:lnTo>
                <a:lnTo>
                  <a:pt x="0" y="0"/>
                </a:lnTo>
                <a:close/>
              </a:path>
            </a:pathLst>
          </a:custGeom>
          <a:blipFill rotWithShape="1">
            <a:blip r:embed="rId5">
              <a:alphaModFix/>
            </a:blip>
            <a:stretch>
              <a:fillRect b="0" l="0" r="0" t="0"/>
            </a:stretch>
          </a:blipFill>
          <a:ln>
            <a:noFill/>
          </a:ln>
        </p:spPr>
      </p:sp>
      <p:sp>
        <p:nvSpPr>
          <p:cNvPr id="717" name="Google Shape;717;g2f6735ab26f_2_390"/>
          <p:cNvSpPr/>
          <p:nvPr/>
        </p:nvSpPr>
        <p:spPr>
          <a:xfrm>
            <a:off x="5041128" y="83165"/>
            <a:ext cx="1479397" cy="4977169"/>
          </a:xfrm>
          <a:custGeom>
            <a:rect b="b" l="l" r="r" t="t"/>
            <a:pathLst>
              <a:path extrusionOk="0" h="9954338" w="2958795">
                <a:moveTo>
                  <a:pt x="0" y="0"/>
                </a:moveTo>
                <a:lnTo>
                  <a:pt x="2958795" y="0"/>
                </a:lnTo>
                <a:lnTo>
                  <a:pt x="2958795" y="9954338"/>
                </a:lnTo>
                <a:lnTo>
                  <a:pt x="0" y="9954338"/>
                </a:lnTo>
                <a:lnTo>
                  <a:pt x="0" y="0"/>
                </a:lnTo>
                <a:close/>
              </a:path>
            </a:pathLst>
          </a:custGeom>
          <a:blipFill rotWithShape="1">
            <a:blip r:embed="rId6">
              <a:alphaModFix/>
            </a:blip>
            <a:stretch>
              <a:fillRect b="0" l="0" r="0" t="0"/>
            </a:stretch>
          </a:blipFill>
          <a:ln>
            <a:noFill/>
          </a:ln>
        </p:spPr>
      </p:sp>
      <p:sp>
        <p:nvSpPr>
          <p:cNvPr id="718" name="Google Shape;718;g2f6735ab26f_2_390"/>
          <p:cNvSpPr/>
          <p:nvPr/>
        </p:nvSpPr>
        <p:spPr>
          <a:xfrm>
            <a:off x="6907153" y="2901110"/>
            <a:ext cx="1272688" cy="2170041"/>
          </a:xfrm>
          <a:custGeom>
            <a:rect b="b" l="l" r="r" t="t"/>
            <a:pathLst>
              <a:path extrusionOk="0" h="4340082" w="2545376">
                <a:moveTo>
                  <a:pt x="0" y="0"/>
                </a:moveTo>
                <a:lnTo>
                  <a:pt x="2545376" y="0"/>
                </a:lnTo>
                <a:lnTo>
                  <a:pt x="2545376" y="4340082"/>
                </a:lnTo>
                <a:lnTo>
                  <a:pt x="0" y="4340082"/>
                </a:lnTo>
                <a:lnTo>
                  <a:pt x="0" y="0"/>
                </a:lnTo>
                <a:close/>
              </a:path>
            </a:pathLst>
          </a:custGeom>
          <a:blipFill rotWithShape="1">
            <a:blip r:embed="rId7">
              <a:alphaModFix/>
            </a:blip>
            <a:stretch>
              <a:fillRect b="0" l="0" r="0" t="0"/>
            </a:stretch>
          </a:blipFill>
          <a:ln>
            <a:noFill/>
          </a:ln>
        </p:spPr>
      </p:sp>
      <p:sp>
        <p:nvSpPr>
          <p:cNvPr id="719" name="Google Shape;719;g2f6735ab26f_2_390"/>
          <p:cNvSpPr txBox="1"/>
          <p:nvPr/>
        </p:nvSpPr>
        <p:spPr>
          <a:xfrm>
            <a:off x="949259" y="-20318"/>
            <a:ext cx="3025155" cy="730572"/>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 sz="4000" u="none" cap="none" strike="noStrike">
                <a:solidFill>
                  <a:srgbClr val="000000"/>
                </a:solidFill>
                <a:latin typeface="Poppins"/>
                <a:ea typeface="Poppins"/>
                <a:cs typeface="Poppins"/>
                <a:sym typeface="Poppins"/>
              </a:rPr>
              <a:t>THANK YOU</a:t>
            </a:r>
            <a:endParaRPr sz="7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13"/>
          <p:cNvSpPr txBox="1"/>
          <p:nvPr>
            <p:ph type="title"/>
          </p:nvPr>
        </p:nvSpPr>
        <p:spPr>
          <a:xfrm>
            <a:off x="1330524" y="535782"/>
            <a:ext cx="3107400" cy="2049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1400"/>
              <a:buNone/>
            </a:pPr>
            <a:r>
              <a:t/>
            </a:r>
            <a:endParaRPr/>
          </a:p>
        </p:txBody>
      </p:sp>
      <p:sp>
        <p:nvSpPr>
          <p:cNvPr id="725" name="Google Shape;725;p13"/>
          <p:cNvSpPr txBox="1"/>
          <p:nvPr>
            <p:ph idx="1" type="body"/>
          </p:nvPr>
        </p:nvSpPr>
        <p:spPr>
          <a:xfrm>
            <a:off x="1330524" y="2578448"/>
            <a:ext cx="3107400" cy="2049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000"/>
              <a:buNone/>
            </a:pPr>
            <a:r>
              <a:t/>
            </a:r>
            <a:endParaRPr/>
          </a:p>
        </p:txBody>
      </p:sp>
      <p:pic>
        <p:nvPicPr>
          <p:cNvPr id="726" name="Google Shape;726;p13"/>
          <p:cNvPicPr preferRelativeResize="0"/>
          <p:nvPr/>
        </p:nvPicPr>
        <p:blipFill rotWithShape="1">
          <a:blip r:embed="rId3">
            <a:alphaModFix/>
          </a:blip>
          <a:srcRect b="0" l="0" r="0" t="0"/>
          <a:stretch/>
        </p:blipFill>
        <p:spPr>
          <a:xfrm>
            <a:off x="0" y="946285"/>
            <a:ext cx="9144000" cy="325092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30" name="Shape 730"/>
        <p:cNvGrpSpPr/>
        <p:nvPr/>
      </p:nvGrpSpPr>
      <p:grpSpPr>
        <a:xfrm>
          <a:off x="0" y="0"/>
          <a:ext cx="0" cy="0"/>
          <a:chOff x="0" y="0"/>
          <a:chExt cx="0" cy="0"/>
        </a:xfrm>
      </p:grpSpPr>
      <p:sp>
        <p:nvSpPr>
          <p:cNvPr id="731" name="Google Shape;731;p14"/>
          <p:cNvSpPr/>
          <p:nvPr>
            <p:ph idx="2" type="pic"/>
          </p:nvPr>
        </p:nvSpPr>
        <p:spPr>
          <a:xfrm>
            <a:off x="4679156" y="321469"/>
            <a:ext cx="2826300" cy="4092000"/>
          </a:xfrm>
          <a:prstGeom prst="rect">
            <a:avLst/>
          </a:prstGeom>
          <a:noFill/>
          <a:ln>
            <a:noFill/>
          </a:ln>
        </p:spPr>
      </p:sp>
      <p:sp>
        <p:nvSpPr>
          <p:cNvPr id="732" name="Google Shape;732;p14"/>
          <p:cNvSpPr txBox="1"/>
          <p:nvPr>
            <p:ph type="title"/>
          </p:nvPr>
        </p:nvSpPr>
        <p:spPr>
          <a:xfrm>
            <a:off x="1330524" y="535782"/>
            <a:ext cx="3107400" cy="2049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1400"/>
              <a:buNone/>
            </a:pPr>
            <a:r>
              <a:t/>
            </a:r>
            <a:endParaRPr/>
          </a:p>
        </p:txBody>
      </p:sp>
      <p:sp>
        <p:nvSpPr>
          <p:cNvPr id="733" name="Google Shape;733;p14"/>
          <p:cNvSpPr txBox="1"/>
          <p:nvPr>
            <p:ph idx="1" type="body"/>
          </p:nvPr>
        </p:nvSpPr>
        <p:spPr>
          <a:xfrm>
            <a:off x="1330524" y="2578448"/>
            <a:ext cx="3107400" cy="2049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000"/>
              <a:buNone/>
            </a:pPr>
            <a:r>
              <a:t/>
            </a:r>
            <a:endParaRPr/>
          </a:p>
        </p:txBody>
      </p:sp>
      <p:pic>
        <p:nvPicPr>
          <p:cNvPr id="734" name="Google Shape;734;p14"/>
          <p:cNvPicPr preferRelativeResize="0"/>
          <p:nvPr/>
        </p:nvPicPr>
        <p:blipFill rotWithShape="1">
          <a:blip r:embed="rId3">
            <a:alphaModFix/>
          </a:blip>
          <a:srcRect b="0" l="0" r="0" t="0"/>
          <a:stretch/>
        </p:blipFill>
        <p:spPr>
          <a:xfrm>
            <a:off x="2750106" y="0"/>
            <a:ext cx="3643789" cy="51435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