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4"/>
  </p:sldMasterIdLst>
  <p:notesMasterIdLst>
    <p:notesMasterId r:id="rId8"/>
  </p:notesMasterIdLst>
  <p:sldIdLst>
    <p:sldId id="318" r:id="rId5"/>
    <p:sldId id="546" r:id="rId6"/>
    <p:sldId id="471" r:id="rId7"/>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24" userDrawn="1">
          <p15:clr>
            <a:srgbClr val="A4A3A4"/>
          </p15:clr>
        </p15:guide>
        <p15:guide id="3" pos="17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 Sadl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319"/>
    <a:srgbClr val="215968"/>
    <a:srgbClr val="6F8D9A"/>
    <a:srgbClr val="538DD5"/>
    <a:srgbClr val="33CCCC"/>
    <a:srgbClr val="163E49"/>
    <a:srgbClr val="000000"/>
    <a:srgbClr val="FE2110"/>
    <a:srgbClr val="DFDA18"/>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4" autoAdjust="0"/>
    <p:restoredTop sz="65468" autoAdjust="0"/>
  </p:normalViewPr>
  <p:slideViewPr>
    <p:cSldViewPr snapToGrid="0" snapToObjects="1">
      <p:cViewPr varScale="1">
        <p:scale>
          <a:sx n="68" d="100"/>
          <a:sy n="68" d="100"/>
        </p:scale>
        <p:origin x="1086" y="48"/>
      </p:cViewPr>
      <p:guideLst>
        <p:guide orient="horz" pos="2160"/>
        <p:guide pos="4024"/>
        <p:guide pos="1728"/>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124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16E02B9E-F96B-4F9A-ADFF-5032C10DB5E8}" type="datetimeFigureOut">
              <a:rPr lang="en-US" smtClean="0"/>
              <a:pPr/>
              <a:t>9/16/2024</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4244A142-92F3-46F1-86D5-1E8CE6A65890}" type="slidenum">
              <a:rPr lang="en-US" smtClean="0"/>
              <a:pPr/>
              <a:t>‹#›</a:t>
            </a:fld>
            <a:endParaRPr lang="en-US"/>
          </a:p>
        </p:txBody>
      </p:sp>
    </p:spTree>
    <p:extLst>
      <p:ext uri="{BB962C8B-B14F-4D97-AF65-F5344CB8AC3E}">
        <p14:creationId xmlns:p14="http://schemas.microsoft.com/office/powerpoint/2010/main" val="424352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195388" y="701675"/>
            <a:ext cx="4619625" cy="34639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01040" y="4387136"/>
            <a:ext cx="5608320" cy="41562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z="1800" dirty="0"/>
          </a:p>
        </p:txBody>
      </p:sp>
    </p:spTree>
    <p:extLst>
      <p:ext uri="{BB962C8B-B14F-4D97-AF65-F5344CB8AC3E}">
        <p14:creationId xmlns:p14="http://schemas.microsoft.com/office/powerpoint/2010/main" val="354160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xfrm>
            <a:off x="1195388" y="701675"/>
            <a:ext cx="4619625" cy="3463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5" name="Rectangle 2"/>
          <p:cNvSpPr>
            <a:spLocks noGrp="1" noChangeArrowheads="1"/>
          </p:cNvSpPr>
          <p:nvPr>
            <p:ph type="body" idx="1"/>
          </p:nvPr>
        </p:nvSpPr>
        <p:spPr>
          <a:xfrm>
            <a:off x="701040" y="4387136"/>
            <a:ext cx="5608320" cy="41562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latin typeface="Times New Roman" pitchFamily="18" charset="0"/>
              </a:rPr>
              <a:t>Those are just a couple real-world examples of customers who have allowed us to put our money where our mouth is and we’re confident that you can achieve similar results in your own press lines. So much so, that we guarantee that you’ll get a minimum of 10% average increase in production rate (with minimum of 3 tool study) or we don’t charge you a dime! </a:t>
            </a:r>
          </a:p>
        </p:txBody>
      </p:sp>
    </p:spTree>
    <p:extLst>
      <p:ext uri="{BB962C8B-B14F-4D97-AF65-F5344CB8AC3E}">
        <p14:creationId xmlns:p14="http://schemas.microsoft.com/office/powerpoint/2010/main" val="415278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Rectangle 1"/>
          <p:cNvSpPr>
            <a:spLocks noGrp="1" noRot="1" noChangeAspect="1" noChangeArrowheads="1" noTextEdit="1"/>
          </p:cNvSpPr>
          <p:nvPr>
            <p:ph type="sldImg"/>
          </p:nvPr>
        </p:nvSpPr>
        <p:spPr>
          <a:xfrm>
            <a:off x="1195388" y="701675"/>
            <a:ext cx="4619625" cy="3463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283" name="Rectangle 2"/>
          <p:cNvSpPr>
            <a:spLocks noGrp="1" noChangeArrowheads="1"/>
          </p:cNvSpPr>
          <p:nvPr>
            <p:ph type="body" idx="1"/>
          </p:nvPr>
        </p:nvSpPr>
        <p:spPr>
          <a:xfrm>
            <a:off x="701040" y="4387136"/>
            <a:ext cx="5608320" cy="41562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itchFamily="18" charset="0"/>
            </a:endParaRPr>
          </a:p>
        </p:txBody>
      </p:sp>
    </p:spTree>
    <p:extLst>
      <p:ext uri="{BB962C8B-B14F-4D97-AF65-F5344CB8AC3E}">
        <p14:creationId xmlns:p14="http://schemas.microsoft.com/office/powerpoint/2010/main" val="277116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DFA4A0D-8F7F-4783-9D19-04582F8CC427}" type="datetimeFigureOut">
              <a:rPr lang="en-US" altLang="en-US" smtClean="0"/>
              <a:pPr>
                <a:defRPr/>
              </a:pPr>
              <a:t>9/16/2024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AB3860-D71D-4544-B2DD-9A4C0077A74E}" type="slidenum">
              <a:rPr lang="en-US" altLang="en-US" smtClean="0"/>
              <a:pPr>
                <a:defRPr/>
              </a:pPr>
              <a:t>‹#›</a:t>
            </a:fld>
            <a:endParaRPr lang="en-US" altLang="en-US"/>
          </a:p>
        </p:txBody>
      </p:sp>
    </p:spTree>
    <p:extLst>
      <p:ext uri="{BB962C8B-B14F-4D97-AF65-F5344CB8AC3E}">
        <p14:creationId xmlns:p14="http://schemas.microsoft.com/office/powerpoint/2010/main" val="216728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50DB1B8-2E9B-4D4C-9B4B-F9B078F02F33}" type="datetimeFigureOut">
              <a:rPr lang="en-US" altLang="en-US" smtClean="0"/>
              <a:pPr>
                <a:defRPr/>
              </a:pPr>
              <a:t>9/16/2024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C8A67B-EA41-4EBA-AF34-F18B02387A23}" type="slidenum">
              <a:rPr lang="en-US" altLang="en-US" smtClean="0"/>
              <a:pPr>
                <a:defRPr/>
              </a:pPr>
              <a:t>‹#›</a:t>
            </a:fld>
            <a:endParaRPr lang="en-US" altLang="en-US"/>
          </a:p>
        </p:txBody>
      </p:sp>
    </p:spTree>
    <p:extLst>
      <p:ext uri="{BB962C8B-B14F-4D97-AF65-F5344CB8AC3E}">
        <p14:creationId xmlns:p14="http://schemas.microsoft.com/office/powerpoint/2010/main" val="13100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50DB1B8-2E9B-4D4C-9B4B-F9B078F02F33}" type="datetimeFigureOut">
              <a:rPr lang="en-US" altLang="en-US" smtClean="0"/>
              <a:pPr>
                <a:defRPr/>
              </a:pPr>
              <a:t>9/16/2024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C8A67B-EA41-4EBA-AF34-F18B02387A23}" type="slidenum">
              <a:rPr lang="en-US" altLang="en-US" smtClean="0"/>
              <a:pPr>
                <a:defRPr/>
              </a:pPr>
              <a:t>‹#›</a:t>
            </a:fld>
            <a:endParaRPr lang="en-US" altLang="en-US"/>
          </a:p>
        </p:txBody>
      </p:sp>
    </p:spTree>
    <p:extLst>
      <p:ext uri="{BB962C8B-B14F-4D97-AF65-F5344CB8AC3E}">
        <p14:creationId xmlns:p14="http://schemas.microsoft.com/office/powerpoint/2010/main" val="635815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50DB1B8-2E9B-4D4C-9B4B-F9B078F02F33}" type="datetimeFigureOut">
              <a:rPr lang="en-US" altLang="en-US" smtClean="0"/>
              <a:pPr>
                <a:defRPr/>
              </a:pPr>
              <a:t>9/16/2024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C8A67B-EA41-4EBA-AF34-F18B02387A23}" type="slidenum">
              <a:rPr lang="en-US" altLang="en-US" smtClean="0"/>
              <a:pPr>
                <a:defRPr/>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0944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50DB1B8-2E9B-4D4C-9B4B-F9B078F02F33}" type="datetimeFigureOut">
              <a:rPr lang="en-US" altLang="en-US" smtClean="0"/>
              <a:pPr>
                <a:defRPr/>
              </a:pPr>
              <a:t>9/16/2024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C8A67B-EA41-4EBA-AF34-F18B02387A23}" type="slidenum">
              <a:rPr lang="en-US" altLang="en-US" smtClean="0"/>
              <a:pPr>
                <a:defRPr/>
              </a:pPr>
              <a:t>‹#›</a:t>
            </a:fld>
            <a:endParaRPr lang="en-US" altLang="en-US"/>
          </a:p>
        </p:txBody>
      </p:sp>
    </p:spTree>
    <p:extLst>
      <p:ext uri="{BB962C8B-B14F-4D97-AF65-F5344CB8AC3E}">
        <p14:creationId xmlns:p14="http://schemas.microsoft.com/office/powerpoint/2010/main" val="2996518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650DB1B8-2E9B-4D4C-9B4B-F9B078F02F33}" type="datetimeFigureOut">
              <a:rPr lang="en-US" altLang="en-US" smtClean="0"/>
              <a:pPr>
                <a:defRPr/>
              </a:pPr>
              <a:t>9/16/2024</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4C8A67B-EA41-4EBA-AF34-F18B02387A23}" type="slidenum">
              <a:rPr lang="en-US" altLang="en-US" smtClean="0"/>
              <a:pPr>
                <a:defRPr/>
              </a:pPr>
              <a:t>‹#›</a:t>
            </a:fld>
            <a:endParaRPr lang="en-US" altLang="en-US"/>
          </a:p>
        </p:txBody>
      </p:sp>
    </p:spTree>
    <p:extLst>
      <p:ext uri="{BB962C8B-B14F-4D97-AF65-F5344CB8AC3E}">
        <p14:creationId xmlns:p14="http://schemas.microsoft.com/office/powerpoint/2010/main" val="1936402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650DB1B8-2E9B-4D4C-9B4B-F9B078F02F33}" type="datetimeFigureOut">
              <a:rPr lang="en-US" altLang="en-US" smtClean="0"/>
              <a:pPr>
                <a:defRPr/>
              </a:pPr>
              <a:t>9/16/2024</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4C8A67B-EA41-4EBA-AF34-F18B02387A23}" type="slidenum">
              <a:rPr lang="en-US" altLang="en-US" smtClean="0"/>
              <a:pPr>
                <a:defRPr/>
              </a:pPr>
              <a:t>‹#›</a:t>
            </a:fld>
            <a:endParaRPr lang="en-US" altLang="en-US"/>
          </a:p>
        </p:txBody>
      </p:sp>
    </p:spTree>
    <p:extLst>
      <p:ext uri="{BB962C8B-B14F-4D97-AF65-F5344CB8AC3E}">
        <p14:creationId xmlns:p14="http://schemas.microsoft.com/office/powerpoint/2010/main" val="2455890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47E4A74-BC84-468D-A597-83B6EEC54A36}" type="datetimeFigureOut">
              <a:rPr lang="en-US" altLang="en-US" smtClean="0"/>
              <a:pPr>
                <a:defRPr/>
              </a:pPr>
              <a:t>9/16/2024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2F1178-047D-4194-B831-A5CDA7C1CD8C}" type="slidenum">
              <a:rPr lang="en-US" altLang="en-US" smtClean="0"/>
              <a:pPr>
                <a:defRPr/>
              </a:pPr>
              <a:t>‹#›</a:t>
            </a:fld>
            <a:endParaRPr lang="en-US" altLang="en-US"/>
          </a:p>
        </p:txBody>
      </p:sp>
    </p:spTree>
    <p:extLst>
      <p:ext uri="{BB962C8B-B14F-4D97-AF65-F5344CB8AC3E}">
        <p14:creationId xmlns:p14="http://schemas.microsoft.com/office/powerpoint/2010/main" val="215574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DFB2792-CB47-47DE-8C45-57982CA5AC6D}" type="datetimeFigureOut">
              <a:rPr lang="en-US" altLang="en-US" smtClean="0"/>
              <a:pPr>
                <a:defRPr/>
              </a:pPr>
              <a:t>9/16/2024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984229-D9D4-4D52-B5E9-42D5FC60F5C4}" type="slidenum">
              <a:rPr lang="en-US" altLang="en-US" smtClean="0"/>
              <a:pPr>
                <a:defRPr/>
              </a:pPr>
              <a:t>‹#›</a:t>
            </a:fld>
            <a:endParaRPr lang="en-US" altLang="en-US"/>
          </a:p>
        </p:txBody>
      </p:sp>
    </p:spTree>
    <p:extLst>
      <p:ext uri="{BB962C8B-B14F-4D97-AF65-F5344CB8AC3E}">
        <p14:creationId xmlns:p14="http://schemas.microsoft.com/office/powerpoint/2010/main" val="241507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C1F178D-7C47-47E5-8EA0-2D101B5F3A35}" type="datetimeFigureOut">
              <a:rPr lang="en-US" altLang="en-US" smtClean="0"/>
              <a:pPr>
                <a:defRPr/>
              </a:pPr>
              <a:t>9/16/2024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D9721F-30C6-4F11-9F62-94B6FBDA9869}" type="slidenum">
              <a:rPr lang="en-US" altLang="en-US" smtClean="0"/>
              <a:pPr>
                <a:defRPr/>
              </a:pPr>
              <a:t>‹#›</a:t>
            </a:fld>
            <a:endParaRPr lang="en-US" altLang="en-US"/>
          </a:p>
        </p:txBody>
      </p:sp>
    </p:spTree>
    <p:extLst>
      <p:ext uri="{BB962C8B-B14F-4D97-AF65-F5344CB8AC3E}">
        <p14:creationId xmlns:p14="http://schemas.microsoft.com/office/powerpoint/2010/main" val="276571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BB88752-0CFC-4508-9E1E-85F21CC957E1}" type="datetimeFigureOut">
              <a:rPr lang="en-US" altLang="en-US" smtClean="0"/>
              <a:pPr>
                <a:defRPr/>
              </a:pPr>
              <a:t>9/16/2024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2D3F2E-C177-4039-97A6-0BB6397C3BDB}" type="slidenum">
              <a:rPr lang="en-US" altLang="en-US" smtClean="0"/>
              <a:pPr>
                <a:defRPr/>
              </a:pPr>
              <a:t>‹#›</a:t>
            </a:fld>
            <a:endParaRPr lang="en-US" altLang="en-US"/>
          </a:p>
        </p:txBody>
      </p:sp>
    </p:spTree>
    <p:extLst>
      <p:ext uri="{BB962C8B-B14F-4D97-AF65-F5344CB8AC3E}">
        <p14:creationId xmlns:p14="http://schemas.microsoft.com/office/powerpoint/2010/main" val="421255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552AEAA-E699-46F4-88AE-E6DE02A30B76}" type="datetimeFigureOut">
              <a:rPr lang="en-US" altLang="en-US" smtClean="0"/>
              <a:pPr>
                <a:defRPr/>
              </a:pPr>
              <a:t>9/16/2024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16A200-02F8-4530-8575-ADC9999AAF3E}" type="slidenum">
              <a:rPr lang="en-US" altLang="en-US" smtClean="0"/>
              <a:pPr>
                <a:defRPr/>
              </a:pPr>
              <a:t>‹#›</a:t>
            </a:fld>
            <a:endParaRPr lang="en-US" altLang="en-US"/>
          </a:p>
        </p:txBody>
      </p:sp>
    </p:spTree>
    <p:extLst>
      <p:ext uri="{BB962C8B-B14F-4D97-AF65-F5344CB8AC3E}">
        <p14:creationId xmlns:p14="http://schemas.microsoft.com/office/powerpoint/2010/main" val="124999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2E291ED-49B1-4920-88C5-D0AD0CCBA010}" type="datetimeFigureOut">
              <a:rPr lang="en-US" altLang="en-US" smtClean="0"/>
              <a:pPr>
                <a:defRPr/>
              </a:pPr>
              <a:t>9/16/2024</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2389D21-9743-4483-AD57-3D24A26E54FD}" type="slidenum">
              <a:rPr lang="en-US" altLang="en-US" smtClean="0"/>
              <a:pPr>
                <a:defRPr/>
              </a:pPr>
              <a:t>‹#›</a:t>
            </a:fld>
            <a:endParaRPr lang="en-US" altLang="en-US"/>
          </a:p>
        </p:txBody>
      </p:sp>
    </p:spTree>
    <p:extLst>
      <p:ext uri="{BB962C8B-B14F-4D97-AF65-F5344CB8AC3E}">
        <p14:creationId xmlns:p14="http://schemas.microsoft.com/office/powerpoint/2010/main" val="400152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A8C7701-FF26-4B7A-8790-53FBBF08DE96}" type="datetimeFigureOut">
              <a:rPr lang="en-US" altLang="en-US" smtClean="0"/>
              <a:pPr>
                <a:defRPr/>
              </a:pPr>
              <a:t>9/16/2024</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ADD2C54-02A4-4D49-999F-4008D1AA6153}" type="slidenum">
              <a:rPr lang="en-US" altLang="en-US" smtClean="0"/>
              <a:pPr>
                <a:defRPr/>
              </a:pPr>
              <a:t>‹#›</a:t>
            </a:fld>
            <a:endParaRPr lang="en-US" altLang="en-US"/>
          </a:p>
        </p:txBody>
      </p:sp>
    </p:spTree>
    <p:extLst>
      <p:ext uri="{BB962C8B-B14F-4D97-AF65-F5344CB8AC3E}">
        <p14:creationId xmlns:p14="http://schemas.microsoft.com/office/powerpoint/2010/main" val="172582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7DAC31-1953-432D-82B4-7D62678EC2BE}" type="datetimeFigureOut">
              <a:rPr lang="en-US" altLang="en-US" smtClean="0"/>
              <a:pPr>
                <a:defRPr/>
              </a:pPr>
              <a:t>9/16/2024</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FE38069-6E7B-4A40-9A21-761134FE91C4}" type="slidenum">
              <a:rPr lang="en-US" altLang="en-US" smtClean="0"/>
              <a:pPr>
                <a:defRPr/>
              </a:pPr>
              <a:t>‹#›</a:t>
            </a:fld>
            <a:endParaRPr lang="en-US" altLang="en-US"/>
          </a:p>
        </p:txBody>
      </p:sp>
    </p:spTree>
    <p:extLst>
      <p:ext uri="{BB962C8B-B14F-4D97-AF65-F5344CB8AC3E}">
        <p14:creationId xmlns:p14="http://schemas.microsoft.com/office/powerpoint/2010/main" val="148419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2792104-F6CF-4140-88FC-D93D50F49068}" type="datetimeFigureOut">
              <a:rPr lang="en-US" altLang="en-US" smtClean="0"/>
              <a:pPr>
                <a:defRPr/>
              </a:pPr>
              <a:t>9/16/2024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B31550F-CA3D-4D24-8A37-2BE9D01D6C2E}" type="slidenum">
              <a:rPr lang="en-US" altLang="en-US" smtClean="0"/>
              <a:pPr>
                <a:defRPr/>
              </a:pPr>
              <a:t>‹#›</a:t>
            </a:fld>
            <a:endParaRPr lang="en-US" altLang="en-US"/>
          </a:p>
        </p:txBody>
      </p:sp>
    </p:spTree>
    <p:extLst>
      <p:ext uri="{BB962C8B-B14F-4D97-AF65-F5344CB8AC3E}">
        <p14:creationId xmlns:p14="http://schemas.microsoft.com/office/powerpoint/2010/main" val="347149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9E34555-E100-4884-9823-81E2324C3C6C}" type="datetimeFigureOut">
              <a:rPr lang="en-US" altLang="en-US" smtClean="0"/>
              <a:pPr>
                <a:defRPr/>
              </a:pPr>
              <a:t>9/16/2024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4CACCB-929C-4C79-BF35-760140F91886}" type="slidenum">
              <a:rPr lang="en-US" altLang="en-US" smtClean="0"/>
              <a:pPr>
                <a:defRPr/>
              </a:pPr>
              <a:t>‹#›</a:t>
            </a:fld>
            <a:endParaRPr lang="en-US" altLang="en-US"/>
          </a:p>
        </p:txBody>
      </p:sp>
    </p:spTree>
    <p:extLst>
      <p:ext uri="{BB962C8B-B14F-4D97-AF65-F5344CB8AC3E}">
        <p14:creationId xmlns:p14="http://schemas.microsoft.com/office/powerpoint/2010/main" val="227624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650DB1B8-2E9B-4D4C-9B4B-F9B078F02F33}" type="datetimeFigureOut">
              <a:rPr lang="en-US" altLang="en-US" smtClean="0"/>
              <a:pPr>
                <a:defRPr/>
              </a:pPr>
              <a:t>9/16/2024</a:t>
            </a:fld>
            <a:endParaRPr lang="en-US" alt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F4C8A67B-EA41-4EBA-AF34-F18B02387A23}" type="slidenum">
              <a:rPr lang="en-US" altLang="en-US" smtClean="0"/>
              <a:pPr>
                <a:defRPr/>
              </a:pPr>
              <a:t>‹#›</a:t>
            </a:fld>
            <a:endParaRPr lang="en-US" altLang="en-US"/>
          </a:p>
        </p:txBody>
      </p:sp>
    </p:spTree>
    <p:extLst>
      <p:ext uri="{BB962C8B-B14F-4D97-AF65-F5344CB8AC3E}">
        <p14:creationId xmlns:p14="http://schemas.microsoft.com/office/powerpoint/2010/main" val="241932823"/>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028022" y="4511815"/>
            <a:ext cx="7080027" cy="11302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5pPr>
            <a:lvl6pPr marL="25146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6pPr>
            <a:lvl7pPr marL="29718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7pPr>
            <a:lvl8pPr marL="34290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8pPr>
            <a:lvl9pPr marL="38862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9pPr>
          </a:lstStyle>
          <a:p>
            <a:pPr algn="ctr">
              <a:lnSpc>
                <a:spcPct val="90000"/>
              </a:lnSpc>
              <a:spcBef>
                <a:spcPct val="0"/>
              </a:spcBef>
              <a:spcAft>
                <a:spcPts val="600"/>
              </a:spcAft>
            </a:pPr>
            <a:r>
              <a:rPr lang="en-US" altLang="en-US" sz="3300" b="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j-cs"/>
              </a:rPr>
              <a:t>Revolutionizing the Transfer Die Industry for Maximum Production.</a:t>
            </a:r>
          </a:p>
        </p:txBody>
      </p:sp>
      <p:sp>
        <p:nvSpPr>
          <p:cNvPr id="3078" name="Text Box 6"/>
          <p:cNvSpPr txBox="1">
            <a:spLocks noChangeArrowheads="1"/>
          </p:cNvSpPr>
          <p:nvPr/>
        </p:nvSpPr>
        <p:spPr bwMode="auto">
          <a:xfrm>
            <a:off x="1028022" y="5642077"/>
            <a:ext cx="7080027" cy="505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5pPr>
            <a:lvl6pPr marL="25146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6pPr>
            <a:lvl7pPr marL="29718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7pPr>
            <a:lvl8pPr marL="34290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8pPr>
            <a:lvl9pPr marL="38862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MS PGothic" pitchFamily="32" charset="-128"/>
              </a:defRPr>
            </a:lvl9pPr>
          </a:lstStyle>
          <a:p>
            <a:pPr algn="ctr">
              <a:lnSpc>
                <a:spcPct val="90000"/>
              </a:lnSpc>
              <a:spcBef>
                <a:spcPct val="20000"/>
              </a:spcBef>
              <a:spcAft>
                <a:spcPts val="600"/>
              </a:spcAft>
              <a:buClr>
                <a:schemeClr val="tx2"/>
              </a:buClr>
              <a:buSzPct val="70000"/>
            </a:pPr>
            <a:r>
              <a:rPr lang="en-US" altLang="en-US" sz="1400">
                <a:ln>
                  <a:solidFill>
                    <a:schemeClr val="bg1">
                      <a:lumMod val="75000"/>
                      <a:lumOff val="25000"/>
                      <a:alpha val="10000"/>
                    </a:schemeClr>
                  </a:solidFill>
                </a:ln>
                <a:solidFill>
                  <a:srgbClr val="FDE700"/>
                </a:solidFill>
                <a:effectLst>
                  <a:outerShdw blurRad="9525" dist="25400" dir="14640000" algn="tl" rotWithShape="0">
                    <a:schemeClr val="bg1">
                      <a:alpha val="30000"/>
                    </a:schemeClr>
                  </a:outerShdw>
                </a:effectLst>
                <a:latin typeface="+mn-lt"/>
                <a:ea typeface="+mn-ea"/>
              </a:rPr>
              <a:t>642 Byrne Industrial Dr. Suite C Rockford, MI • transfersim.com  •  616-863-8630</a:t>
            </a:r>
          </a:p>
        </p:txBody>
      </p:sp>
      <p:pic>
        <p:nvPicPr>
          <p:cNvPr id="7" name="Picture 17"/>
          <p:cNvPicPr>
            <a:picLocks noChangeAspect="1"/>
          </p:cNvPicPr>
          <p:nvPr/>
        </p:nvPicPr>
        <p:blipFill rotWithShape="1">
          <a:blip r:embed="rId4">
            <a:alphaModFix amt="99000"/>
            <a:extLst>
              <a:ext uri="{28A0092B-C50C-407E-A947-70E740481C1C}">
                <a14:useLocalDpi xmlns:a14="http://schemas.microsoft.com/office/drawing/2010/main" val="0"/>
              </a:ext>
            </a:extLst>
          </a:blip>
          <a:srcRect r="3" b="20726"/>
          <a:stretch/>
        </p:blipFill>
        <p:spPr bwMode="auto">
          <a:xfrm>
            <a:off x="638878" y="1215927"/>
            <a:ext cx="3877015" cy="2489580"/>
          </a:xfrm>
          <a:prstGeom prst="rect">
            <a:avLst/>
          </a:prstGeom>
          <a:noFill/>
          <a:effectLst>
            <a:softEdge rad="266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ChangeArrowheads="1"/>
          </p:cNvSpPr>
          <p:nvPr/>
        </p:nvSpPr>
        <p:spPr bwMode="auto">
          <a:xfrm>
            <a:off x="0" y="6324600"/>
            <a:ext cx="9144000" cy="533400"/>
          </a:xfrm>
          <a:prstGeom prst="rect">
            <a:avLst/>
          </a:prstGeom>
          <a:solidFill>
            <a:srgbClr val="163E49"/>
          </a:solidFill>
          <a:ln>
            <a:noFill/>
          </a:ln>
          <a:effectLst>
            <a:outerShdw dist="23040" dir="54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4" name="Picture 3">
            <a:extLst>
              <a:ext uri="{FF2B5EF4-FFF2-40B4-BE49-F238E27FC236}">
                <a16:creationId xmlns:a16="http://schemas.microsoft.com/office/drawing/2014/main" id="{A9F8E5E4-4BDD-781E-BF3C-4E22E90F2BFC}"/>
              </a:ext>
            </a:extLst>
          </p:cNvPr>
          <p:cNvPicPr>
            <a:picLocks noChangeAspect="1"/>
          </p:cNvPicPr>
          <p:nvPr/>
        </p:nvPicPr>
        <p:blipFill>
          <a:blip r:embed="rId5"/>
          <a:stretch>
            <a:fillRect/>
          </a:stretch>
        </p:blipFill>
        <p:spPr>
          <a:xfrm>
            <a:off x="4410129" y="1854775"/>
            <a:ext cx="4230438" cy="1211883"/>
          </a:xfrm>
          <a:prstGeom prst="rect">
            <a:avLst/>
          </a:prstGeom>
          <a:effectLst>
            <a:softEdge rad="63500"/>
          </a:effectLst>
        </p:spPr>
      </p:pic>
    </p:spTree>
    <p:extLst>
      <p:ext uri="{BB962C8B-B14F-4D97-AF65-F5344CB8AC3E}">
        <p14:creationId xmlns:p14="http://schemas.microsoft.com/office/powerpoint/2010/main" val="32592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0" y="703270"/>
            <a:ext cx="9144000" cy="1587"/>
          </a:xfrm>
          <a:prstGeom prst="line">
            <a:avLst/>
          </a:prstGeom>
          <a:noFill/>
          <a:ln w="9360">
            <a:solidFill>
              <a:srgbClr val="D9D9D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Rectangle 15">
            <a:extLst>
              <a:ext uri="{FF2B5EF4-FFF2-40B4-BE49-F238E27FC236}">
                <a16:creationId xmlns:a16="http://schemas.microsoft.com/office/drawing/2014/main" id="{698FD52D-8327-440A-9E86-2B5CD909AED9}"/>
              </a:ext>
            </a:extLst>
          </p:cNvPr>
          <p:cNvSpPr>
            <a:spLocks noChangeArrowheads="1"/>
          </p:cNvSpPr>
          <p:nvPr/>
        </p:nvSpPr>
        <p:spPr bwMode="auto">
          <a:xfrm>
            <a:off x="0" y="6324600"/>
            <a:ext cx="9144000" cy="533400"/>
          </a:xfrm>
          <a:prstGeom prst="rect">
            <a:avLst/>
          </a:prstGeom>
          <a:solidFill>
            <a:srgbClr val="163E4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3" name="TextBox 2">
            <a:extLst>
              <a:ext uri="{FF2B5EF4-FFF2-40B4-BE49-F238E27FC236}">
                <a16:creationId xmlns:a16="http://schemas.microsoft.com/office/drawing/2014/main" id="{959BA21B-88E2-AB26-52CC-5B609636771C}"/>
              </a:ext>
            </a:extLst>
          </p:cNvPr>
          <p:cNvSpPr txBox="1"/>
          <p:nvPr/>
        </p:nvSpPr>
        <p:spPr>
          <a:xfrm>
            <a:off x="1045115" y="1543872"/>
            <a:ext cx="6958461" cy="2739211"/>
          </a:xfrm>
          <a:prstGeom prst="rect">
            <a:avLst/>
          </a:prstGeom>
          <a:noFill/>
        </p:spPr>
        <p:txBody>
          <a:bodyPr wrap="square" rtlCol="0">
            <a:spAutoFit/>
          </a:bodyPr>
          <a:lstStyle/>
          <a:p>
            <a:r>
              <a:rPr lang="en-US" sz="2000" b="1" dirty="0"/>
              <a:t>We’re confident we can get similar results for you…</a:t>
            </a:r>
            <a:endParaRPr lang="en-US" sz="1600" b="1" dirty="0"/>
          </a:p>
          <a:p>
            <a:endParaRPr lang="en-US" sz="1600" b="1" dirty="0"/>
          </a:p>
          <a:p>
            <a:endParaRPr lang="en-US" sz="1600" b="1" dirty="0"/>
          </a:p>
          <a:p>
            <a:endParaRPr lang="en-US" sz="1600" b="1" dirty="0"/>
          </a:p>
          <a:p>
            <a:endParaRPr lang="en-US" sz="1600" b="1" dirty="0"/>
          </a:p>
          <a:p>
            <a:endParaRPr lang="en-US" sz="1600" b="1" dirty="0"/>
          </a:p>
          <a:p>
            <a:r>
              <a:rPr lang="en-US" sz="2400" dirty="0"/>
              <a:t>We </a:t>
            </a:r>
            <a:r>
              <a:rPr lang="en-US" sz="2400" b="1" dirty="0">
                <a:solidFill>
                  <a:srgbClr val="DFC319"/>
                </a:solidFill>
              </a:rPr>
              <a:t>GUARANTEE</a:t>
            </a:r>
            <a:r>
              <a:rPr lang="en-US" sz="2400" dirty="0"/>
              <a:t> a 10% average increase in production rates on existing tools or it’s </a:t>
            </a:r>
            <a:r>
              <a:rPr lang="en-US" sz="2400" b="1" dirty="0">
                <a:solidFill>
                  <a:srgbClr val="DFC319"/>
                </a:solidFill>
              </a:rPr>
              <a:t>FREE!</a:t>
            </a:r>
          </a:p>
          <a:p>
            <a:endParaRPr lang="en-US" sz="2400" b="1" dirty="0">
              <a:solidFill>
                <a:srgbClr val="215968"/>
              </a:solidFill>
            </a:endParaRPr>
          </a:p>
        </p:txBody>
      </p:sp>
      <p:pic>
        <p:nvPicPr>
          <p:cNvPr id="2" name="Picture 1">
            <a:extLst>
              <a:ext uri="{FF2B5EF4-FFF2-40B4-BE49-F238E27FC236}">
                <a16:creationId xmlns:a16="http://schemas.microsoft.com/office/drawing/2014/main" id="{7DED5D1C-C98A-FE0C-0364-651DDD4507CC}"/>
              </a:ext>
            </a:extLst>
          </p:cNvPr>
          <p:cNvPicPr>
            <a:picLocks noChangeAspect="1"/>
          </p:cNvPicPr>
          <p:nvPr/>
        </p:nvPicPr>
        <p:blipFill>
          <a:blip r:embed="rId3"/>
          <a:stretch>
            <a:fillRect/>
          </a:stretch>
        </p:blipFill>
        <p:spPr>
          <a:xfrm>
            <a:off x="6771174" y="5226"/>
            <a:ext cx="2372826" cy="679738"/>
          </a:xfrm>
          <a:prstGeom prst="rect">
            <a:avLst/>
          </a:prstGeom>
          <a:effectLst>
            <a:softEdge rad="63500"/>
          </a:effectLst>
        </p:spPr>
      </p:pic>
      <p:sp>
        <p:nvSpPr>
          <p:cNvPr id="4" name="TextBox 3">
            <a:extLst>
              <a:ext uri="{FF2B5EF4-FFF2-40B4-BE49-F238E27FC236}">
                <a16:creationId xmlns:a16="http://schemas.microsoft.com/office/drawing/2014/main" id="{F22CAFC2-86F3-7C13-763A-5DCBC6051A2E}"/>
              </a:ext>
            </a:extLst>
          </p:cNvPr>
          <p:cNvSpPr txBox="1"/>
          <p:nvPr/>
        </p:nvSpPr>
        <p:spPr>
          <a:xfrm>
            <a:off x="437128" y="205000"/>
            <a:ext cx="6315456" cy="461665"/>
          </a:xfrm>
          <a:prstGeom prst="rect">
            <a:avLst/>
          </a:prstGeom>
          <a:noFill/>
        </p:spPr>
        <p:txBody>
          <a:bodyPr wrap="square" rtlCol="0">
            <a:spAutoFit/>
          </a:bodyPr>
          <a:lstStyle/>
          <a:p>
            <a:r>
              <a:rPr lang="en-US" sz="2400" b="1" dirty="0">
                <a:solidFill>
                  <a:srgbClr val="DFC319"/>
                </a:solidFill>
              </a:rPr>
              <a:t>Existing Tool Guarantee</a:t>
            </a:r>
            <a:endParaRPr lang="en-US" dirty="0">
              <a:solidFill>
                <a:srgbClr val="DFC319"/>
              </a:solidFill>
            </a:endParaRPr>
          </a:p>
        </p:txBody>
      </p:sp>
    </p:spTree>
    <p:extLst>
      <p:ext uri="{BB962C8B-B14F-4D97-AF65-F5344CB8AC3E}">
        <p14:creationId xmlns:p14="http://schemas.microsoft.com/office/powerpoint/2010/main" val="69744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874F0D-0112-41E1-A146-3F030F68F0D0}"/>
              </a:ext>
            </a:extLst>
          </p:cNvPr>
          <p:cNvSpPr>
            <a:spLocks noChangeArrowheads="1"/>
          </p:cNvSpPr>
          <p:nvPr/>
        </p:nvSpPr>
        <p:spPr bwMode="auto">
          <a:xfrm>
            <a:off x="0" y="6324600"/>
            <a:ext cx="9144000" cy="533400"/>
          </a:xfrm>
          <a:prstGeom prst="rect">
            <a:avLst/>
          </a:prstGeom>
          <a:solidFill>
            <a:srgbClr val="163E4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112643" name="Line 2"/>
          <p:cNvSpPr>
            <a:spLocks noChangeShapeType="1"/>
          </p:cNvSpPr>
          <p:nvPr/>
        </p:nvSpPr>
        <p:spPr bwMode="auto">
          <a:xfrm>
            <a:off x="0" y="703270"/>
            <a:ext cx="9144000" cy="1587"/>
          </a:xfrm>
          <a:prstGeom prst="line">
            <a:avLst/>
          </a:prstGeom>
          <a:noFill/>
          <a:ln w="9360">
            <a:solidFill>
              <a:srgbClr val="D9D9D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7" name="Text Box 4"/>
          <p:cNvSpPr txBox="1">
            <a:spLocks noChangeArrowheads="1"/>
          </p:cNvSpPr>
          <p:nvPr/>
        </p:nvSpPr>
        <p:spPr bwMode="auto">
          <a:xfrm>
            <a:off x="234953" y="1052514"/>
            <a:ext cx="8555039" cy="4780412"/>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S PGothic" pitchFamily="32" charset="-128"/>
              </a:defRPr>
            </a:lvl5pPr>
            <a:lvl6pPr marL="25146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S PGothic" pitchFamily="32" charset="-128"/>
              </a:defRPr>
            </a:lvl6pPr>
            <a:lvl7pPr marL="29718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S PGothic" pitchFamily="32" charset="-128"/>
              </a:defRPr>
            </a:lvl7pPr>
            <a:lvl8pPr marL="34290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S PGothic" pitchFamily="32" charset="-128"/>
              </a:defRPr>
            </a:lvl8pPr>
            <a:lvl9pPr marL="3886200" indent="-228600" defTabSz="457200" eaLnBrk="0" fontAlgn="base" hangingPunct="0">
              <a:spcBef>
                <a:spcPts val="1125"/>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S PGothic" pitchFamily="32" charset="-128"/>
              </a:defRPr>
            </a:lvl9pPr>
          </a:lstStyle>
          <a:p>
            <a:pPr eaLnBrk="0" hangingPunct="0">
              <a:spcBef>
                <a:spcPts val="1125"/>
              </a:spcBef>
              <a:buClr>
                <a:srgbClr val="000000"/>
              </a:buClr>
              <a:buSzPct val="100000"/>
              <a:defRPr/>
            </a:pPr>
            <a:r>
              <a:rPr lang="en-US" altLang="en-US" sz="2400" dirty="0">
                <a:solidFill>
                  <a:schemeClr val="tx1"/>
                </a:solidFill>
              </a:rPr>
              <a:t>Any questions?</a:t>
            </a:r>
          </a:p>
          <a:p>
            <a:pPr eaLnBrk="0" hangingPunct="0">
              <a:spcBef>
                <a:spcPts val="1125"/>
              </a:spcBef>
              <a:buClr>
                <a:srgbClr val="000000"/>
              </a:buClr>
              <a:buSzPct val="100000"/>
              <a:defRPr/>
            </a:pPr>
            <a:endParaRPr lang="en-US" altLang="en-US" sz="2400" b="1" dirty="0">
              <a:solidFill>
                <a:schemeClr val="tx1"/>
              </a:solidFill>
            </a:endParaRPr>
          </a:p>
          <a:p>
            <a:pPr eaLnBrk="0" hangingPunct="0">
              <a:spcBef>
                <a:spcPts val="1125"/>
              </a:spcBef>
              <a:buClr>
                <a:srgbClr val="000000"/>
              </a:buClr>
              <a:buSzPct val="100000"/>
              <a:defRPr/>
            </a:pPr>
            <a:endParaRPr lang="en-US" altLang="en-US" sz="2400" b="1" dirty="0">
              <a:solidFill>
                <a:schemeClr val="tx1"/>
              </a:solidFill>
            </a:endParaRPr>
          </a:p>
          <a:p>
            <a:pPr algn="ctr" eaLnBrk="0" hangingPunct="0">
              <a:spcBef>
                <a:spcPts val="1125"/>
              </a:spcBef>
              <a:buClr>
                <a:srgbClr val="000000"/>
              </a:buClr>
              <a:buSzPct val="100000"/>
              <a:defRPr/>
            </a:pPr>
            <a:r>
              <a:rPr lang="en-US" altLang="en-US" sz="6600" b="1" dirty="0">
                <a:solidFill>
                  <a:srgbClr val="DFC319"/>
                </a:solidFill>
              </a:rPr>
              <a:t>Q &amp; A</a:t>
            </a:r>
          </a:p>
          <a:p>
            <a:pPr algn="ctr" eaLnBrk="0" hangingPunct="0">
              <a:spcBef>
                <a:spcPts val="1125"/>
              </a:spcBef>
              <a:buClr>
                <a:srgbClr val="000000"/>
              </a:buClr>
              <a:buSzPct val="100000"/>
              <a:defRPr/>
            </a:pPr>
            <a:endParaRPr lang="en-US" altLang="en-US" sz="6600" b="1" dirty="0">
              <a:solidFill>
                <a:schemeClr val="tx1"/>
              </a:solidFill>
            </a:endParaRPr>
          </a:p>
          <a:p>
            <a:pPr algn="ctr" eaLnBrk="0" hangingPunct="0">
              <a:spcBef>
                <a:spcPts val="1125"/>
              </a:spcBef>
              <a:buClr>
                <a:srgbClr val="000000"/>
              </a:buClr>
              <a:buSzPct val="100000"/>
              <a:defRPr/>
            </a:pPr>
            <a:r>
              <a:rPr lang="en-US" sz="2400" i="1" dirty="0">
                <a:solidFill>
                  <a:schemeClr val="tx1"/>
                </a:solidFill>
              </a:rPr>
              <a:t>Thank you for your time and feel free to ask any questions</a:t>
            </a:r>
            <a:endParaRPr lang="en-US" altLang="en-US" sz="2800" b="1" dirty="0">
              <a:solidFill>
                <a:schemeClr val="tx1"/>
              </a:solidFill>
            </a:endParaRPr>
          </a:p>
          <a:p>
            <a:pPr eaLnBrk="0" hangingPunct="0">
              <a:spcBef>
                <a:spcPts val="751"/>
              </a:spcBef>
              <a:buClr>
                <a:srgbClr val="000000"/>
              </a:buClr>
              <a:buSzPct val="100000"/>
              <a:defRPr/>
            </a:pPr>
            <a:endParaRPr lang="en-US" altLang="en-US" sz="2400" b="1" dirty="0">
              <a:solidFill>
                <a:srgbClr val="163E49"/>
              </a:solidFill>
            </a:endParaRPr>
          </a:p>
        </p:txBody>
      </p:sp>
      <p:sp>
        <p:nvSpPr>
          <p:cNvPr id="112646" name="Text Box 5"/>
          <p:cNvSpPr txBox="1">
            <a:spLocks noChangeArrowheads="1"/>
          </p:cNvSpPr>
          <p:nvPr/>
        </p:nvSpPr>
        <p:spPr bwMode="auto">
          <a:xfrm>
            <a:off x="1087439" y="6416682"/>
            <a:ext cx="7081872"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1125"/>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MS PGothic" pitchFamily="34" charset="-128"/>
              </a:defRPr>
            </a:lvl1pPr>
            <a:lvl2pPr eaLnBrk="0" hangingPunct="0">
              <a:spcBef>
                <a:spcPts val="1125"/>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MS PGothic" pitchFamily="34" charset="-128"/>
              </a:defRPr>
            </a:lvl2pPr>
            <a:lvl3pPr eaLnBrk="0" hangingPunct="0">
              <a:spcBef>
                <a:spcPts val="1125"/>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MS PGothic" pitchFamily="34" charset="-128"/>
              </a:defRPr>
            </a:lvl3pPr>
            <a:lvl4pPr eaLnBrk="0" hangingPunct="0">
              <a:spcBef>
                <a:spcPts val="1125"/>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MS PGothic" pitchFamily="34" charset="-128"/>
              </a:defRPr>
            </a:lvl4pPr>
            <a:lvl5pPr eaLnBrk="0" hangingPunct="0">
              <a:spcBef>
                <a:spcPts val="1125"/>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MS PGothic" pitchFamily="34" charset="-128"/>
              </a:defRPr>
            </a:lvl5pPr>
            <a:lvl6pPr marL="2514600" indent="-228600" defTabSz="457200" eaLnBrk="0" fontAlgn="base" hangingPunct="0">
              <a:spcBef>
                <a:spcPts val="1125"/>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MS PGothic" pitchFamily="34" charset="-128"/>
              </a:defRPr>
            </a:lvl6pPr>
            <a:lvl7pPr marL="2971800" indent="-228600" defTabSz="457200" eaLnBrk="0" fontAlgn="base" hangingPunct="0">
              <a:spcBef>
                <a:spcPts val="1125"/>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MS PGothic" pitchFamily="34" charset="-128"/>
              </a:defRPr>
            </a:lvl7pPr>
            <a:lvl8pPr marL="3429000" indent="-228600" defTabSz="457200" eaLnBrk="0" fontAlgn="base" hangingPunct="0">
              <a:spcBef>
                <a:spcPts val="1125"/>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MS PGothic" pitchFamily="34" charset="-128"/>
              </a:defRPr>
            </a:lvl8pPr>
            <a:lvl9pPr marL="3886200" indent="-228600" defTabSz="457200" eaLnBrk="0" fontAlgn="base" hangingPunct="0">
              <a:spcBef>
                <a:spcPts val="1125"/>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MS PGothic" pitchFamily="34" charset="-128"/>
              </a:defRPr>
            </a:lvl9pPr>
          </a:lstStyle>
          <a:p>
            <a:pPr>
              <a:spcBef>
                <a:spcPts val="1000"/>
              </a:spcBef>
            </a:pPr>
            <a:r>
              <a:rPr lang="en-US" altLang="en-US" sz="1600" dirty="0">
                <a:solidFill>
                  <a:srgbClr val="DFC319"/>
                </a:solidFill>
              </a:rPr>
              <a:t>642 Byrne Industrial Dr. Suite C Rockford, MI • transfersim.com  •  616-863-8630</a:t>
            </a:r>
          </a:p>
        </p:txBody>
      </p:sp>
      <p:sp>
        <p:nvSpPr>
          <p:cNvPr id="112647" name="TextBox 7"/>
          <p:cNvSpPr txBox="1">
            <a:spLocks noChangeArrowheads="1"/>
          </p:cNvSpPr>
          <p:nvPr/>
        </p:nvSpPr>
        <p:spPr bwMode="auto">
          <a:xfrm>
            <a:off x="234952" y="217495"/>
            <a:ext cx="67754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ts val="1000"/>
              </a:spcBef>
              <a:buClr>
                <a:srgbClr val="163E49"/>
              </a:buClr>
              <a:buSzPct val="100000"/>
            </a:pPr>
            <a:r>
              <a:rPr lang="en-US" altLang="en-US" sz="2400" b="1" dirty="0">
                <a:solidFill>
                  <a:srgbClr val="DFC319"/>
                </a:solidFill>
              </a:rPr>
              <a:t>Thank you for your time!</a:t>
            </a:r>
          </a:p>
        </p:txBody>
      </p:sp>
      <p:pic>
        <p:nvPicPr>
          <p:cNvPr id="2" name="Picture 1">
            <a:extLst>
              <a:ext uri="{FF2B5EF4-FFF2-40B4-BE49-F238E27FC236}">
                <a16:creationId xmlns:a16="http://schemas.microsoft.com/office/drawing/2014/main" id="{BDB350B2-51DE-0E2E-7A89-4CAAEA035608}"/>
              </a:ext>
            </a:extLst>
          </p:cNvPr>
          <p:cNvPicPr>
            <a:picLocks noChangeAspect="1"/>
          </p:cNvPicPr>
          <p:nvPr/>
        </p:nvPicPr>
        <p:blipFill>
          <a:blip r:embed="rId3"/>
          <a:stretch>
            <a:fillRect/>
          </a:stretch>
        </p:blipFill>
        <p:spPr>
          <a:xfrm>
            <a:off x="6771174" y="5226"/>
            <a:ext cx="2372826" cy="679738"/>
          </a:xfrm>
          <a:prstGeom prst="rect">
            <a:avLst/>
          </a:prstGeom>
          <a:effectLst>
            <a:softEdge rad="63500"/>
          </a:effectLst>
        </p:spPr>
      </p:pic>
    </p:spTree>
    <p:extLst>
      <p:ext uri="{BB962C8B-B14F-4D97-AF65-F5344CB8AC3E}">
        <p14:creationId xmlns:p14="http://schemas.microsoft.com/office/powerpoint/2010/main" val="33662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9293B6F8A48B40A5C1CFA038A98BE6" ma:contentTypeVersion="15" ma:contentTypeDescription="Create a new document." ma:contentTypeScope="" ma:versionID="ee3ce7532e41fa5dfed6a56549bc0413">
  <xsd:schema xmlns:xsd="http://www.w3.org/2001/XMLSchema" xmlns:xs="http://www.w3.org/2001/XMLSchema" xmlns:p="http://schemas.microsoft.com/office/2006/metadata/properties" xmlns:ns2="13bbc1ac-ab37-4974-b2fb-980edface494" xmlns:ns3="b8f13758-e23b-4e4a-9172-b5c9cce82b1c" targetNamespace="http://schemas.microsoft.com/office/2006/metadata/properties" ma:root="true" ma:fieldsID="4416a17d9efd9aebf2c05a2aa8e63324" ns2:_="" ns3:_="">
    <xsd:import namespace="13bbc1ac-ab37-4974-b2fb-980edface494"/>
    <xsd:import namespace="b8f13758-e23b-4e4a-9172-b5c9cce82b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bc1ac-ab37-4974-b2fb-980edface4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2c2b23-3a7b-4b5b-a9c3-1e99126eac2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f13758-e23b-4e4a-9172-b5c9cce82b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7d3af48-a5a9-4776-bd1d-ca72040e4498}" ma:internalName="TaxCatchAll" ma:showField="CatchAllData" ma:web="b8f13758-e23b-4e4a-9172-b5c9cce82b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bbc1ac-ab37-4974-b2fb-980edface494">
      <Terms xmlns="http://schemas.microsoft.com/office/infopath/2007/PartnerControls"/>
    </lcf76f155ced4ddcb4097134ff3c332f>
    <TaxCatchAll xmlns="b8f13758-e23b-4e4a-9172-b5c9cce82b1c" xsi:nil="true"/>
  </documentManagement>
</p:properties>
</file>

<file path=customXml/itemProps1.xml><?xml version="1.0" encoding="utf-8"?>
<ds:datastoreItem xmlns:ds="http://schemas.openxmlformats.org/officeDocument/2006/customXml" ds:itemID="{EF7D090B-ECD4-4D79-8047-156A5FA75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bc1ac-ab37-4974-b2fb-980edface494"/>
    <ds:schemaRef ds:uri="b8f13758-e23b-4e4a-9172-b5c9cce82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2252B7-F55F-45C8-B20F-E17A27EB2528}">
  <ds:schemaRefs>
    <ds:schemaRef ds:uri="http://schemas.microsoft.com/sharepoint/v3/contenttype/forms"/>
  </ds:schemaRefs>
</ds:datastoreItem>
</file>

<file path=customXml/itemProps3.xml><?xml version="1.0" encoding="utf-8"?>
<ds:datastoreItem xmlns:ds="http://schemas.openxmlformats.org/officeDocument/2006/customXml" ds:itemID="{37C94B50-4739-49FE-B7DB-16C9A3C5EE4C}">
  <ds:schemaRefs>
    <ds:schemaRef ds:uri="13bbc1ac-ab37-4974-b2fb-980edface494"/>
    <ds:schemaRef ds:uri="http://purl.org/dc/terms/"/>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 ds:uri="b8f13758-e23b-4e4a-9172-b5c9cce82b1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TM04033929[[fn=Slate]]</Template>
  <TotalTime>40673</TotalTime>
  <Words>167</Words>
  <Application>Microsoft Office PowerPoint</Application>
  <PresentationFormat>On-screen Show (4:3)</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Calisto MT</vt:lpstr>
      <vt:lpstr>Times New Roman</vt:lpstr>
      <vt:lpstr>Wingdings 2</vt:lpstr>
      <vt:lpstr>Slate</vt:lpstr>
      <vt:lpstr>PowerPoint Presentation</vt:lpstr>
      <vt:lpstr>PowerPoint Presentation</vt:lpstr>
      <vt:lpstr>PowerPoint Presentation</vt:lpstr>
    </vt:vector>
  </TitlesOfParts>
  <Company>T-SIM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Duba</dc:creator>
  <cp:lastModifiedBy>Corey Chamberlain</cp:lastModifiedBy>
  <cp:revision>411</cp:revision>
  <cp:lastPrinted>2016-07-11T17:56:46Z</cp:lastPrinted>
  <dcterms:created xsi:type="dcterms:W3CDTF">2016-06-16T17:32:33Z</dcterms:created>
  <dcterms:modified xsi:type="dcterms:W3CDTF">2024-09-16T18:19:00Z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0x010100ED9293B6F8A48B40A5C1CFA038A98BE6</vt:lpwstr>
  </property>
  <property fmtid="{D5CDD505-2E9C-101B-9397-08002B2CF9AE}" pid="3" name="MediaServiceImageTags">
    <vt:lpwstr/>
  </property>
</Properties>
</file>