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2079"/>
    <a:srgbClr val="FFFFFF"/>
    <a:srgbClr val="F3F3F3"/>
    <a:srgbClr val="A3A3A3"/>
    <a:srgbClr val="3A6C85"/>
    <a:srgbClr val="6D6D6D"/>
    <a:srgbClr val="28B8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Molyneux" userId="8ea1c214-702c-4b71-873b-3cec9174caa5" providerId="ADAL" clId="{12ACA4FB-14E3-4F2D-A22A-C5A5D856EC28}"/>
    <pc:docChg chg="undo custSel modSld">
      <pc:chgData name="Steve Molyneux" userId="8ea1c214-702c-4b71-873b-3cec9174caa5" providerId="ADAL" clId="{12ACA4FB-14E3-4F2D-A22A-C5A5D856EC28}" dt="2024-08-14T07:35:20.405" v="225" actId="20577"/>
      <pc:docMkLst>
        <pc:docMk/>
      </pc:docMkLst>
      <pc:sldChg chg="addSp delSp modSp mod">
        <pc:chgData name="Steve Molyneux" userId="8ea1c214-702c-4b71-873b-3cec9174caa5" providerId="ADAL" clId="{12ACA4FB-14E3-4F2D-A22A-C5A5D856EC28}" dt="2024-08-14T07:35:20.405" v="225" actId="20577"/>
        <pc:sldMkLst>
          <pc:docMk/>
          <pc:sldMk cId="3906176132" sldId="256"/>
        </pc:sldMkLst>
        <pc:spChg chg="add mod">
          <ac:chgData name="Steve Molyneux" userId="8ea1c214-702c-4b71-873b-3cec9174caa5" providerId="ADAL" clId="{12ACA4FB-14E3-4F2D-A22A-C5A5D856EC28}" dt="2024-08-14T07:35:20.405" v="225" actId="20577"/>
          <ac:spMkLst>
            <pc:docMk/>
            <pc:sldMk cId="3906176132" sldId="256"/>
            <ac:spMk id="2" creationId="{5C58CFF0-65CF-9488-91BB-B040430040C2}"/>
          </ac:spMkLst>
        </pc:spChg>
        <pc:spChg chg="del mod">
          <ac:chgData name="Steve Molyneux" userId="8ea1c214-702c-4b71-873b-3cec9174caa5" providerId="ADAL" clId="{12ACA4FB-14E3-4F2D-A22A-C5A5D856EC28}" dt="2024-08-14T07:33:41.384" v="82"/>
          <ac:spMkLst>
            <pc:docMk/>
            <pc:sldMk cId="3906176132" sldId="256"/>
            <ac:spMk id="10" creationId="{038CCB7E-A3BE-4D04-BEC3-5E1D35A0962E}"/>
          </ac:spMkLst>
        </pc:spChg>
        <pc:spChg chg="mod">
          <ac:chgData name="Steve Molyneux" userId="8ea1c214-702c-4b71-873b-3cec9174caa5" providerId="ADAL" clId="{12ACA4FB-14E3-4F2D-A22A-C5A5D856EC28}" dt="2024-08-14T07:33:39.038" v="80" actId="404"/>
          <ac:spMkLst>
            <pc:docMk/>
            <pc:sldMk cId="3906176132" sldId="256"/>
            <ac:spMk id="11" creationId="{63CF2ED2-CA04-4519-9EAA-3213D12168F4}"/>
          </ac:spMkLst>
        </pc:spChg>
      </pc:sldChg>
      <pc:sldChg chg="delSp modSp mod">
        <pc:chgData name="Steve Molyneux" userId="8ea1c214-702c-4b71-873b-3cec9174caa5" providerId="ADAL" clId="{12ACA4FB-14E3-4F2D-A22A-C5A5D856EC28}" dt="2024-08-14T07:34:40.480" v="121" actId="20577"/>
        <pc:sldMkLst>
          <pc:docMk/>
          <pc:sldMk cId="2340229901" sldId="257"/>
        </pc:sldMkLst>
        <pc:spChg chg="mod">
          <ac:chgData name="Steve Molyneux" userId="8ea1c214-702c-4b71-873b-3cec9174caa5" providerId="ADAL" clId="{12ACA4FB-14E3-4F2D-A22A-C5A5D856EC28}" dt="2024-08-14T07:34:40.480" v="121" actId="20577"/>
          <ac:spMkLst>
            <pc:docMk/>
            <pc:sldMk cId="2340229901" sldId="257"/>
            <ac:spMk id="12" creationId="{92699BA2-0386-4B9C-BC88-B43BC2566E5B}"/>
          </ac:spMkLst>
        </pc:spChg>
        <pc:spChg chg="mod">
          <ac:chgData name="Steve Molyneux" userId="8ea1c214-702c-4b71-873b-3cec9174caa5" providerId="ADAL" clId="{12ACA4FB-14E3-4F2D-A22A-C5A5D856EC28}" dt="2024-08-14T07:34:20.495" v="97" actId="20577"/>
          <ac:spMkLst>
            <pc:docMk/>
            <pc:sldMk cId="2340229901" sldId="257"/>
            <ac:spMk id="13" creationId="{E8848406-D2D1-403E-BB24-C8F4C0A30223}"/>
          </ac:spMkLst>
        </pc:spChg>
        <pc:picChg chg="del mod">
          <ac:chgData name="Steve Molyneux" userId="8ea1c214-702c-4b71-873b-3cec9174caa5" providerId="ADAL" clId="{12ACA4FB-14E3-4F2D-A22A-C5A5D856EC28}" dt="2024-08-14T07:34:07.001" v="84" actId="478"/>
          <ac:picMkLst>
            <pc:docMk/>
            <pc:sldMk cId="2340229901" sldId="257"/>
            <ac:picMk id="5" creationId="{4489B4F1-051E-44C3-ADC4-53A79B479C89}"/>
          </ac:picMkLst>
        </pc:picChg>
        <pc:picChg chg="mod">
          <ac:chgData name="Steve Molyneux" userId="8ea1c214-702c-4b71-873b-3cec9174caa5" providerId="ADAL" clId="{12ACA4FB-14E3-4F2D-A22A-C5A5D856EC28}" dt="2024-08-14T07:34:28.683" v="98" actId="688"/>
          <ac:picMkLst>
            <pc:docMk/>
            <pc:sldMk cId="2340229901" sldId="257"/>
            <ac:picMk id="15" creationId="{6C1D98DD-780F-4D42-B95E-4225878C53B1}"/>
          </ac:picMkLst>
        </pc:picChg>
      </pc:sldChg>
    </pc:docChg>
  </pc:docChgLst>
  <pc:docChgLst>
    <pc:chgData name="Steve Molyneux" userId="8ea1c214-702c-4b71-873b-3cec9174caa5" providerId="ADAL" clId="{5D8DE1FC-19B5-4B1E-9BE5-A2A5B9B5192C}"/>
    <pc:docChg chg="undo custSel modSld">
      <pc:chgData name="Steve Molyneux" userId="8ea1c214-702c-4b71-873b-3cec9174caa5" providerId="ADAL" clId="{5D8DE1FC-19B5-4B1E-9BE5-A2A5B9B5192C}" dt="2024-09-10T05:25:04.137" v="69" actId="20577"/>
      <pc:docMkLst>
        <pc:docMk/>
      </pc:docMkLst>
      <pc:sldChg chg="modSp mod">
        <pc:chgData name="Steve Molyneux" userId="8ea1c214-702c-4b71-873b-3cec9174caa5" providerId="ADAL" clId="{5D8DE1FC-19B5-4B1E-9BE5-A2A5B9B5192C}" dt="2024-09-10T05:25:04.137" v="69" actId="20577"/>
        <pc:sldMkLst>
          <pc:docMk/>
          <pc:sldMk cId="3906176132" sldId="256"/>
        </pc:sldMkLst>
        <pc:spChg chg="mod">
          <ac:chgData name="Steve Molyneux" userId="8ea1c214-702c-4b71-873b-3cec9174caa5" providerId="ADAL" clId="{5D8DE1FC-19B5-4B1E-9BE5-A2A5B9B5192C}" dt="2024-09-10T05:25:04.137" v="69" actId="20577"/>
          <ac:spMkLst>
            <pc:docMk/>
            <pc:sldMk cId="3906176132" sldId="256"/>
            <ac:spMk id="2" creationId="{5C58CFF0-65CF-9488-91BB-B040430040C2}"/>
          </ac:spMkLst>
        </pc:spChg>
        <pc:spChg chg="mod">
          <ac:chgData name="Steve Molyneux" userId="8ea1c214-702c-4b71-873b-3cec9174caa5" providerId="ADAL" clId="{5D8DE1FC-19B5-4B1E-9BE5-A2A5B9B5192C}" dt="2024-09-10T05:24:50.948" v="24" actId="20577"/>
          <ac:spMkLst>
            <pc:docMk/>
            <pc:sldMk cId="3906176132" sldId="256"/>
            <ac:spMk id="11" creationId="{63CF2ED2-CA04-4519-9EAA-3213D12168F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EDAE-A479-4180-B835-D44CFDD48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50ABD3-EB7D-4F67-9928-F0606977A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7796C-0BF7-48A1-8792-F56BB69F8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91E81-D5C1-4510-AFB4-48E64B1E9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30A38-2AD5-45C7-8555-CC265675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5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2C25E-B3F7-403C-99BA-A21B5B289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82116-A887-4170-BD49-26DA76EFFD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0799A-198F-4684-97E6-EE80DA721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0EE57-959E-43F1-BB71-74F6908A7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66306-FED4-4440-9E02-930B02443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06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CF6900-F2F0-42A4-8049-95F41F14CB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0881CA-4D19-4ABF-86ED-357505C06B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C0F36-2E5E-4FB5-91B6-D0E217D10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61454-8CDC-4B92-8058-1A07B7F78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64385-C6B1-4EAA-9500-399936137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0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CB2BD-6572-4DD7-BB2E-EC50E651A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C73C2-CC13-45FE-B164-8F1CA0BAF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9BBBB-0D2C-4EAA-8B25-C2613D640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E627B-5A87-4FB4-BEC6-3DFD9A724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0EFDA-F96A-49B9-AC90-FDA06EEC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18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9C81A-EBAB-4DED-8232-EDF2735A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05469-C1D5-4E23-94D2-B9B8004DA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CD187-F8B3-4EB5-8D8A-A8F8D419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38814-CAA0-4F9A-BA39-1ACD72642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9E657-80CD-4510-9E74-6309E4845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6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7A9F6-854B-4820-A7CB-3AC0D6A88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83CA2-7337-4B99-AA59-398EADC2E6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12A57-B4CF-4A1E-BCDA-C2081F2F2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6073B-4252-4F8D-86A2-562C3B216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7CEF7-674F-4C70-8BDF-DF78E714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B76DD-3867-4987-987E-FDDFCDB28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56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6BF94-CFBD-491B-B2CD-FC833B758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9A755-B2BC-4FB2-8C23-C86ADAA7B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85529-6ACA-4418-9B95-7BCA14138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E7680-1A44-4DDE-B602-BD7DCCD08C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A15579-4F54-44B0-B9E0-BB1D808207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8D3CBF-0FF3-46C8-BFDD-6AFC896F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762376-A8F5-4BF4-9CAC-4480F915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4C4645-CAED-4B35-A410-0A588F191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3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EE217-7318-4D2B-B6DE-D82751992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21D731-D65E-4F4B-8ACF-C92BB9B1B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1C1C8-8871-4EB4-9F02-B1C201799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C2168-6C99-4B1B-A118-509B2B462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7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82BFFA-BAD0-4D61-B730-EDAF5376D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1269B0-F808-4DED-BF5F-078CB47B2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9768A3-5F07-472A-B3A4-159B51D97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0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CC430-A10C-47EF-92AA-B48B30732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1E3F7-945B-41E7-8E89-488D7C49A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51910-3E8D-452B-A13F-B18A3473E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98C092-20B3-41D5-B63B-DAA09282D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C05B5-C1C2-47B9-A0E8-F5A99C9C9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776C2-07D7-4D48-81BF-BBD8C776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3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75905-161C-4AD3-8F6E-6FD4898BD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6F1563-8E2F-426B-9F52-F92F661805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F7F81-BEB3-4E72-BE6C-820DC0E28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310D1-2EEB-4C71-AE7C-A6EC68881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64EE5-A1DD-4A2B-AB66-7DBC4CAF6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5CAF6-C952-4554-8B15-BE9D309D1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25E951-2A8A-444D-8A39-DC1DE72D6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D17697-FDF1-4BE2-93B3-711DDACBD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857F3-48B1-4DCA-9A7E-6B7ADA2FDD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230EE-2EFD-4CF6-AFB1-9F45CAEC7C53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BBEB4-C38C-4505-A8B9-042DE68F62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1EC12-4C06-4CC9-8C82-5AE95835B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2F04D-0283-4C2C-A7CD-5933174B8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39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sv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6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C9201A-D338-4CA0-9E8C-B17ED2A0D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809E79-8E34-4DE0-A168-FED493AE2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74192"/>
            <a:ext cx="2715768" cy="13578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CF2ED2-CA04-4519-9EAA-3213D12168F4}"/>
              </a:ext>
            </a:extLst>
          </p:cNvPr>
          <p:cNvSpPr txBox="1"/>
          <p:nvPr/>
        </p:nvSpPr>
        <p:spPr>
          <a:xfrm>
            <a:off x="685800" y="3429000"/>
            <a:ext cx="3384260" cy="18872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7200" dirty="0">
                <a:solidFill>
                  <a:srgbClr val="28B894"/>
                </a:solidFill>
                <a:latin typeface="Renault Group" pitchFamily="50" charset="0"/>
              </a:rPr>
              <a:t>Flexi </a:t>
            </a:r>
          </a:p>
          <a:p>
            <a:pPr>
              <a:lnSpc>
                <a:spcPct val="80000"/>
              </a:lnSpc>
            </a:pPr>
            <a:r>
              <a:rPr lang="en-US" sz="7200" dirty="0">
                <a:solidFill>
                  <a:srgbClr val="4C2079"/>
                </a:solidFill>
                <a:latin typeface="Renault Group" pitchFamily="50" charset="0"/>
              </a:rPr>
              <a:t>Leasing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58CFF0-65CF-9488-91BB-B040430040C2}"/>
              </a:ext>
            </a:extLst>
          </p:cNvPr>
          <p:cNvSpPr txBox="1"/>
          <p:nvPr/>
        </p:nvSpPr>
        <p:spPr>
          <a:xfrm>
            <a:off x="685800" y="5181259"/>
            <a:ext cx="4429418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dirty="0">
                <a:latin typeface="Renault Group" pitchFamily="50" charset="0"/>
              </a:rPr>
              <a:t>Digital </a:t>
            </a:r>
            <a:r>
              <a:rPr lang="en-US" sz="3100">
                <a:latin typeface="Renault Group" pitchFamily="50" charset="0"/>
              </a:rPr>
              <a:t>Showroom Leasing </a:t>
            </a:r>
            <a:endParaRPr lang="en-US" sz="3100" dirty="0">
              <a:latin typeface="Renault Group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176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E381A2-3480-4CEA-BB44-DBFD0DEA9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2FBC5023-0160-4B92-BAB8-28D585955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F72290-D2B9-493B-9C66-1C85836CAF39}"/>
              </a:ext>
            </a:extLst>
          </p:cNvPr>
          <p:cNvSpPr txBox="1"/>
          <p:nvPr/>
        </p:nvSpPr>
        <p:spPr>
          <a:xfrm>
            <a:off x="544233" y="532611"/>
            <a:ext cx="25442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Renault Group" pitchFamily="50" charset="0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764FBA-F0B8-4CCE-A647-C8D4EB411492}"/>
              </a:ext>
            </a:extLst>
          </p:cNvPr>
          <p:cNvSpPr txBox="1"/>
          <p:nvPr/>
        </p:nvSpPr>
        <p:spPr>
          <a:xfrm>
            <a:off x="544233" y="1111397"/>
            <a:ext cx="3337773" cy="2111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8200" dirty="0">
                <a:solidFill>
                  <a:srgbClr val="28B894"/>
                </a:solidFill>
                <a:latin typeface="Renault Group" pitchFamily="50" charset="0"/>
              </a:rPr>
              <a:t>Thank</a:t>
            </a:r>
          </a:p>
          <a:p>
            <a:pPr>
              <a:lnSpc>
                <a:spcPct val="80000"/>
              </a:lnSpc>
            </a:pPr>
            <a:r>
              <a:rPr lang="en-US" sz="8200" dirty="0">
                <a:solidFill>
                  <a:srgbClr val="4C2079"/>
                </a:solidFill>
                <a:latin typeface="Renault Group" pitchFamily="50" charset="0"/>
              </a:rPr>
              <a:t>You!</a:t>
            </a:r>
          </a:p>
        </p:txBody>
      </p:sp>
    </p:spTree>
    <p:extLst>
      <p:ext uri="{BB962C8B-B14F-4D97-AF65-F5344CB8AC3E}">
        <p14:creationId xmlns:p14="http://schemas.microsoft.com/office/powerpoint/2010/main" val="3310455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1F4571-608A-457F-B679-04168E916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312" y="618742"/>
            <a:ext cx="5331565" cy="26880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3B7CBC-D818-4D45-A056-69C1029D4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577" y="170839"/>
            <a:ext cx="795423" cy="7954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2699BA2-0386-4B9C-BC88-B43BC2566E5B}"/>
              </a:ext>
            </a:extLst>
          </p:cNvPr>
          <p:cNvSpPr txBox="1"/>
          <p:nvPr/>
        </p:nvSpPr>
        <p:spPr>
          <a:xfrm>
            <a:off x="668020" y="689263"/>
            <a:ext cx="3970061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dirty="0">
                <a:latin typeface="Renault Group" pitchFamily="50" charset="0"/>
              </a:rPr>
              <a:t>Wear &amp; Tear Standards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848406-D2D1-403E-BB24-C8F4C0A30223}"/>
              </a:ext>
            </a:extLst>
          </p:cNvPr>
          <p:cNvSpPr txBox="1"/>
          <p:nvPr/>
        </p:nvSpPr>
        <p:spPr>
          <a:xfrm>
            <a:off x="668020" y="1131650"/>
            <a:ext cx="263290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0" dirty="0">
                <a:solidFill>
                  <a:srgbClr val="4C2079"/>
                </a:solidFill>
                <a:latin typeface="Renault Group" pitchFamily="50" charset="0"/>
              </a:rPr>
              <a:t>Body Panels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C1D98DD-780F-4D42-B95E-4225878C53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5800" y="1245307"/>
            <a:ext cx="2442438" cy="91146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E25608-56CE-4C5A-9907-EEAC7E80C318}"/>
              </a:ext>
            </a:extLst>
          </p:cNvPr>
          <p:cNvSpPr txBox="1"/>
          <p:nvPr/>
        </p:nvSpPr>
        <p:spPr>
          <a:xfrm>
            <a:off x="668020" y="2281377"/>
            <a:ext cx="4551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Lorem ipsum dolor sit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labore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et dolore magna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aliqua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.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Quis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ipsum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suspendisse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ultrices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gravida.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Risus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commodo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viverra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maecenas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accumsan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lacus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vel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facilisis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EF6A5D-639F-48EE-8757-6F168991EF35}"/>
              </a:ext>
            </a:extLst>
          </p:cNvPr>
          <p:cNvSpPr txBox="1"/>
          <p:nvPr/>
        </p:nvSpPr>
        <p:spPr>
          <a:xfrm>
            <a:off x="668020" y="4627540"/>
            <a:ext cx="4551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4C2079"/>
                </a:solidFill>
                <a:latin typeface="Renault Group" pitchFamily="50" charset="0"/>
              </a:rPr>
              <a:t>Lorem ipsum dolor sit </a:t>
            </a:r>
            <a:r>
              <a:rPr lang="en-US" sz="2000" dirty="0" err="1">
                <a:solidFill>
                  <a:srgbClr val="4C2079"/>
                </a:solidFill>
                <a:latin typeface="Renault Group" pitchFamily="50" charset="0"/>
              </a:rPr>
              <a:t>amet</a:t>
            </a:r>
            <a:r>
              <a:rPr lang="en-US" sz="2000" dirty="0">
                <a:solidFill>
                  <a:srgbClr val="4C2079"/>
                </a:solidFill>
                <a:latin typeface="Renault Group" pitchFamily="50" charset="0"/>
              </a:rPr>
              <a:t>, </a:t>
            </a:r>
            <a:r>
              <a:rPr lang="en-US" sz="2000" dirty="0" err="1">
                <a:solidFill>
                  <a:srgbClr val="4C2079"/>
                </a:solidFill>
                <a:latin typeface="Renault Group" pitchFamily="50" charset="0"/>
              </a:rPr>
              <a:t>consectetur</a:t>
            </a:r>
            <a:r>
              <a:rPr lang="en-US" sz="2000" dirty="0">
                <a:solidFill>
                  <a:srgbClr val="4C2079"/>
                </a:solidFill>
                <a:latin typeface="Renault Group" pitchFamily="50" charset="0"/>
              </a:rPr>
              <a:t> </a:t>
            </a:r>
            <a:r>
              <a:rPr lang="en-US" sz="2000" dirty="0" err="1">
                <a:solidFill>
                  <a:srgbClr val="4C2079"/>
                </a:solidFill>
                <a:latin typeface="Renault Group" pitchFamily="50" charset="0"/>
              </a:rPr>
              <a:t>adipiscing</a:t>
            </a:r>
            <a:r>
              <a:rPr lang="en-US" sz="2000" dirty="0">
                <a:solidFill>
                  <a:srgbClr val="4C2079"/>
                </a:solidFill>
                <a:latin typeface="Renault Group" pitchFamily="50" charset="0"/>
              </a:rPr>
              <a:t> </a:t>
            </a:r>
            <a:r>
              <a:rPr lang="en-US" sz="2000" dirty="0" err="1">
                <a:solidFill>
                  <a:srgbClr val="4C2079"/>
                </a:solidFill>
                <a:latin typeface="Renault Group" pitchFamily="50" charset="0"/>
              </a:rPr>
              <a:t>elit</a:t>
            </a:r>
            <a:r>
              <a:rPr lang="en-US" sz="2000" dirty="0">
                <a:solidFill>
                  <a:srgbClr val="4C2079"/>
                </a:solidFill>
                <a:latin typeface="Renault Group" pitchFamily="50" charset="0"/>
              </a:rPr>
              <a:t>, sed do </a:t>
            </a:r>
            <a:r>
              <a:rPr lang="en-US" sz="2000" dirty="0" err="1">
                <a:solidFill>
                  <a:srgbClr val="4C2079"/>
                </a:solidFill>
                <a:latin typeface="Renault Group" pitchFamily="50" charset="0"/>
              </a:rPr>
              <a:t>eiusmod</a:t>
            </a:r>
            <a:r>
              <a:rPr lang="en-US" sz="2000" dirty="0">
                <a:solidFill>
                  <a:srgbClr val="4C2079"/>
                </a:solidFill>
                <a:latin typeface="Renault Group" pitchFamily="50" charset="0"/>
              </a:rPr>
              <a:t> </a:t>
            </a:r>
            <a:r>
              <a:rPr lang="en-US" sz="2000" dirty="0" err="1">
                <a:solidFill>
                  <a:srgbClr val="4C2079"/>
                </a:solidFill>
                <a:latin typeface="Renault Group" pitchFamily="50" charset="0"/>
              </a:rPr>
              <a:t>tempor</a:t>
            </a:r>
            <a:r>
              <a:rPr lang="en-US" sz="2000" dirty="0">
                <a:solidFill>
                  <a:srgbClr val="4C2079"/>
                </a:solidFill>
                <a:latin typeface="Renault Group" pitchFamily="50" charset="0"/>
              </a:rPr>
              <a:t> </a:t>
            </a:r>
            <a:r>
              <a:rPr lang="en-US" sz="2000" dirty="0" err="1">
                <a:solidFill>
                  <a:srgbClr val="4C2079"/>
                </a:solidFill>
                <a:latin typeface="Renault Group" pitchFamily="50" charset="0"/>
              </a:rPr>
              <a:t>incididunt</a:t>
            </a:r>
            <a:r>
              <a:rPr lang="en-US" sz="2000" dirty="0">
                <a:solidFill>
                  <a:srgbClr val="4C2079"/>
                </a:solidFill>
                <a:latin typeface="Renault Group" pitchFamily="50" charset="0"/>
              </a:rPr>
              <a:t> </a:t>
            </a:r>
            <a:r>
              <a:rPr lang="en-US" sz="2000" dirty="0" err="1">
                <a:solidFill>
                  <a:srgbClr val="4C2079"/>
                </a:solidFill>
                <a:latin typeface="Renault Group" pitchFamily="50" charset="0"/>
              </a:rPr>
              <a:t>ut</a:t>
            </a:r>
            <a:endParaRPr lang="en-US" sz="2000" dirty="0">
              <a:solidFill>
                <a:srgbClr val="4C2079"/>
              </a:solidFill>
              <a:latin typeface="Renault Group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A3C498-6A0D-4C8B-9AAB-603BD58A3AFC}"/>
              </a:ext>
            </a:extLst>
          </p:cNvPr>
          <p:cNvSpPr txBox="1"/>
          <p:nvPr/>
        </p:nvSpPr>
        <p:spPr>
          <a:xfrm>
            <a:off x="6096000" y="762318"/>
            <a:ext cx="45516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, sed do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eiusmod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tempor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et dolore magna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aliqua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.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Quis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ipsum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suspendisse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Renault Group" pitchFamily="50" charset="0"/>
              </a:rPr>
              <a:t>ultrices</a:t>
            </a:r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 gravida. </a:t>
            </a:r>
          </a:p>
        </p:txBody>
      </p:sp>
    </p:spTree>
    <p:extLst>
      <p:ext uri="{BB962C8B-B14F-4D97-AF65-F5344CB8AC3E}">
        <p14:creationId xmlns:p14="http://schemas.microsoft.com/office/powerpoint/2010/main" val="2340229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F896E3-BC1D-4C9A-9023-F1338CF03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102FEA4-21AD-4979-AE89-0D6395E0963E}"/>
              </a:ext>
            </a:extLst>
          </p:cNvPr>
          <p:cNvSpPr/>
          <p:nvPr/>
        </p:nvSpPr>
        <p:spPr>
          <a:xfrm>
            <a:off x="5137138" y="1778000"/>
            <a:ext cx="3187712" cy="1866900"/>
          </a:xfrm>
          <a:prstGeom prst="roundRect">
            <a:avLst>
              <a:gd name="adj" fmla="val 3062"/>
            </a:avLst>
          </a:prstGeom>
          <a:solidFill>
            <a:srgbClr val="3A6C85"/>
          </a:solidFill>
          <a:ln>
            <a:noFill/>
          </a:ln>
          <a:effectLst>
            <a:outerShdw blurRad="152400" dist="38100" dir="8100000" sx="101000" sy="101000" algn="tr" rotWithShape="0">
              <a:srgbClr val="3A6C85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5FE334-4FD1-493D-9BBC-6F4E8AD7683F}"/>
              </a:ext>
            </a:extLst>
          </p:cNvPr>
          <p:cNvSpPr/>
          <p:nvPr/>
        </p:nvSpPr>
        <p:spPr>
          <a:xfrm>
            <a:off x="5137138" y="3841496"/>
            <a:ext cx="3187712" cy="1866900"/>
          </a:xfrm>
          <a:prstGeom prst="roundRect">
            <a:avLst>
              <a:gd name="adj" fmla="val 3062"/>
            </a:avLst>
          </a:prstGeom>
          <a:solidFill>
            <a:schemeClr val="bg1"/>
          </a:solidFill>
          <a:ln>
            <a:solidFill>
              <a:srgbClr val="3A6C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2DBD52A-600A-49C6-82F3-74B074869B72}"/>
              </a:ext>
            </a:extLst>
          </p:cNvPr>
          <p:cNvSpPr/>
          <p:nvPr/>
        </p:nvSpPr>
        <p:spPr>
          <a:xfrm>
            <a:off x="8535658" y="432054"/>
            <a:ext cx="3187712" cy="1866900"/>
          </a:xfrm>
          <a:prstGeom prst="roundRect">
            <a:avLst>
              <a:gd name="adj" fmla="val 3062"/>
            </a:avLst>
          </a:prstGeom>
          <a:solidFill>
            <a:schemeClr val="bg1"/>
          </a:solidFill>
          <a:ln>
            <a:solidFill>
              <a:srgbClr val="4C20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F011189-2592-4D03-BA57-B682556F959E}"/>
              </a:ext>
            </a:extLst>
          </p:cNvPr>
          <p:cNvSpPr/>
          <p:nvPr/>
        </p:nvSpPr>
        <p:spPr>
          <a:xfrm>
            <a:off x="8535658" y="2495550"/>
            <a:ext cx="3187712" cy="1866900"/>
          </a:xfrm>
          <a:prstGeom prst="roundRect">
            <a:avLst>
              <a:gd name="adj" fmla="val 3062"/>
            </a:avLst>
          </a:prstGeom>
          <a:solidFill>
            <a:srgbClr val="4C2079"/>
          </a:solidFill>
          <a:ln>
            <a:noFill/>
          </a:ln>
          <a:effectLst>
            <a:outerShdw blurRad="152400" dist="38100" dir="8100000" sx="101000" sy="101000" algn="tr" rotWithShape="0">
              <a:srgbClr val="4C207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35CC1E7-7216-4F4D-BD8C-F8B59B8C6ABE}"/>
              </a:ext>
            </a:extLst>
          </p:cNvPr>
          <p:cNvSpPr/>
          <p:nvPr/>
        </p:nvSpPr>
        <p:spPr>
          <a:xfrm>
            <a:off x="8535658" y="4559046"/>
            <a:ext cx="3187712" cy="1866900"/>
          </a:xfrm>
          <a:prstGeom prst="roundRect">
            <a:avLst>
              <a:gd name="adj" fmla="val 3062"/>
            </a:avLst>
          </a:prstGeom>
          <a:solidFill>
            <a:schemeClr val="bg1"/>
          </a:solidFill>
          <a:ln>
            <a:solidFill>
              <a:srgbClr val="4C20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F1BBBD-9E68-4348-8095-155A4E84169B}"/>
              </a:ext>
            </a:extLst>
          </p:cNvPr>
          <p:cNvSpPr txBox="1"/>
          <p:nvPr/>
        </p:nvSpPr>
        <p:spPr>
          <a:xfrm>
            <a:off x="668020" y="867063"/>
            <a:ext cx="262123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dirty="0">
                <a:solidFill>
                  <a:srgbClr val="3A6C85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3B1A40-BC2B-41E0-B8FC-A4F15FDE03FA}"/>
              </a:ext>
            </a:extLst>
          </p:cNvPr>
          <p:cNvSpPr txBox="1"/>
          <p:nvPr/>
        </p:nvSpPr>
        <p:spPr>
          <a:xfrm>
            <a:off x="668020" y="1309450"/>
            <a:ext cx="325121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0" dirty="0">
                <a:solidFill>
                  <a:srgbClr val="4C2079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162466-8540-4AA9-9EEB-D22F1091FE01}"/>
              </a:ext>
            </a:extLst>
          </p:cNvPr>
          <p:cNvSpPr txBox="1"/>
          <p:nvPr/>
        </p:nvSpPr>
        <p:spPr>
          <a:xfrm>
            <a:off x="668020" y="1987958"/>
            <a:ext cx="4018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Lorem ipsum dolor sit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labore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et dolore magna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CDB3C4-F9A4-4511-9EF0-FF2F40F720D3}"/>
              </a:ext>
            </a:extLst>
          </p:cNvPr>
          <p:cNvSpPr txBox="1"/>
          <p:nvPr/>
        </p:nvSpPr>
        <p:spPr>
          <a:xfrm>
            <a:off x="8628892" y="523494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6D6D6D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0DCEC4-2EEC-4866-AB2F-8A1CC4261A4B}"/>
              </a:ext>
            </a:extLst>
          </p:cNvPr>
          <p:cNvSpPr txBox="1"/>
          <p:nvPr/>
        </p:nvSpPr>
        <p:spPr>
          <a:xfrm>
            <a:off x="8628892" y="954381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0FFD25-2611-416F-B85F-B8977EC9EEC6}"/>
              </a:ext>
            </a:extLst>
          </p:cNvPr>
          <p:cNvSpPr txBox="1"/>
          <p:nvPr/>
        </p:nvSpPr>
        <p:spPr>
          <a:xfrm>
            <a:off x="8628892" y="4643972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6D6D6D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D76CFF-7304-4A0D-97F2-78DB87EC889B}"/>
              </a:ext>
            </a:extLst>
          </p:cNvPr>
          <p:cNvSpPr txBox="1"/>
          <p:nvPr/>
        </p:nvSpPr>
        <p:spPr>
          <a:xfrm>
            <a:off x="8628892" y="5074859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993045-E2DF-46BD-8194-4104D876FBE7}"/>
              </a:ext>
            </a:extLst>
          </p:cNvPr>
          <p:cNvSpPr txBox="1"/>
          <p:nvPr/>
        </p:nvSpPr>
        <p:spPr>
          <a:xfrm>
            <a:off x="5285997" y="3931563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6D6D6D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9BC4D8-9374-4CF2-9350-EBB8DEA82058}"/>
              </a:ext>
            </a:extLst>
          </p:cNvPr>
          <p:cNvSpPr txBox="1"/>
          <p:nvPr/>
        </p:nvSpPr>
        <p:spPr>
          <a:xfrm>
            <a:off x="5285997" y="4362450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222966-228D-429C-AB23-E2F085B9F546}"/>
              </a:ext>
            </a:extLst>
          </p:cNvPr>
          <p:cNvSpPr txBox="1"/>
          <p:nvPr/>
        </p:nvSpPr>
        <p:spPr>
          <a:xfrm>
            <a:off x="5285997" y="1859340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70E878-6A47-405E-A693-80A970A550E3}"/>
              </a:ext>
            </a:extLst>
          </p:cNvPr>
          <p:cNvSpPr txBox="1"/>
          <p:nvPr/>
        </p:nvSpPr>
        <p:spPr>
          <a:xfrm>
            <a:off x="5285997" y="2290227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E5718A-52A4-480A-8340-54FDB00BB6D1}"/>
              </a:ext>
            </a:extLst>
          </p:cNvPr>
          <p:cNvSpPr txBox="1"/>
          <p:nvPr/>
        </p:nvSpPr>
        <p:spPr>
          <a:xfrm>
            <a:off x="8628892" y="2557332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84835E-D17A-475A-A38C-963DB6DAB427}"/>
              </a:ext>
            </a:extLst>
          </p:cNvPr>
          <p:cNvSpPr txBox="1"/>
          <p:nvPr/>
        </p:nvSpPr>
        <p:spPr>
          <a:xfrm>
            <a:off x="8628892" y="2988219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chemeClr val="bg1"/>
                </a:solidFill>
                <a:latin typeface="Renault Group Light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6739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48056A8-7C7D-4247-A827-2F78DF099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2CEC74-77EE-400E-8067-B68D6B869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577" y="170839"/>
            <a:ext cx="795423" cy="79542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DA249B7-5C79-446E-B9C5-CF66D35F9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2098820" y="859315"/>
            <a:ext cx="2560123" cy="9553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1BF369-AB34-43B8-AB55-C1FB20331A9C}"/>
              </a:ext>
            </a:extLst>
          </p:cNvPr>
          <p:cNvSpPr txBox="1"/>
          <p:nvPr/>
        </p:nvSpPr>
        <p:spPr>
          <a:xfrm>
            <a:off x="668020" y="1245307"/>
            <a:ext cx="262123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dirty="0">
                <a:solidFill>
                  <a:srgbClr val="3A6C85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BB7E1B-95DD-4CD0-A33E-CA6C287361A5}"/>
              </a:ext>
            </a:extLst>
          </p:cNvPr>
          <p:cNvSpPr txBox="1"/>
          <p:nvPr/>
        </p:nvSpPr>
        <p:spPr>
          <a:xfrm>
            <a:off x="668020" y="1687694"/>
            <a:ext cx="325121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0" dirty="0">
                <a:solidFill>
                  <a:srgbClr val="4C2079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135BB-3FBF-43F8-BF33-FF4E7859FA9B}"/>
              </a:ext>
            </a:extLst>
          </p:cNvPr>
          <p:cNvSpPr txBox="1"/>
          <p:nvPr/>
        </p:nvSpPr>
        <p:spPr>
          <a:xfrm>
            <a:off x="668020" y="2796538"/>
            <a:ext cx="4551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Lorem ipsum dolor sit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labore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et dolore magna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aliqua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.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Quis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ipsum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suspendisse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ultrices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gravida.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Risus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commodo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viverra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maecenas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accumsan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lacus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vel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facilisis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.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C26BBAB-6191-450B-8230-278E1CD2DAC9}"/>
              </a:ext>
            </a:extLst>
          </p:cNvPr>
          <p:cNvSpPr/>
          <p:nvPr/>
        </p:nvSpPr>
        <p:spPr>
          <a:xfrm>
            <a:off x="5350030" y="859315"/>
            <a:ext cx="1115568" cy="1112704"/>
          </a:xfrm>
          <a:prstGeom prst="roundRect">
            <a:avLst>
              <a:gd name="adj" fmla="val 3062"/>
            </a:avLst>
          </a:prstGeom>
          <a:solidFill>
            <a:srgbClr val="4C2079"/>
          </a:solidFill>
          <a:ln>
            <a:noFill/>
          </a:ln>
          <a:effectLst>
            <a:outerShdw blurRad="152400" dist="38100" dir="8100000" sx="101000" sy="101000" algn="tr" rotWithShape="0">
              <a:srgbClr val="4C207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499DB52-F4E2-43E3-9842-5819AB3C13EC}"/>
              </a:ext>
            </a:extLst>
          </p:cNvPr>
          <p:cNvSpPr/>
          <p:nvPr/>
        </p:nvSpPr>
        <p:spPr>
          <a:xfrm>
            <a:off x="7482430" y="2731338"/>
            <a:ext cx="1115568" cy="1115568"/>
          </a:xfrm>
          <a:prstGeom prst="roundRect">
            <a:avLst>
              <a:gd name="adj" fmla="val 3062"/>
            </a:avLst>
          </a:prstGeom>
          <a:solidFill>
            <a:srgbClr val="3A6C85"/>
          </a:solidFill>
          <a:ln>
            <a:noFill/>
          </a:ln>
          <a:effectLst>
            <a:outerShdw blurRad="152400" dist="38100" dir="8100000" sx="101000" sy="101000" algn="tr" rotWithShape="0">
              <a:srgbClr val="3A6C85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A2AC6A8-59B5-441A-ABC1-17A70467156D}"/>
              </a:ext>
            </a:extLst>
          </p:cNvPr>
          <p:cNvSpPr/>
          <p:nvPr/>
        </p:nvSpPr>
        <p:spPr>
          <a:xfrm>
            <a:off x="5350030" y="4747933"/>
            <a:ext cx="1115568" cy="1112704"/>
          </a:xfrm>
          <a:prstGeom prst="roundRect">
            <a:avLst>
              <a:gd name="adj" fmla="val 3062"/>
            </a:avLst>
          </a:prstGeom>
          <a:solidFill>
            <a:srgbClr val="4C2079"/>
          </a:solidFill>
          <a:ln>
            <a:noFill/>
          </a:ln>
          <a:effectLst>
            <a:outerShdw blurRad="152400" dist="38100" dir="8100000" sx="101000" sy="101000" algn="tr" rotWithShape="0">
              <a:srgbClr val="4C207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23A194-2BD6-40E1-B0D0-C32E6719F64E}"/>
              </a:ext>
            </a:extLst>
          </p:cNvPr>
          <p:cNvSpPr txBox="1"/>
          <p:nvPr/>
        </p:nvSpPr>
        <p:spPr>
          <a:xfrm>
            <a:off x="6583275" y="1238252"/>
            <a:ext cx="337899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E9B7C9-9E8D-4C22-9368-E8A67A605AE5}"/>
              </a:ext>
            </a:extLst>
          </p:cNvPr>
          <p:cNvSpPr txBox="1"/>
          <p:nvPr/>
        </p:nvSpPr>
        <p:spPr>
          <a:xfrm>
            <a:off x="8705503" y="3042759"/>
            <a:ext cx="337899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2BAC08-3B42-4139-BD84-F394BA649A3C}"/>
              </a:ext>
            </a:extLst>
          </p:cNvPr>
          <p:cNvSpPr txBox="1"/>
          <p:nvPr/>
        </p:nvSpPr>
        <p:spPr>
          <a:xfrm>
            <a:off x="6595928" y="5181166"/>
            <a:ext cx="337899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3B1372-6D1F-4EFE-8E71-9CCC345D94E7}"/>
              </a:ext>
            </a:extLst>
          </p:cNvPr>
          <p:cNvSpPr txBox="1"/>
          <p:nvPr/>
        </p:nvSpPr>
        <p:spPr>
          <a:xfrm>
            <a:off x="6590486" y="705677"/>
            <a:ext cx="1067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6D6D6D"/>
                </a:solidFill>
                <a:latin typeface="Renault Group" pitchFamily="50" charset="0"/>
              </a:rPr>
              <a:t>Stage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EDE0D690-1C51-4E4C-B7AC-F70F34B221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4712" y="1032565"/>
            <a:ext cx="766204" cy="766204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7F33691F-258C-45E0-B43D-CBFAED82B4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58155" y="2908122"/>
            <a:ext cx="764117" cy="7620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CB570DCB-0292-4B7E-8222-125CA11E59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74107" y="4896796"/>
            <a:ext cx="816809" cy="84358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AF25D23-315A-48FF-ACB0-F4498F5B469B}"/>
              </a:ext>
            </a:extLst>
          </p:cNvPr>
          <p:cNvSpPr txBox="1"/>
          <p:nvPr/>
        </p:nvSpPr>
        <p:spPr>
          <a:xfrm>
            <a:off x="7472673" y="321977"/>
            <a:ext cx="1436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4C2079"/>
                </a:solidFill>
                <a:latin typeface="Renault Group Semibold" pitchFamily="50" charset="0"/>
              </a:rPr>
              <a:t>01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E1BD0C-7DAB-4C02-A06C-12F642750392}"/>
              </a:ext>
            </a:extLst>
          </p:cNvPr>
          <p:cNvSpPr txBox="1"/>
          <p:nvPr/>
        </p:nvSpPr>
        <p:spPr>
          <a:xfrm>
            <a:off x="8682810" y="2516326"/>
            <a:ext cx="1067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6D6D6D"/>
                </a:solidFill>
                <a:latin typeface="Renault Group" pitchFamily="50" charset="0"/>
              </a:rPr>
              <a:t>Stage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03673F-2379-47EB-8E61-1FC2AC1C6665}"/>
              </a:ext>
            </a:extLst>
          </p:cNvPr>
          <p:cNvSpPr txBox="1"/>
          <p:nvPr/>
        </p:nvSpPr>
        <p:spPr>
          <a:xfrm>
            <a:off x="9564997" y="2132626"/>
            <a:ext cx="1436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3A6C85"/>
                </a:solidFill>
                <a:latin typeface="Renault Group Semibold" pitchFamily="50" charset="0"/>
              </a:rPr>
              <a:t>02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4F51CD3-DAB2-4102-920B-B1825C2E1036}"/>
              </a:ext>
            </a:extLst>
          </p:cNvPr>
          <p:cNvSpPr txBox="1"/>
          <p:nvPr/>
        </p:nvSpPr>
        <p:spPr>
          <a:xfrm>
            <a:off x="6576304" y="4626164"/>
            <a:ext cx="1067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6D6D6D"/>
                </a:solidFill>
                <a:latin typeface="Renault Group" pitchFamily="50" charset="0"/>
              </a:rPr>
              <a:t>Stage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BE7359-0212-4EB3-9078-A3F51722F718}"/>
              </a:ext>
            </a:extLst>
          </p:cNvPr>
          <p:cNvSpPr txBox="1"/>
          <p:nvPr/>
        </p:nvSpPr>
        <p:spPr>
          <a:xfrm>
            <a:off x="7458491" y="4242464"/>
            <a:ext cx="1436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4C2079"/>
                </a:solidFill>
                <a:latin typeface="Renault Group Semibold" pitchFamily="50" charset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517949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AB1FA3-FE0F-4A62-880F-3C3F10E81442}"/>
              </a:ext>
            </a:extLst>
          </p:cNvPr>
          <p:cNvSpPr txBox="1"/>
          <p:nvPr/>
        </p:nvSpPr>
        <p:spPr>
          <a:xfrm>
            <a:off x="668020" y="584907"/>
            <a:ext cx="262123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dirty="0">
                <a:solidFill>
                  <a:srgbClr val="3A6C85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E56F3F-FF50-474F-AB1F-ADD7FC87EF8D}"/>
              </a:ext>
            </a:extLst>
          </p:cNvPr>
          <p:cNvSpPr txBox="1"/>
          <p:nvPr/>
        </p:nvSpPr>
        <p:spPr>
          <a:xfrm>
            <a:off x="668020" y="1027294"/>
            <a:ext cx="325121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0" dirty="0">
                <a:solidFill>
                  <a:srgbClr val="4C2079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74AC7-370B-42DA-8F4E-F71220E1D120}"/>
              </a:ext>
            </a:extLst>
          </p:cNvPr>
          <p:cNvSpPr txBox="1"/>
          <p:nvPr/>
        </p:nvSpPr>
        <p:spPr>
          <a:xfrm>
            <a:off x="4173220" y="646462"/>
            <a:ext cx="7350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Lorem ipsum dolor sit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labore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et dolore magna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aliqua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.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Quis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ipsum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suspendisse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ultrices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gravida.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C88D76-7BB6-431A-8634-ED30AF7B61D4}"/>
              </a:ext>
            </a:extLst>
          </p:cNvPr>
          <p:cNvSpPr txBox="1"/>
          <p:nvPr/>
        </p:nvSpPr>
        <p:spPr>
          <a:xfrm>
            <a:off x="794229" y="5519259"/>
            <a:ext cx="337899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347459-5C24-41BB-9CAC-8CB849A27BC3}"/>
              </a:ext>
            </a:extLst>
          </p:cNvPr>
          <p:cNvSpPr txBox="1"/>
          <p:nvPr/>
        </p:nvSpPr>
        <p:spPr>
          <a:xfrm>
            <a:off x="4558459" y="5519258"/>
            <a:ext cx="337899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0F6707-08D1-43A0-B736-340A7571BE97}"/>
              </a:ext>
            </a:extLst>
          </p:cNvPr>
          <p:cNvSpPr txBox="1"/>
          <p:nvPr/>
        </p:nvSpPr>
        <p:spPr>
          <a:xfrm>
            <a:off x="8413329" y="5519257"/>
            <a:ext cx="337899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A23480-4E62-4BB5-B479-893B13098FCB}"/>
              </a:ext>
            </a:extLst>
          </p:cNvPr>
          <p:cNvSpPr txBox="1"/>
          <p:nvPr/>
        </p:nvSpPr>
        <p:spPr>
          <a:xfrm>
            <a:off x="1526570" y="4977708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3A6C85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B4D73F-DD7A-4D1E-9FBD-435E34753A51}"/>
              </a:ext>
            </a:extLst>
          </p:cNvPr>
          <p:cNvSpPr txBox="1"/>
          <p:nvPr/>
        </p:nvSpPr>
        <p:spPr>
          <a:xfrm>
            <a:off x="5290800" y="4977707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3A6C85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37382F-95D9-48B9-BC03-745AF51CA968}"/>
              </a:ext>
            </a:extLst>
          </p:cNvPr>
          <p:cNvSpPr txBox="1"/>
          <p:nvPr/>
        </p:nvSpPr>
        <p:spPr>
          <a:xfrm>
            <a:off x="9031370" y="4977706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3A6C85"/>
                </a:solidFill>
                <a:latin typeface="Renault Group" pitchFamily="50" charset="0"/>
              </a:rPr>
              <a:t>Lorem Ipsum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A409648-7133-40D7-8F0F-4FAAD35C2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307" y="4826671"/>
            <a:ext cx="591776" cy="59177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4F6FF8C6-374F-45ED-A55D-609782FD0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4593" y="4917282"/>
            <a:ext cx="591776" cy="591776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132FC49-A388-4CAE-93C3-E11984D8D2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46305" y="4996804"/>
            <a:ext cx="426245" cy="527198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CABA160-10F9-487F-8AB1-388264D44C30}"/>
              </a:ext>
            </a:extLst>
          </p:cNvPr>
          <p:cNvSpPr/>
          <p:nvPr/>
        </p:nvSpPr>
        <p:spPr>
          <a:xfrm>
            <a:off x="668019" y="2038120"/>
            <a:ext cx="4807363" cy="2533880"/>
          </a:xfrm>
          <a:prstGeom prst="roundRect">
            <a:avLst>
              <a:gd name="adj" fmla="val 3624"/>
            </a:avLst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282" t="-8584" r="166" b="-20564"/>
            </a:stretch>
          </a:blipFill>
          <a:ln>
            <a:solidFill>
              <a:srgbClr val="4C2079"/>
            </a:solidFill>
          </a:ln>
          <a:effectLst>
            <a:outerShdw blurRad="152400" dist="38100" dir="8100000" sx="101000" sy="101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4E2F2A8-E341-42D0-86CB-D99841131054}"/>
              </a:ext>
            </a:extLst>
          </p:cNvPr>
          <p:cNvSpPr/>
          <p:nvPr/>
        </p:nvSpPr>
        <p:spPr>
          <a:xfrm>
            <a:off x="5666349" y="2036604"/>
            <a:ext cx="5976987" cy="2533880"/>
          </a:xfrm>
          <a:prstGeom prst="roundRect">
            <a:avLst>
              <a:gd name="adj" fmla="val 3624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56" t="-13526" r="-368" b="-45022"/>
            </a:stretch>
          </a:blipFill>
          <a:ln>
            <a:solidFill>
              <a:srgbClr val="4C2079"/>
            </a:solidFill>
          </a:ln>
          <a:effectLst>
            <a:outerShdw blurRad="152400" dist="38100" dir="8100000" sx="102000" sy="102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43842AA-1C5D-4C2A-A663-14489D7D89E3}"/>
              </a:ext>
            </a:extLst>
          </p:cNvPr>
          <p:cNvCxnSpPr/>
          <p:nvPr/>
        </p:nvCxnSpPr>
        <p:spPr>
          <a:xfrm>
            <a:off x="3919231" y="4996804"/>
            <a:ext cx="0" cy="139961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16A02E3-4171-43DD-96F2-69F9465AAA75}"/>
              </a:ext>
            </a:extLst>
          </p:cNvPr>
          <p:cNvCxnSpPr/>
          <p:nvPr/>
        </p:nvCxnSpPr>
        <p:spPr>
          <a:xfrm>
            <a:off x="7792731" y="5009504"/>
            <a:ext cx="0" cy="139961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86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04BA75-2EA7-4215-BEB8-3D619A1FEBAD}"/>
              </a:ext>
            </a:extLst>
          </p:cNvPr>
          <p:cNvSpPr txBox="1"/>
          <p:nvPr/>
        </p:nvSpPr>
        <p:spPr>
          <a:xfrm>
            <a:off x="4785385" y="584907"/>
            <a:ext cx="262123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dirty="0">
                <a:solidFill>
                  <a:srgbClr val="3A6C85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635E1-794A-4645-947A-4AE737DB1F58}"/>
              </a:ext>
            </a:extLst>
          </p:cNvPr>
          <p:cNvSpPr txBox="1"/>
          <p:nvPr/>
        </p:nvSpPr>
        <p:spPr>
          <a:xfrm>
            <a:off x="4470395" y="1027294"/>
            <a:ext cx="325121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0" dirty="0">
                <a:solidFill>
                  <a:srgbClr val="4C2079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6A6E94-96BF-4C05-AD96-3184991B89E6}"/>
              </a:ext>
            </a:extLst>
          </p:cNvPr>
          <p:cNvSpPr txBox="1"/>
          <p:nvPr/>
        </p:nvSpPr>
        <p:spPr>
          <a:xfrm>
            <a:off x="853697" y="2597150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pPr algn="ctr"/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C851B4-64C9-441E-A274-C9D351BD25C6}"/>
              </a:ext>
            </a:extLst>
          </p:cNvPr>
          <p:cNvSpPr txBox="1"/>
          <p:nvPr/>
        </p:nvSpPr>
        <p:spPr>
          <a:xfrm>
            <a:off x="4367764" y="2825749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pPr algn="ctr"/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BF7819-0350-45EA-AE15-AE73740427D5}"/>
              </a:ext>
            </a:extLst>
          </p:cNvPr>
          <p:cNvSpPr txBox="1"/>
          <p:nvPr/>
        </p:nvSpPr>
        <p:spPr>
          <a:xfrm>
            <a:off x="7881831" y="2825748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pPr algn="ctr"/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D7C697-7F83-4684-B973-35BCE068DDBC}"/>
              </a:ext>
            </a:extLst>
          </p:cNvPr>
          <p:cNvSpPr txBox="1"/>
          <p:nvPr/>
        </p:nvSpPr>
        <p:spPr>
          <a:xfrm>
            <a:off x="853697" y="4939237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pPr algn="ctr"/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7FB5E8-5363-48C0-8E6A-2F3B259AC288}"/>
              </a:ext>
            </a:extLst>
          </p:cNvPr>
          <p:cNvSpPr txBox="1"/>
          <p:nvPr/>
        </p:nvSpPr>
        <p:spPr>
          <a:xfrm>
            <a:off x="4367764" y="5167836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pPr algn="ctr"/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765A62-3816-48E7-A09B-5411EEA439FB}"/>
              </a:ext>
            </a:extLst>
          </p:cNvPr>
          <p:cNvSpPr txBox="1"/>
          <p:nvPr/>
        </p:nvSpPr>
        <p:spPr>
          <a:xfrm>
            <a:off x="7881831" y="5167835"/>
            <a:ext cx="30388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pPr algn="ctr"/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sed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17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17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9207EFF-0797-4C83-8C72-68DF37ED1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70258" y="2048742"/>
            <a:ext cx="751348" cy="72675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D5266F15-8A70-4F64-B684-B421DE180D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1264" y="4340027"/>
            <a:ext cx="831850" cy="83185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7921E68-E046-4505-BAE8-314412D273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16590" y="4524906"/>
            <a:ext cx="858684" cy="59705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C22109E-26F6-49E1-83E9-D9BA99BF10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43779" y="4263275"/>
            <a:ext cx="858685" cy="85868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7BB3C0D0-9D41-497F-9DDD-489AA20D86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94719" y="2024144"/>
            <a:ext cx="751349" cy="751349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B917D021-279E-4FDA-828D-4DB3052841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0793" y="2098996"/>
            <a:ext cx="692791" cy="7267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2B732BC-8613-4CFE-81DB-64A9023198D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577" y="170839"/>
            <a:ext cx="795423" cy="79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9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871085-BDFC-45A6-8F7C-85E5644B06F1}"/>
              </a:ext>
            </a:extLst>
          </p:cNvPr>
          <p:cNvSpPr/>
          <p:nvPr/>
        </p:nvSpPr>
        <p:spPr>
          <a:xfrm>
            <a:off x="628638" y="635000"/>
            <a:ext cx="5099062" cy="3251200"/>
          </a:xfrm>
          <a:prstGeom prst="roundRect">
            <a:avLst>
              <a:gd name="adj" fmla="val 3062"/>
            </a:avLst>
          </a:prstGeom>
          <a:solidFill>
            <a:srgbClr val="3A6C85"/>
          </a:solidFill>
          <a:ln>
            <a:noFill/>
          </a:ln>
          <a:effectLst>
            <a:outerShdw blurRad="152400" dist="38100" dir="8100000" sx="101000" sy="101000" algn="tr" rotWithShape="0">
              <a:srgbClr val="3A6C85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024DEF5-FF56-4F86-A43D-B348890D9BE4}"/>
              </a:ext>
            </a:extLst>
          </p:cNvPr>
          <p:cNvSpPr/>
          <p:nvPr/>
        </p:nvSpPr>
        <p:spPr>
          <a:xfrm>
            <a:off x="10377889" y="1666081"/>
            <a:ext cx="1452161" cy="681037"/>
          </a:xfrm>
          <a:prstGeom prst="roundRect">
            <a:avLst>
              <a:gd name="adj" fmla="val 8656"/>
            </a:avLst>
          </a:prstGeom>
          <a:solidFill>
            <a:srgbClr val="4C20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5941B4-56DB-42AF-B100-89CF6F5FA4D0}"/>
              </a:ext>
            </a:extLst>
          </p:cNvPr>
          <p:cNvSpPr/>
          <p:nvPr/>
        </p:nvSpPr>
        <p:spPr>
          <a:xfrm>
            <a:off x="5391138" y="2006600"/>
            <a:ext cx="6076962" cy="3975100"/>
          </a:xfrm>
          <a:prstGeom prst="roundRect">
            <a:avLst>
              <a:gd name="adj" fmla="val 3062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C45DF8B-13B7-422F-B747-A9BCA4666B06}"/>
              </a:ext>
            </a:extLst>
          </p:cNvPr>
          <p:cNvSpPr/>
          <p:nvPr/>
        </p:nvSpPr>
        <p:spPr>
          <a:xfrm>
            <a:off x="723900" y="3748088"/>
            <a:ext cx="698500" cy="681037"/>
          </a:xfrm>
          <a:prstGeom prst="roundRect">
            <a:avLst>
              <a:gd name="adj" fmla="val 8656"/>
            </a:avLst>
          </a:prstGeom>
          <a:solidFill>
            <a:srgbClr val="A3A3A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5F4EC5-0693-49C6-9872-F2D93067E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577" y="170839"/>
            <a:ext cx="795423" cy="795423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5C6831-6711-4C39-B1B6-CF373B022B0F}"/>
              </a:ext>
            </a:extLst>
          </p:cNvPr>
          <p:cNvSpPr/>
          <p:nvPr/>
        </p:nvSpPr>
        <p:spPr>
          <a:xfrm>
            <a:off x="5880088" y="1454150"/>
            <a:ext cx="403237" cy="428624"/>
          </a:xfrm>
          <a:prstGeom prst="roundRect">
            <a:avLst>
              <a:gd name="adj" fmla="val 8656"/>
            </a:avLst>
          </a:prstGeom>
          <a:solidFill>
            <a:srgbClr val="F3F3F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717A11-10E4-4691-BAF0-AD36A506258E}"/>
              </a:ext>
            </a:extLst>
          </p:cNvPr>
          <p:cNvSpPr txBox="1"/>
          <p:nvPr/>
        </p:nvSpPr>
        <p:spPr>
          <a:xfrm>
            <a:off x="829354" y="1522068"/>
            <a:ext cx="4214615" cy="2160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8200" dirty="0">
                <a:solidFill>
                  <a:schemeClr val="bg1"/>
                </a:solidFill>
                <a:latin typeface="Renault Group" pitchFamily="50" charset="0"/>
              </a:rPr>
              <a:t>Digital</a:t>
            </a:r>
          </a:p>
          <a:p>
            <a:pPr>
              <a:lnSpc>
                <a:spcPct val="80000"/>
              </a:lnSpc>
            </a:pPr>
            <a:r>
              <a:rPr lang="en-US" sz="8200" dirty="0">
                <a:solidFill>
                  <a:schemeClr val="bg1"/>
                </a:solidFill>
                <a:latin typeface="Renault Group" pitchFamily="50" charset="0"/>
              </a:rPr>
              <a:t>Leasing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828664-A7EB-4DF3-B9BD-8C3D5A7EADE2}"/>
              </a:ext>
            </a:extLst>
          </p:cNvPr>
          <p:cNvSpPr txBox="1"/>
          <p:nvPr/>
        </p:nvSpPr>
        <p:spPr>
          <a:xfrm>
            <a:off x="902581" y="873614"/>
            <a:ext cx="40831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Renault Group" pitchFamily="50" charset="0"/>
              </a:rPr>
              <a:t>Car Dealers Software</a:t>
            </a:r>
          </a:p>
        </p:txBody>
      </p:sp>
    </p:spTree>
    <p:extLst>
      <p:ext uri="{BB962C8B-B14F-4D97-AF65-F5344CB8AC3E}">
        <p14:creationId xmlns:p14="http://schemas.microsoft.com/office/powerpoint/2010/main" val="428225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858ED7-8DE8-41CB-B754-8AEC3D1BB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C58316-D9BB-42FE-84D3-00D5B9C4EE42}"/>
              </a:ext>
            </a:extLst>
          </p:cNvPr>
          <p:cNvSpPr txBox="1"/>
          <p:nvPr/>
        </p:nvSpPr>
        <p:spPr>
          <a:xfrm>
            <a:off x="668020" y="4284879"/>
            <a:ext cx="325121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0" dirty="0">
                <a:solidFill>
                  <a:srgbClr val="4C2079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FE53C3-E167-4FEB-A186-CFA79709B948}"/>
              </a:ext>
            </a:extLst>
          </p:cNvPr>
          <p:cNvSpPr txBox="1"/>
          <p:nvPr/>
        </p:nvSpPr>
        <p:spPr>
          <a:xfrm>
            <a:off x="668020" y="4963387"/>
            <a:ext cx="4018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Lorem ipsum dolor sit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labore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et dolore magna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E4A0B20-D820-42A1-8599-4EAE2141C150}"/>
              </a:ext>
            </a:extLst>
          </p:cNvPr>
          <p:cNvSpPr/>
          <p:nvPr/>
        </p:nvSpPr>
        <p:spPr>
          <a:xfrm>
            <a:off x="6096000" y="4149272"/>
            <a:ext cx="5878286" cy="2623457"/>
          </a:xfrm>
          <a:prstGeom prst="roundRect">
            <a:avLst>
              <a:gd name="adj" fmla="val 3062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4821" b="-24821"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E430FF-5780-4528-9190-8F561CB81378}"/>
              </a:ext>
            </a:extLst>
          </p:cNvPr>
          <p:cNvSpPr/>
          <p:nvPr/>
        </p:nvSpPr>
        <p:spPr>
          <a:xfrm>
            <a:off x="7177315" y="282347"/>
            <a:ext cx="4796971" cy="3559630"/>
          </a:xfrm>
          <a:prstGeom prst="roundRect">
            <a:avLst>
              <a:gd name="adj" fmla="val 3062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654" r="-5654"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1257BD0-1B8D-446B-86AD-C53BEA86FF1D}"/>
              </a:ext>
            </a:extLst>
          </p:cNvPr>
          <p:cNvSpPr/>
          <p:nvPr/>
        </p:nvSpPr>
        <p:spPr>
          <a:xfrm>
            <a:off x="317500" y="282347"/>
            <a:ext cx="6642101" cy="3559630"/>
          </a:xfrm>
          <a:prstGeom prst="roundRect">
            <a:avLst>
              <a:gd name="adj" fmla="val 3062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2246" b="-12246"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20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205176D-41E1-4DD7-9F53-AC5D3E1F2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3EDAA5D-A6BA-4C93-AED7-197B0F43ACE0}"/>
              </a:ext>
            </a:extLst>
          </p:cNvPr>
          <p:cNvSpPr/>
          <p:nvPr/>
        </p:nvSpPr>
        <p:spPr>
          <a:xfrm>
            <a:off x="5205719" y="4101750"/>
            <a:ext cx="2177895" cy="1866900"/>
          </a:xfrm>
          <a:prstGeom prst="roundRect">
            <a:avLst>
              <a:gd name="adj" fmla="val 4117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8100000" sx="101000" sy="101000" algn="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444F27E-AAC8-4D23-B19C-FFC27ED6FE4A}"/>
              </a:ext>
            </a:extLst>
          </p:cNvPr>
          <p:cNvSpPr/>
          <p:nvPr/>
        </p:nvSpPr>
        <p:spPr>
          <a:xfrm>
            <a:off x="7280429" y="2386013"/>
            <a:ext cx="2177895" cy="1866900"/>
          </a:xfrm>
          <a:prstGeom prst="roundRect">
            <a:avLst>
              <a:gd name="adj" fmla="val 4117"/>
            </a:avLst>
          </a:prstGeom>
          <a:solidFill>
            <a:srgbClr val="4C2079"/>
          </a:solidFill>
          <a:ln>
            <a:noFill/>
          </a:ln>
          <a:effectLst>
            <a:outerShdw blurRad="152400" dist="38100" dir="8100000" sx="101000" sy="101000" algn="tr" rotWithShape="0">
              <a:srgbClr val="4C207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C5A164C-E162-436A-AF94-6AC8275D2DC8}"/>
              </a:ext>
            </a:extLst>
          </p:cNvPr>
          <p:cNvSpPr/>
          <p:nvPr/>
        </p:nvSpPr>
        <p:spPr>
          <a:xfrm>
            <a:off x="9341158" y="672750"/>
            <a:ext cx="2177895" cy="1866900"/>
          </a:xfrm>
          <a:prstGeom prst="roundRect">
            <a:avLst>
              <a:gd name="adj" fmla="val 4117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8100000" sx="101000" sy="101000" algn="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7159E92-47FC-4F97-A3FC-EFFED4386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1978635" y="1023011"/>
            <a:ext cx="2560123" cy="9553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E68268-31A8-4415-A51E-BFFA7C15DA37}"/>
              </a:ext>
            </a:extLst>
          </p:cNvPr>
          <p:cNvSpPr txBox="1"/>
          <p:nvPr/>
        </p:nvSpPr>
        <p:spPr>
          <a:xfrm>
            <a:off x="668020" y="1321507"/>
            <a:ext cx="262123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dirty="0">
                <a:solidFill>
                  <a:srgbClr val="3A6C85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D17E99-04F2-4ED9-AC49-84111C787147}"/>
              </a:ext>
            </a:extLst>
          </p:cNvPr>
          <p:cNvSpPr txBox="1"/>
          <p:nvPr/>
        </p:nvSpPr>
        <p:spPr>
          <a:xfrm>
            <a:off x="668020" y="1763894"/>
            <a:ext cx="325121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0" dirty="0">
                <a:solidFill>
                  <a:srgbClr val="4C2079"/>
                </a:solidFill>
                <a:latin typeface="Renault Group" pitchFamily="50" charset="0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3F77ED-90E5-4E04-A8D8-3478FBAAC6E3}"/>
              </a:ext>
            </a:extLst>
          </p:cNvPr>
          <p:cNvSpPr txBox="1"/>
          <p:nvPr/>
        </p:nvSpPr>
        <p:spPr>
          <a:xfrm>
            <a:off x="668020" y="2872738"/>
            <a:ext cx="4551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Lorem ipsum dolor sit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adipiscing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elit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, sed do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eiusmod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tempor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incididunt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ut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labore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et dolore magna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aliqua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.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Quis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ipsum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suspendisse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ultrices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gravida.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Risus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commodo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viverra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maecenas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accumsan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lacus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 vel </a:t>
            </a:r>
            <a:r>
              <a:rPr lang="en-US" sz="2000" dirty="0" err="1">
                <a:solidFill>
                  <a:srgbClr val="6D6D6D"/>
                </a:solidFill>
                <a:latin typeface="Renault Group Light" pitchFamily="50" charset="0"/>
              </a:rPr>
              <a:t>facilisis</a:t>
            </a:r>
            <a:r>
              <a:rPr lang="en-US" sz="2000" dirty="0">
                <a:solidFill>
                  <a:srgbClr val="6D6D6D"/>
                </a:solidFill>
                <a:latin typeface="Renault Group Light" pitchFamily="50" charset="0"/>
              </a:rPr>
              <a:t>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1A4504D-2DFE-4B7C-AC8B-A418B24A1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2364" y="4438651"/>
            <a:ext cx="1075867" cy="4014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2C46532-69AE-4C6D-9FE9-48A1DE09C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7384" y="2671994"/>
            <a:ext cx="1075867" cy="4014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C768BD-5FDD-40FE-BA09-C48BB1545FFC}"/>
              </a:ext>
            </a:extLst>
          </p:cNvPr>
          <p:cNvSpPr txBox="1"/>
          <p:nvPr/>
        </p:nvSpPr>
        <p:spPr>
          <a:xfrm>
            <a:off x="7465245" y="5350623"/>
            <a:ext cx="337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endParaRPr lang="en-US" dirty="0">
              <a:solidFill>
                <a:srgbClr val="6D6D6D"/>
              </a:solidFill>
              <a:latin typeface="Renault Group Light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BF4D65-94E7-4EBA-B8F3-528E64506A0A}"/>
              </a:ext>
            </a:extLst>
          </p:cNvPr>
          <p:cNvSpPr txBox="1"/>
          <p:nvPr/>
        </p:nvSpPr>
        <p:spPr>
          <a:xfrm>
            <a:off x="5452773" y="4327314"/>
            <a:ext cx="1447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C2079"/>
                </a:solidFill>
                <a:latin typeface="Renault Group" pitchFamily="50" charset="0"/>
              </a:rPr>
              <a:t>60%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A6DE8C-BE5E-48CF-A39B-D77345434A85}"/>
              </a:ext>
            </a:extLst>
          </p:cNvPr>
          <p:cNvSpPr txBox="1"/>
          <p:nvPr/>
        </p:nvSpPr>
        <p:spPr>
          <a:xfrm>
            <a:off x="9684407" y="792813"/>
            <a:ext cx="1447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C2079"/>
                </a:solidFill>
                <a:latin typeface="Renault Group" pitchFamily="50" charset="0"/>
              </a:rPr>
              <a:t>60%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BBB524-04AB-47BA-BEF1-02E06D061E05}"/>
              </a:ext>
            </a:extLst>
          </p:cNvPr>
          <p:cNvSpPr txBox="1"/>
          <p:nvPr/>
        </p:nvSpPr>
        <p:spPr>
          <a:xfrm>
            <a:off x="7465245" y="2553214"/>
            <a:ext cx="14474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chemeClr val="bg1"/>
                </a:solidFill>
                <a:latin typeface="Renault Group" pitchFamily="50" charset="0"/>
              </a:rPr>
              <a:t>60%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3D69A1-B0C8-4936-9012-54B6C9077316}"/>
              </a:ext>
            </a:extLst>
          </p:cNvPr>
          <p:cNvSpPr txBox="1"/>
          <p:nvPr/>
        </p:nvSpPr>
        <p:spPr>
          <a:xfrm>
            <a:off x="4612162" y="2341399"/>
            <a:ext cx="337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endParaRPr lang="en-US" dirty="0">
              <a:solidFill>
                <a:srgbClr val="6D6D6D"/>
              </a:solidFill>
              <a:latin typeface="Renault Group Light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80D7E7-83E6-40C8-8B7F-4A58C606788E}"/>
              </a:ext>
            </a:extLst>
          </p:cNvPr>
          <p:cNvSpPr txBox="1"/>
          <p:nvPr/>
        </p:nvSpPr>
        <p:spPr>
          <a:xfrm>
            <a:off x="6679880" y="633438"/>
            <a:ext cx="337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D6D6D"/>
                </a:solidFill>
                <a:latin typeface="Renault Group Light" pitchFamily="50" charset="0"/>
              </a:rPr>
              <a:t>Lorem ipsum dolor sit</a:t>
            </a:r>
          </a:p>
          <a:p>
            <a:r>
              <a:rPr lang="en-US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r>
              <a:rPr lang="en-US" dirty="0">
                <a:solidFill>
                  <a:srgbClr val="6D6D6D"/>
                </a:solidFill>
                <a:latin typeface="Renault Group Light" pitchFamily="50" charset="0"/>
              </a:rPr>
              <a:t>, </a:t>
            </a:r>
            <a:r>
              <a:rPr lang="en-US" dirty="0" err="1">
                <a:solidFill>
                  <a:srgbClr val="6D6D6D"/>
                </a:solidFill>
                <a:latin typeface="Renault Group Light" pitchFamily="50" charset="0"/>
              </a:rPr>
              <a:t>consectetur</a:t>
            </a:r>
            <a:endParaRPr lang="en-US" dirty="0">
              <a:solidFill>
                <a:srgbClr val="6D6D6D"/>
              </a:solidFill>
              <a:latin typeface="Renault Group Light" pitchFamily="50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0A986F-260F-4EA9-9884-72885B157F09}"/>
              </a:ext>
            </a:extLst>
          </p:cNvPr>
          <p:cNvSpPr txBox="1"/>
          <p:nvPr/>
        </p:nvSpPr>
        <p:spPr>
          <a:xfrm>
            <a:off x="9635860" y="1554813"/>
            <a:ext cx="188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D6D6D"/>
                </a:solidFill>
                <a:latin typeface="Renault Group Light" pitchFamily="50" charset="0"/>
              </a:rPr>
              <a:t>Lorem ipsum dolor sit </a:t>
            </a:r>
            <a:r>
              <a:rPr lang="en-US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endParaRPr lang="en-US" dirty="0">
              <a:solidFill>
                <a:srgbClr val="6D6D6D"/>
              </a:solidFill>
              <a:latin typeface="Renault Group Light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56F631-8360-4693-A79F-E3FA90E52960}"/>
              </a:ext>
            </a:extLst>
          </p:cNvPr>
          <p:cNvSpPr txBox="1"/>
          <p:nvPr/>
        </p:nvSpPr>
        <p:spPr>
          <a:xfrm>
            <a:off x="5397236" y="5035200"/>
            <a:ext cx="188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D6D6D"/>
                </a:solidFill>
                <a:latin typeface="Renault Group Light" pitchFamily="50" charset="0"/>
              </a:rPr>
              <a:t>Lorem ipsum dolor sit </a:t>
            </a:r>
            <a:r>
              <a:rPr lang="en-US" dirty="0" err="1">
                <a:solidFill>
                  <a:srgbClr val="6D6D6D"/>
                </a:solidFill>
                <a:latin typeface="Renault Group Light" pitchFamily="50" charset="0"/>
              </a:rPr>
              <a:t>amet</a:t>
            </a:r>
            <a:endParaRPr lang="en-US" dirty="0">
              <a:solidFill>
                <a:srgbClr val="6D6D6D"/>
              </a:solidFill>
              <a:latin typeface="Renault Group Light" pitchFamily="50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6022DE-19D8-4C4C-B7C7-A7B3C481E59B}"/>
              </a:ext>
            </a:extLst>
          </p:cNvPr>
          <p:cNvSpPr txBox="1"/>
          <p:nvPr/>
        </p:nvSpPr>
        <p:spPr>
          <a:xfrm>
            <a:off x="7468982" y="3277290"/>
            <a:ext cx="188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enault Group Light" pitchFamily="50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Renault Group Light" pitchFamily="50" charset="0"/>
              </a:rPr>
              <a:t>amet</a:t>
            </a:r>
            <a:endParaRPr lang="en-US" dirty="0">
              <a:solidFill>
                <a:schemeClr val="bg1"/>
              </a:solidFill>
              <a:latin typeface="Renault Group Light" pitchFamily="50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04276F7-2D8B-45A3-9FEE-6EEEFFF420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577" y="170839"/>
            <a:ext cx="795423" cy="79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979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584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Renault Group</vt:lpstr>
      <vt:lpstr>Renault Group Light</vt:lpstr>
      <vt:lpstr>Renault Group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Steve Molyneux</cp:lastModifiedBy>
  <cp:revision>12</cp:revision>
  <dcterms:created xsi:type="dcterms:W3CDTF">2024-06-05T07:28:53Z</dcterms:created>
  <dcterms:modified xsi:type="dcterms:W3CDTF">2024-09-10T05:25:05Z</dcterms:modified>
</cp:coreProperties>
</file>