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2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644E0-C737-EDDA-158A-729EB60FA3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D3F7C5-10B9-80B0-6BE0-F5BC810D7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B42D9-94E3-F4E5-F0CC-AF0F128CB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EFD1-20C1-4ADA-8AE0-FA47AA98D163}" type="datetimeFigureOut">
              <a:rPr lang="en-GB" smtClean="0"/>
              <a:t>08/09/2024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5ED8D-99FC-718A-ABA5-303DBD845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2A4A1-5A21-D578-3DD0-B16EA5816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98E92-4769-409E-ABC5-75200B5E6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73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53D1D-1763-BA83-85D6-07D2D4E58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CC415-B65F-44A1-F7BF-4E754D6AC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D824B-C913-B181-CAF3-45F17F75D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EFD1-20C1-4ADA-8AE0-FA47AA98D163}" type="datetimeFigureOut">
              <a:rPr lang="en-GB" smtClean="0"/>
              <a:t>08/09/2024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3B066-C599-2908-D3A6-CC57E8E54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2BFE4-BF9E-0802-1846-2F5119746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98E92-4769-409E-ABC5-75200B5E6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147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6EEE-C3D4-0D99-E2DD-E8F400378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BA73B4-EB9C-B200-D480-716141975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D2879-95EA-0C90-C9DE-56B49C1AB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EFD1-20C1-4ADA-8AE0-FA47AA98D163}" type="datetimeFigureOut">
              <a:rPr lang="en-GB" smtClean="0"/>
              <a:t>08/09/2024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04327-168B-5571-0473-467A1C0F3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18A9D-3678-7AA6-3D0C-D5CF325D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98E92-4769-409E-ABC5-75200B5E6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738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CDA29-64EC-EC29-6893-933508F8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D4A07-5E3C-72C4-14C3-6378A6B4F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1858AB-1AB9-FA20-9378-1F05573BF0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EF3434-4F13-FD96-1A74-B796860A4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EFD1-20C1-4ADA-8AE0-FA47AA98D163}" type="datetimeFigureOut">
              <a:rPr lang="en-GB" smtClean="0"/>
              <a:t>08/09/2024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725C23-8C6C-289C-E036-E661F2875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5ED2BB-6736-B1D0-1C4B-50C3B88EC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98E92-4769-409E-ABC5-75200B5E6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062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2DCF9-0527-2F30-EE47-9C8FB2820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F5E5B-8C67-CE74-C67E-ECDFE09DD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038D3C-FBA2-E436-764C-33EBE29ECE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13E99F-5645-163F-6179-2648D98F17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3F6036-39E7-3094-8D7A-11E295BC7D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890BC3-4D77-6378-7723-6CB0AD7F2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EFD1-20C1-4ADA-8AE0-FA47AA98D163}" type="datetimeFigureOut">
              <a:rPr lang="en-GB" smtClean="0"/>
              <a:t>08/09/2024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919908-4BCC-5346-C6A5-A39939ED8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75C62B-93F9-AD28-16FD-344F52FB0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98E92-4769-409E-ABC5-75200B5E6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826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85DB1-2C5B-46C6-D7C1-B6865287A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89F4D4-AF63-1980-39F2-102A40E13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EFD1-20C1-4ADA-8AE0-FA47AA98D163}" type="datetimeFigureOut">
              <a:rPr lang="en-GB" smtClean="0"/>
              <a:t>08/09/2024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67A58-5301-80F3-A478-62CB95FD4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E8E40-5677-63E6-D5A4-D0A0673A0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98E92-4769-409E-ABC5-75200B5E6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880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BB8A0-CABB-38C3-CF3C-F3BB724C8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EFD1-20C1-4ADA-8AE0-FA47AA98D163}" type="datetimeFigureOut">
              <a:rPr lang="en-GB" smtClean="0"/>
              <a:t>08/09/2024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831A78-D75B-3320-3676-36E30D987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BDCB9-FCBA-D90D-8472-6DBF648A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98E92-4769-409E-ABC5-75200B5E6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69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0734A-2E2C-25AB-414F-503977E5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92C13-89BB-AED4-6356-31B717B36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825BC-C030-3A80-FB2E-B1D698DD0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33082B-9A28-CD29-2575-512677C8D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EFD1-20C1-4ADA-8AE0-FA47AA98D163}" type="datetimeFigureOut">
              <a:rPr lang="en-GB" smtClean="0"/>
              <a:t>08/09/2024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8DF512-9B7F-137C-DFA7-FDA8D8B4A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9462C-3BCC-DD74-0134-CE44332AA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98E92-4769-409E-ABC5-75200B5E6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680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E66D8-8427-7DEC-B6E5-D01439CCF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9860AC-8EEC-2228-5CE0-EC371070D4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AF737-080E-B552-C914-E4536A71F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4B116-70FB-ECDD-903D-09A44706B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EFD1-20C1-4ADA-8AE0-FA47AA98D163}" type="datetimeFigureOut">
              <a:rPr lang="en-GB" smtClean="0"/>
              <a:t>08/09/2024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04EF48-2DAB-72BD-91C5-12386E808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8828A6-DFAF-745D-ED20-E5D1D1C6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98E92-4769-409E-ABC5-75200B5E6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007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262A-3492-AB93-AC55-F39943B2B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0BBD08-AA0F-29F9-BE20-2368E3380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50597-4A17-88AE-92B2-2A57AF773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EFD1-20C1-4ADA-8AE0-FA47AA98D163}" type="datetimeFigureOut">
              <a:rPr lang="en-GB" smtClean="0"/>
              <a:t>08/09/2024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44F29-D1A3-BAB0-2449-AB4FF8583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14383-4EB6-678F-840A-E8F3840DC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98E92-4769-409E-ABC5-75200B5E6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874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D5F8FB-030D-2C72-6A57-2857DC36CC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5C4C03-D5D6-73DE-35EF-2C36F16BE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AC074-F1A6-7BD2-18C5-FDAF6866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4EFD1-20C1-4ADA-8AE0-FA47AA98D163}" type="datetimeFigureOut">
              <a:rPr lang="en-GB" smtClean="0"/>
              <a:t>08/09/2024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16463-4418-0D8E-E582-50780A0B1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E4659-570D-C34D-86B7-1DAF4CE7F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98E92-4769-409E-ABC5-75200B5E6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657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9B4DE2-63D4-34E4-A2D6-168403762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E9A28-E8B9-CE55-7312-F39C6329C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03EB7-0B2F-3E1E-A46E-51D8878397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04EFD1-20C1-4ADA-8AE0-FA47AA98D163}" type="datetimeFigureOut">
              <a:rPr lang="en-GB" smtClean="0"/>
              <a:t>08/09/2024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C6C8B-8EFC-8B70-F697-02419461C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89EF8-8CE4-8D19-6642-5AA06DCE1D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998E92-4769-409E-ABC5-75200B5E6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80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450D35-FF4D-A8C8-7105-1FFBC5286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18" y="316524"/>
            <a:ext cx="2981200" cy="7913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389AD4-2686-707F-B93C-7F5D073DF028}"/>
              </a:ext>
            </a:extLst>
          </p:cNvPr>
          <p:cNvSpPr txBox="1"/>
          <p:nvPr/>
        </p:nvSpPr>
        <p:spPr>
          <a:xfrm>
            <a:off x="3974123" y="422031"/>
            <a:ext cx="156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Team Logo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A249D4-4BF9-5110-20C2-D9ADD6112CF9}"/>
              </a:ext>
            </a:extLst>
          </p:cNvPr>
          <p:cNvSpPr txBox="1"/>
          <p:nvPr/>
        </p:nvSpPr>
        <p:spPr>
          <a:xfrm>
            <a:off x="1534409" y="2344029"/>
            <a:ext cx="172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(Coffee) Capsule shape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B0119B-F5A4-36E4-BC56-F81CC606C609}"/>
              </a:ext>
            </a:extLst>
          </p:cNvPr>
          <p:cNvSpPr txBox="1"/>
          <p:nvPr/>
        </p:nvSpPr>
        <p:spPr>
          <a:xfrm>
            <a:off x="4756638" y="1064024"/>
            <a:ext cx="7209693" cy="1860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IMAGES NEEDED with text above or below…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Capsule wearing a jetpack – text: “Powered by NABs”</a:t>
            </a:r>
            <a:endParaRPr lang="fr-CH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Capsule “</a:t>
            </a:r>
            <a:r>
              <a:rPr lang="en-GB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flexing” with </a:t>
            </a:r>
            <a:r>
              <a:rPr lang="en-GB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wifi</a:t>
            </a: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logo overhead – text: “Powered by NABs and </a:t>
            </a:r>
            <a:r>
              <a:rPr lang="en-GB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WiFi</a:t>
            </a: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endParaRPr lang="fr-CH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Capsule </a:t>
            </a:r>
            <a:r>
              <a:rPr lang="en-GB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wearing a</a:t>
            </a: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gold medal – text: “NABs </a:t>
            </a:r>
            <a:r>
              <a:rPr lang="en-GB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etail </a:t>
            </a:r>
            <a:r>
              <a:rPr lang="en-GB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hampion”</a:t>
            </a:r>
            <a:endParaRPr lang="fr-CH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Capsule wearing a cape looking heroic - text: “A NABs Superhero”</a:t>
            </a:r>
            <a:endParaRPr lang="fr-CH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CCDD4DE-4698-8955-2BD6-E7FB7601D3C1}"/>
              </a:ext>
            </a:extLst>
          </p:cNvPr>
          <p:cNvCxnSpPr/>
          <p:nvPr/>
        </p:nvCxnSpPr>
        <p:spPr>
          <a:xfrm>
            <a:off x="413238" y="3525715"/>
            <a:ext cx="1136845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Premium Vector | Cute Coffee Mug with Face Illustration Design Template  Vector">
            <a:extLst>
              <a:ext uri="{FF2B5EF4-FFF2-40B4-BE49-F238E27FC236}">
                <a16:creationId xmlns:a16="http://schemas.microsoft.com/office/drawing/2014/main" id="{2FEB21FA-6E08-7D9B-728B-CBCA994AC5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145" y="3918676"/>
            <a:ext cx="2344155" cy="2344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 descr="Happy Cute Smiling Funny Coffee Bean Stock Vector (Royalty Free) 1312960046  | Shutterstock">
            <a:extLst>
              <a:ext uri="{FF2B5EF4-FFF2-40B4-BE49-F238E27FC236}">
                <a16:creationId xmlns:a16="http://schemas.microsoft.com/office/drawing/2014/main" id="{4421403F-83CD-050C-73AD-F1BC1069F3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31"/>
          <a:stretch/>
        </p:blipFill>
        <p:spPr bwMode="auto">
          <a:xfrm>
            <a:off x="8761534" y="3847474"/>
            <a:ext cx="2476500" cy="219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870 Coffee Capsules Illustrazioni stock, grafiche vettoriali royalty-free e  clip art - iStock | Capsule caffè, Nespresso, Coffee machine">
            <a:extLst>
              <a:ext uri="{FF2B5EF4-FFF2-40B4-BE49-F238E27FC236}">
                <a16:creationId xmlns:a16="http://schemas.microsoft.com/office/drawing/2014/main" id="{392BD6CA-1A3E-6238-0FD3-9C73C8754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14575" r="4273" b="45310"/>
          <a:stretch/>
        </p:blipFill>
        <p:spPr bwMode="auto">
          <a:xfrm>
            <a:off x="366631" y="1137763"/>
            <a:ext cx="4098779" cy="113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5A131C6-9436-9702-377A-C0D54A87A770}"/>
              </a:ext>
            </a:extLst>
          </p:cNvPr>
          <p:cNvSpPr txBox="1"/>
          <p:nvPr/>
        </p:nvSpPr>
        <p:spPr>
          <a:xfrm>
            <a:off x="631681" y="3583359"/>
            <a:ext cx="2486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STYLE</a:t>
            </a:r>
          </a:p>
        </p:txBody>
      </p:sp>
      <p:pic>
        <p:nvPicPr>
          <p:cNvPr id="1026" name="Picture 2" descr="which Nespresso capsule works in my Nespresso machine? — Organic Nespresso  Pods &amp; Capsules - USDA Certified - Artizan Coffee">
            <a:extLst>
              <a:ext uri="{FF2B5EF4-FFF2-40B4-BE49-F238E27FC236}">
                <a16:creationId xmlns:a16="http://schemas.microsoft.com/office/drawing/2014/main" id="{11A231B1-E6AF-2777-FEE4-9A53046E34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5" t="31576" r="61692" b="23533"/>
          <a:stretch/>
        </p:blipFill>
        <p:spPr bwMode="auto">
          <a:xfrm>
            <a:off x="225669" y="2133101"/>
            <a:ext cx="1319397" cy="119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remium Vector | Coffee phrase sticker">
            <a:extLst>
              <a:ext uri="{FF2B5EF4-FFF2-40B4-BE49-F238E27FC236}">
                <a16:creationId xmlns:a16="http://schemas.microsoft.com/office/drawing/2014/main" id="{9253F413-043B-D013-D7FE-E10173C13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t="5764" r="3158" b="5764"/>
          <a:stretch/>
        </p:blipFill>
        <p:spPr bwMode="auto">
          <a:xfrm>
            <a:off x="6007735" y="3707201"/>
            <a:ext cx="2578510" cy="267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ute Coffee and Tea Kawaii Waterproof Sticker Pack Cute Fun Stickers  Stickers Gift for Her Pack of 4 Waterproof Stickers - Etsy.de">
            <a:extLst>
              <a:ext uri="{FF2B5EF4-FFF2-40B4-BE49-F238E27FC236}">
                <a16:creationId xmlns:a16="http://schemas.microsoft.com/office/drawing/2014/main" id="{D32141FE-B772-BFB4-E60E-296017A5B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4" t="4616" r="19744" b="4616"/>
          <a:stretch/>
        </p:blipFill>
        <p:spPr bwMode="auto">
          <a:xfrm>
            <a:off x="513473" y="3916577"/>
            <a:ext cx="2557234" cy="287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63BAE8A-2FF5-7AF4-D880-1BD5D95FE314}"/>
              </a:ext>
            </a:extLst>
          </p:cNvPr>
          <p:cNvSpPr txBox="1"/>
          <p:nvPr/>
        </p:nvSpPr>
        <p:spPr>
          <a:xfrm>
            <a:off x="3293332" y="6383910"/>
            <a:ext cx="7209693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fr-CH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Capsule can have </a:t>
            </a:r>
            <a:r>
              <a:rPr lang="fr-CH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arms</a:t>
            </a:r>
            <a:r>
              <a:rPr lang="fr-CH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legs, or not 	</a:t>
            </a:r>
          </a:p>
        </p:txBody>
      </p:sp>
    </p:spTree>
    <p:extLst>
      <p:ext uri="{BB962C8B-B14F-4D97-AF65-F5344CB8AC3E}">
        <p14:creationId xmlns:p14="http://schemas.microsoft.com/office/powerpoint/2010/main" val="3560007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ada0a2f-b917-4d51-b0d0-d418a10c8b23}" enabled="1" method="Standard" siteId="{12a3af23-a769-4654-847f-958f3d479f4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83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Nestle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Ellis,Thomas,CH-Vevey</dc:creator>
  <cp:lastModifiedBy>Ellis,Thomas,CH-Vevey</cp:lastModifiedBy>
  <cp:revision>1</cp:revision>
  <dcterms:created xsi:type="dcterms:W3CDTF">2024-09-08T19:10:34Z</dcterms:created>
  <dcterms:modified xsi:type="dcterms:W3CDTF">2024-09-08T19:29:24Z</dcterms:modified>
</cp:coreProperties>
</file>