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136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66E2D-47CE-CCC0-43DE-5C46F7135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1433E3-0DE1-66E7-85DA-925C2EA9F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EB86F-E7A0-40C8-8663-D0E148EE3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577ED-AC5E-F941-CCF2-8491271D0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E210C-F14E-2632-6DAA-36DB297A6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3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0D01E-AB1B-C8DB-CDC8-3D88D50B0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B1AE8-68D9-2087-01C1-EEC9E1647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4A8EA-2C99-989B-F282-7D6C981DD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560B6-6E8B-8CAD-E29F-F977A7BED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434F8-2DAC-6012-89E3-F04D10076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25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F75F8-CEAF-478C-DFE7-D23B9519B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DB862-546B-2DF1-76D6-4420B1911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9B5BC-B7B4-A2AD-D101-95F4CB3A2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7A9E1-9C02-8D9D-743B-DC61C0EA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15A5D-26E9-9DF5-AA3C-5B9AE5A7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8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1B255-9EA6-72D5-B774-00E182396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1202D-E672-AF33-1BD0-C805303A9B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08606-87A2-2677-F850-3C236E6E4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30F30-BA3D-55B0-A5A4-E551410DF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475C51-59F7-159A-F4AB-F824E47C5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2960E-9EAA-D942-1106-23FE98BF1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9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BDC6-552A-DFE8-1C25-E7B4C52D2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213A8-260B-C28F-2509-B99CD3970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23704-2291-0583-77C5-38B5AC85E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55D958-5EBA-7C1A-4A32-5DA52360D3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42111-436C-0ADB-F454-35B9BCE73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7E69FF-BFB3-1972-A484-6E5BEA330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BA1628-C6FA-7F5E-089B-1EC71481F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086374-B9FD-2E95-D1E4-7BD795932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01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F684D-F4C5-89C1-711B-A1E1B6534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BCD413-D97B-BEA3-DD08-6C58C7FF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F8A16-8A43-98DA-61BF-7C17A88AD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F3A72-4F18-1E92-BD98-F651025B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11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18ECD4-D42D-E121-7088-547E383D8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929693-519A-908A-5EA4-A714AE7FA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6648F-0E9F-E4BE-656D-11869A7B8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9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539-5469-47E2-8FA7-94C63D67B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521F5-3586-16AC-BC16-9D7F3383B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C6569-F65B-BB09-9567-77517BDC96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52E75-8A14-F9DC-2B3C-DF3D1D4AA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B16D8B-4E3B-2F4B-F9FB-21559C2C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244CC-AA3E-849E-3D94-8FB47BCD9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5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0014-B115-1813-26BA-1D781D20F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5DF594-1C28-8646-495B-CA021BBE1F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F01E7-8B89-CF7C-5F11-A955D15C6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1E88B5-0598-4A64-1A74-B96FC540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A6BE7-EA59-D589-E1DF-A7FB6CA62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D7BA1-3CFB-A454-212D-823D8FD4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22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12036-E075-1460-AE98-C2C894760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E9EFE-A8E7-9A28-0D39-914CC7B1D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F2E1-37C8-B7A9-710D-5E27E13CF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8C7B4-6F1E-9922-5199-DC9FF09C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C1255-62E8-DBBD-E3EF-6EE53E319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3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04152A-3759-6EAE-4472-B546239E2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AEEBAA-2149-D2A2-90D9-A6A86641D8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C8D96-BD01-E8AD-C93A-112B60358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24D76-7973-68FC-3BEE-55BC817A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6B51C-B4B5-2F57-151F-AD58C0E62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6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53B2F4-95CC-9975-E003-7DA998033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72553-EA67-47E7-74DB-10121ABFF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B12CB-B3BF-C5F2-C25B-3AAD5157E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6E739B-F1B7-4BB7-9040-1E447DE351F8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EA4BB-9B81-551A-B40D-61E8A843B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62B2D-C0C7-9509-AB2F-898DE7184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3CACA2-5973-4BFF-900C-96075FDB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6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wntrophy.com/championship/championship-cup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crowntrophy.com/championship/championship-cup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crowntrophy.com/championship/championship-cups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crowntrophy.com/championship/championship-cup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crowntrophy.com/championship/championship-cup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7300-2417-A8BF-203E-2149C2AB2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8097"/>
            <a:ext cx="9144000" cy="177581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C4789-005C-6095-1810-814ECC23E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agle Eye. A Close Look at the Vision of the King of Birds. AI Generative  26585461 Stock Photo at Vecteezy">
            <a:extLst>
              <a:ext uri="{FF2B5EF4-FFF2-40B4-BE49-F238E27FC236}">
                <a16:creationId xmlns:a16="http://schemas.microsoft.com/office/drawing/2014/main" id="{9B8EA8FE-1ADE-9E9D-C2EE-C217892F1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438" y="590939"/>
            <a:ext cx="3919537" cy="510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538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7300-2417-A8BF-203E-2149C2AB2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8097"/>
            <a:ext cx="9144000" cy="177581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C4789-005C-6095-1810-814ECC23E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agle Eye Stock Photos, Images and Backgrounds for Free Download">
            <a:extLst>
              <a:ext uri="{FF2B5EF4-FFF2-40B4-BE49-F238E27FC236}">
                <a16:creationId xmlns:a16="http://schemas.microsoft.com/office/drawing/2014/main" id="{23D6296D-0E41-99A8-9465-D4A97FB17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2476500"/>
            <a:ext cx="34004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EB7D797-6772-923A-D0C8-67F2E4057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5816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212529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0" i="0" u="sng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3"/>
              </a:rPr>
              <a:t>Championship Cups</a:t>
            </a: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 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2238</a:t>
            </a: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408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7300-2417-A8BF-203E-2149C2AB2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8097"/>
            <a:ext cx="9144000" cy="177581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C4789-005C-6095-1810-814ECC23E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EB7D797-6772-923A-D0C8-67F2E4057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5816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212529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0" i="0" u="sng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2"/>
              </a:rPr>
              <a:t>Championship Cups</a:t>
            </a: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 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2238</a:t>
            </a: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029920-294C-ECAA-513F-E7897E533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659" y="4315230"/>
            <a:ext cx="3638550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621086-23A7-78D3-E444-B2FFDBF0B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48" y="507645"/>
            <a:ext cx="3354252" cy="3572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442DB4-0A79-DF7B-5208-1B90A76044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464" y="624626"/>
            <a:ext cx="2993377" cy="2977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8038F9-B1FD-7D3D-F696-6A093662C6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226663"/>
            <a:ext cx="3943140" cy="2290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18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7300-2417-A8BF-203E-2149C2AB2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8097"/>
            <a:ext cx="9144000" cy="177581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C4789-005C-6095-1810-814ECC23E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EB7D797-6772-923A-D0C8-67F2E4057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5816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212529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0" i="0" u="sng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2"/>
              </a:rPr>
              <a:t>Championship Cups</a:t>
            </a: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 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2238</a:t>
            </a: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39AA18-6A3E-9CC7-D599-7256F5CE4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31" y="422988"/>
            <a:ext cx="10197581" cy="6692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980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7300-2417-A8BF-203E-2149C2AB2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8097"/>
            <a:ext cx="9144000" cy="177581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C4789-005C-6095-1810-814ECC23E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EB7D797-6772-923A-D0C8-67F2E4057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5816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212529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0" i="0" u="sng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2"/>
              </a:rPr>
              <a:t>Championship Cups</a:t>
            </a: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 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2238</a:t>
            </a: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0DB44B-444B-BCAA-569C-96CF153F6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804" y="201062"/>
            <a:ext cx="3908392" cy="58056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1247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7300-2417-A8BF-203E-2149C2AB2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8097"/>
            <a:ext cx="9144000" cy="177581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C4789-005C-6095-1810-814ECC23E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EB7D797-6772-923A-D0C8-67F2E4057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5816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212529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0" i="0" u="sng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2"/>
              </a:rPr>
              <a:t>Championship Cups</a:t>
            </a: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 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2238</a:t>
            </a: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8D224F-D28D-BE27-D419-BA0452EC5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077" y="370213"/>
            <a:ext cx="3851451" cy="5564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7137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State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Wrighte, Mark R</dc:creator>
  <cp:lastModifiedBy>Wrighte, Mark R</cp:lastModifiedBy>
  <cp:revision>4</cp:revision>
  <dcterms:created xsi:type="dcterms:W3CDTF">2024-09-04T17:37:24Z</dcterms:created>
  <dcterms:modified xsi:type="dcterms:W3CDTF">2024-09-05T18:23:48Z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665d9ee-429a-4d5f-97cc-cfb56e044a6e_Enabled">
    <vt:lpwstr>true</vt:lpwstr>
  </property>
  <property fmtid="{D5CDD505-2E9C-101B-9397-08002B2CF9AE}" pid="3" name="MSIP_Label_1665d9ee-429a-4d5f-97cc-cfb56e044a6e_SetDate">
    <vt:lpwstr>2024-09-04T17:39:05Z</vt:lpwstr>
  </property>
  <property fmtid="{D5CDD505-2E9C-101B-9397-08002B2CF9AE}" pid="4" name="MSIP_Label_1665d9ee-429a-4d5f-97cc-cfb56e044a6e_Method">
    <vt:lpwstr>Privileged</vt:lpwstr>
  </property>
  <property fmtid="{D5CDD505-2E9C-101B-9397-08002B2CF9AE}" pid="5" name="MSIP_Label_1665d9ee-429a-4d5f-97cc-cfb56e044a6e_Name">
    <vt:lpwstr>1665d9ee-429a-4d5f-97cc-cfb56e044a6e</vt:lpwstr>
  </property>
  <property fmtid="{D5CDD505-2E9C-101B-9397-08002B2CF9AE}" pid="6" name="MSIP_Label_1665d9ee-429a-4d5f-97cc-cfb56e044a6e_SiteId">
    <vt:lpwstr>66cf5074-5afe-48d1-a691-a12b2121f44b</vt:lpwstr>
  </property>
  <property fmtid="{D5CDD505-2E9C-101B-9397-08002B2CF9AE}" pid="7" name="MSIP_Label_1665d9ee-429a-4d5f-97cc-cfb56e044a6e_ActionId">
    <vt:lpwstr>f1600574-cde6-47e7-a30d-ef5e0992a03d</vt:lpwstr>
  </property>
  <property fmtid="{D5CDD505-2E9C-101B-9397-08002B2CF9AE}" pid="8" name="MSIP_Label_1665d9ee-429a-4d5f-97cc-cfb56e044a6e_ContentBits">
    <vt:lpwstr>0</vt:lpwstr>
  </property>
</Properties>
</file>