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6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98481-5592-404E-AE1A-894293931D9C}" type="datetimeFigureOut">
              <a:rPr lang="en-US" smtClean="0"/>
              <a:pPr/>
              <a:t>8/29/2024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7434D-B747-4982-A7CF-6D3B5666CA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icornpopcorn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0118760">
            <a:off x="5916409" y="207502"/>
            <a:ext cx="3039548" cy="1565604"/>
          </a:xfrm>
        </p:spPr>
        <p:txBody>
          <a:bodyPr>
            <a:normAutofit/>
          </a:bodyPr>
          <a:lstStyle/>
          <a:p>
            <a:r>
              <a:rPr lang="en-US" sz="4800" i="1" dirty="0" err="1">
                <a:solidFill>
                  <a:schemeClr val="tx2"/>
                </a:solidFill>
                <a:latin typeface="Comic Sans MS" pitchFamily="66" charset="0"/>
              </a:rPr>
              <a:t>SoCali</a:t>
            </a:r>
            <a:br>
              <a:rPr lang="en-US" sz="4800" i="1" dirty="0">
                <a:solidFill>
                  <a:schemeClr val="tx2"/>
                </a:solidFill>
                <a:latin typeface="Comic Sans MS" pitchFamily="66" charset="0"/>
              </a:rPr>
            </a:br>
            <a:r>
              <a:rPr lang="en-US" sz="4800" i="1" dirty="0">
                <a:solidFill>
                  <a:schemeClr val="tx2"/>
                </a:solidFill>
                <a:latin typeface="Comic Sans MS" pitchFamily="66" charset="0"/>
              </a:rPr>
              <a:t>Good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58400" y="5334000"/>
            <a:ext cx="3018801" cy="1394530"/>
          </a:xfrm>
        </p:spPr>
        <p:txBody>
          <a:bodyPr>
            <a:noAutofit/>
          </a:bodyPr>
          <a:lstStyle/>
          <a:p>
            <a:endParaRPr lang="en-US" sz="4000" i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4" name="Picture 3" descr="Calicorn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8616" y="15386"/>
            <a:ext cx="2179184" cy="2346814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 rot="20118760">
            <a:off x="-420622" y="324180"/>
            <a:ext cx="3140609" cy="1528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1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LoCali</a:t>
            </a:r>
            <a:endParaRPr kumimoji="0" lang="en-US" sz="48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i="1" noProof="0" dirty="0">
                <a:solidFill>
                  <a:schemeClr val="tx2"/>
                </a:solidFill>
                <a:latin typeface="Comic Sans MS" pitchFamily="66" charset="0"/>
                <a:ea typeface="+mj-ea"/>
                <a:cs typeface="+mj-cs"/>
              </a:rPr>
              <a:t>Fresh</a:t>
            </a:r>
            <a:endParaRPr kumimoji="0" lang="en-US" sz="48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130" y="2286001"/>
            <a:ext cx="1895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/>
                </a:solidFill>
                <a:latin typeface="Comic Sans MS" pitchFamily="66" charset="0"/>
              </a:rPr>
              <a:t>Gluten Free</a:t>
            </a:r>
          </a:p>
          <a:p>
            <a:pPr algn="ctr"/>
            <a:r>
              <a:rPr lang="en-US" b="1" i="1" dirty="0">
                <a:solidFill>
                  <a:schemeClr val="tx2"/>
                </a:solidFill>
                <a:latin typeface="Comic Sans MS" pitchFamily="66" charset="0"/>
              </a:rPr>
              <a:t>Non-GMO Corn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1766" y="2209801"/>
            <a:ext cx="3023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/>
                </a:solidFill>
                <a:latin typeface="Comic Sans MS" pitchFamily="66" charset="0"/>
              </a:rPr>
              <a:t>No Preservatives</a:t>
            </a:r>
          </a:p>
          <a:p>
            <a:pPr algn="ctr"/>
            <a:r>
              <a:rPr lang="en-US" b="1" i="1" dirty="0">
                <a:solidFill>
                  <a:schemeClr val="tx2"/>
                </a:solidFill>
                <a:latin typeface="Comic Sans MS" pitchFamily="66" charset="0"/>
              </a:rPr>
              <a:t>Or Added Ingredients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33281" y="2971801"/>
            <a:ext cx="4867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Comic Sans MS" pitchFamily="66" charset="0"/>
              </a:rPr>
              <a:t>San Diego, CA 92109</a:t>
            </a:r>
            <a:r>
              <a:rPr lang="en-US" sz="1200" dirty="0">
                <a:latin typeface="Comic Sans MS" pitchFamily="66" charset="0"/>
                <a:sym typeface="Symbol"/>
              </a:rPr>
              <a:t> </a:t>
            </a:r>
            <a:r>
              <a:rPr lang="en-US" sz="1200" dirty="0">
                <a:latin typeface="Comic Sans MS" pitchFamily="66" charset="0"/>
              </a:rPr>
              <a:t> 619-821-8225 </a:t>
            </a:r>
            <a:r>
              <a:rPr lang="en-US" sz="1200" dirty="0">
                <a:latin typeface="Comic Sans MS" pitchFamily="66" charset="0"/>
                <a:sym typeface="Symbol"/>
              </a:rPr>
              <a:t> </a:t>
            </a:r>
            <a:r>
              <a:rPr lang="en-US" sz="1200" dirty="0">
                <a:latin typeface="Comic Sans MS" pitchFamily="66" charset="0"/>
                <a:hlinkClick r:id="rId3"/>
              </a:rPr>
              <a:t>www.calicornpopcorn.com</a:t>
            </a:r>
            <a:r>
              <a:rPr lang="en-US" sz="12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11461" y="3119736"/>
            <a:ext cx="291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b="1" i="1" dirty="0">
                <a:solidFill>
                  <a:schemeClr val="tx2"/>
                </a:solidFill>
                <a:latin typeface="Comic Sans MS" pitchFamily="66" charset="0"/>
              </a:rPr>
              <a:t>Made Locally in SoCal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0" y="2362200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>
                <a:solidFill>
                  <a:schemeClr val="tx2"/>
                </a:solidFill>
                <a:latin typeface="Comic Sans MS" pitchFamily="66" charset="0"/>
              </a:rPr>
              <a:t>All Natural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779E1B-1896-48C8-8480-472E8331B4D5}"/>
              </a:ext>
            </a:extLst>
          </p:cNvPr>
          <p:cNvSpPr txBox="1"/>
          <p:nvPr/>
        </p:nvSpPr>
        <p:spPr>
          <a:xfrm>
            <a:off x="1295400" y="3631051"/>
            <a:ext cx="6019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anose="030F0702030302020204" pitchFamily="66" charset="0"/>
              </a:rPr>
              <a:t>Available at many SoCal grocers or online at www.calicornpopcorn.com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4965</TotalTime>
  <Words>48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SoCali Good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 LoCali</dc:title>
  <dc:creator>Mic Mayer</dc:creator>
  <cp:lastModifiedBy>Mic Mayer</cp:lastModifiedBy>
  <cp:revision>64</cp:revision>
  <dcterms:created xsi:type="dcterms:W3CDTF">2015-05-15T15:41:35Z</dcterms:created>
  <dcterms:modified xsi:type="dcterms:W3CDTF">2024-08-29T16:21:30Z</dcterms:modified>
</cp:coreProperties>
</file>