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E3B7-00CD-9CD0-1314-3D01F2A6B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093FC-40B3-28C8-7727-946F0CEF4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D2E21-63BA-4F55-0726-E5E2788EB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3DA29-FF03-7C34-AB7D-7693C2ED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F915-6A5A-1D8A-793F-58715421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1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9987E-759C-9CA3-1E5A-D0E16C51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B3458-87F2-B7E8-72EE-8CA1DCD9B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4628A-2096-CA5D-8DAD-D1D2E058C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FC490-DE0D-A1A4-61FE-0C00E5B4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3743B-46B7-A6FE-B41B-99267413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3523-8300-A0BF-1E00-21A991F7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CFD0D-79C5-973C-14ED-7C9D5E932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74CD6-51E1-178E-16DD-C00BA1009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F67D3-8774-4D48-7491-C500BF75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919BC-51E6-FB05-BFE3-7435B7BD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0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4317-F731-1EF7-FCB9-1A825B4F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8DD25-BD4D-7CF9-9D91-D01B6FF25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3B088-3EB5-0DC7-D3B9-05BE3B22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9DF13-DB61-3DA0-76E6-4058C18F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6091A-A0E8-62DA-9309-BBBC5B05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CB79E-95EC-17F2-652A-C4288AE3F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6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698F5-5110-7413-C599-ABD5C323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689F3-4576-0A27-E586-FB3FEF6A0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5AD61-90E2-17D7-6FD2-8BA44EBBF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60C9C6-5DA7-D72F-EB0A-994D8DC78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858FC7-AED3-ACE9-EC2E-8FDF65729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B2BBE2-F423-1D03-6B30-E5A1996AB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5F7E79-5EFB-3644-BAF5-128D18526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EF972B-1844-D0DD-20D7-417A724B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3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3A619-48E7-E63D-F1FA-1D753F67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FA79A-B255-3BEC-98A2-19297C73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C33848-6E34-8737-1904-047BAA270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480752-9058-3D5B-35E3-8EACCF55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5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7348B1-889E-694A-C75C-64F86B8D8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2628A4-F934-13B1-EBD7-0B1243AF6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295F3-8906-8AC0-038D-3A6E5EF72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7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B45C2-77A3-588B-808A-498ED4DA6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A45AF-3D2F-D2F4-DC34-4736C47D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B6E4B-52F5-B124-C893-16EEF5668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2F441-2820-EBCC-0AB8-5969545C9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F0DE6-7D49-BEC4-7EA5-8FB61B19A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2D864-142D-1009-962B-3A6DA1600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E45A-1E8B-0915-9EDD-7FB92A5D4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D395B9-6C37-58F3-33AD-F47DB4FB0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7AF4E-9ADB-268F-66EC-B7240FBD1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3DDB4-743F-48B6-8684-13A621F8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098F9-2B2D-0E6E-7120-EDA056FE6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64E31-4FBF-3B6E-61F5-A1CF2A12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4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F204-DC28-1F0E-ACED-0F4278D06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60C004-0A67-2A23-5F93-FC4E34A86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AB304-83E0-1DE3-59DD-6CA5FF2D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7794B-CDA7-EF34-84A6-79ED5924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A8B08-E244-CADA-CE30-4A9E8FCA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2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12141F-378B-8EC6-AF53-2337128A3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510EA-4AF0-80A5-4397-6E96224B0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B8AB4-FA3B-0023-96E1-3B1DDC4D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CA4AA-21DF-FEC1-0D6B-AF7CFB5D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F2D08-BA62-91EC-CF63-77F177036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9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4BC7F5-EDD0-A9F5-8F50-B9E3FB77E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DC3D6-8755-65EE-E139-B3DC8DD78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EF33-6670-FAC2-97A9-75DB0503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6E5949-331E-41A8-9ADA-B6540D3ADF09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3A33F-780E-A392-D84F-B7A02FCBE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2E872-7BFC-FB9A-5E45-C75F5CC0E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7D0C4-ADFF-4ABB-A012-F0D05BD9E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old card with text&#10;&#10;Description automatically generated">
            <a:extLst>
              <a:ext uri="{FF2B5EF4-FFF2-40B4-BE49-F238E27FC236}">
                <a16:creationId xmlns:a16="http://schemas.microsoft.com/office/drawing/2014/main" id="{65F02D7F-B942-C445-62AD-69AEAEAAE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251" y="1113208"/>
            <a:ext cx="2283785" cy="4107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D5C040-9360-72DD-30A0-0CBCB6AA09C4}"/>
              </a:ext>
            </a:extLst>
          </p:cNvPr>
          <p:cNvSpPr txBox="1"/>
          <p:nvPr/>
        </p:nvSpPr>
        <p:spPr>
          <a:xfrm>
            <a:off x="796413" y="641260"/>
            <a:ext cx="560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Redesign this so it looks more premium.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563615-EFDC-EDB1-4E8F-20E1CDF69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832" y="2452038"/>
            <a:ext cx="2368267" cy="35290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6E2FD5-8B13-4CBC-6028-1177C5C7D4A0}"/>
              </a:ext>
            </a:extLst>
          </p:cNvPr>
          <p:cNvSpPr txBox="1"/>
          <p:nvPr/>
        </p:nvSpPr>
        <p:spPr>
          <a:xfrm>
            <a:off x="6975987" y="1845712"/>
            <a:ext cx="560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Similar Product On Market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313EC-CE0E-3380-8F99-02C5D87B5A2C}"/>
              </a:ext>
            </a:extLst>
          </p:cNvPr>
          <p:cNvSpPr txBox="1"/>
          <p:nvPr/>
        </p:nvSpPr>
        <p:spPr>
          <a:xfrm>
            <a:off x="6164826" y="226142"/>
            <a:ext cx="4935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GRADED CARD SLEEVES</a:t>
            </a:r>
          </a:p>
        </p:txBody>
      </p:sp>
    </p:spTree>
    <p:extLst>
      <p:ext uri="{BB962C8B-B14F-4D97-AF65-F5344CB8AC3E}">
        <p14:creationId xmlns:p14="http://schemas.microsoft.com/office/powerpoint/2010/main" val="354530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ox with black label&#10;&#10;Description automatically generated">
            <a:extLst>
              <a:ext uri="{FF2B5EF4-FFF2-40B4-BE49-F238E27FC236}">
                <a16:creationId xmlns:a16="http://schemas.microsoft.com/office/drawing/2014/main" id="{40A547B6-7293-D673-A9A0-6F031A515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18" y="1278195"/>
            <a:ext cx="2640625" cy="3812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88D949-4D2A-6DA1-D360-441E0ACB0E8C}"/>
              </a:ext>
            </a:extLst>
          </p:cNvPr>
          <p:cNvSpPr txBox="1"/>
          <p:nvPr/>
        </p:nvSpPr>
        <p:spPr>
          <a:xfrm>
            <a:off x="224743" y="265937"/>
            <a:ext cx="4699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Redesign packaging so it looks more premium, then provide multiple angles of 20 pack image.  Then provide it in many colors.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073D2B-E905-E55A-3E0B-1AF2475DD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547" y="3106029"/>
            <a:ext cx="4654204" cy="3353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238990-B6D6-1F4F-2B92-D2042AED67D5}"/>
              </a:ext>
            </a:extLst>
          </p:cNvPr>
          <p:cNvSpPr txBox="1"/>
          <p:nvPr/>
        </p:nvSpPr>
        <p:spPr>
          <a:xfrm>
            <a:off x="5505033" y="3059668"/>
            <a:ext cx="560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Competing Product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1006BE-FED2-1F27-26BE-C387A517058A}"/>
              </a:ext>
            </a:extLst>
          </p:cNvPr>
          <p:cNvSpPr txBox="1"/>
          <p:nvPr/>
        </p:nvSpPr>
        <p:spPr>
          <a:xfrm>
            <a:off x="6360805" y="955029"/>
            <a:ext cx="5606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Redesign this so there is a 120 pack design similar to the one below.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B7090B-EAA7-F252-197E-0F5E11B97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955" y="4240634"/>
            <a:ext cx="2078592" cy="22191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AB1915-B7D1-0C8D-A3D8-AD3081231375}"/>
              </a:ext>
            </a:extLst>
          </p:cNvPr>
          <p:cNvSpPr txBox="1"/>
          <p:nvPr/>
        </p:nvSpPr>
        <p:spPr>
          <a:xfrm>
            <a:off x="6164826" y="226142"/>
            <a:ext cx="4935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35pt Top Loaders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D812F5-F12E-A541-1275-462829EEF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268" y="2000901"/>
            <a:ext cx="1711455" cy="194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3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89479E-7188-6FC0-DDBA-886AA00EF336}"/>
              </a:ext>
            </a:extLst>
          </p:cNvPr>
          <p:cNvSpPr txBox="1"/>
          <p:nvPr/>
        </p:nvSpPr>
        <p:spPr>
          <a:xfrm>
            <a:off x="6164826" y="226142"/>
            <a:ext cx="4935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One Touch Case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076FA4-F239-C832-E276-52903AEF2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81" y="737419"/>
            <a:ext cx="4098933" cy="5881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290D70-0383-B448-8E7B-5940B800D13B}"/>
              </a:ext>
            </a:extLst>
          </p:cNvPr>
          <p:cNvSpPr txBox="1"/>
          <p:nvPr/>
        </p:nvSpPr>
        <p:spPr>
          <a:xfrm>
            <a:off x="7000568" y="1691148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Take Previous Product Styles and create a style for this one touch case so all products have same branding style.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94D4133-4ECB-17EE-D75B-67162B5C9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663" y="3429000"/>
            <a:ext cx="3608273" cy="30035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EB9EA4-684C-A38A-14F8-9126D350B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8275" y="3429000"/>
            <a:ext cx="2440770" cy="23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96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83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 young</dc:creator>
  <cp:lastModifiedBy>albert young</cp:lastModifiedBy>
  <cp:revision>1</cp:revision>
  <dcterms:created xsi:type="dcterms:W3CDTF">2024-08-22T21:25:52Z</dcterms:created>
  <dcterms:modified xsi:type="dcterms:W3CDTF">2024-08-22T21:42:14Z</dcterms:modified>
</cp:coreProperties>
</file>