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44" d="100"/>
          <a:sy n="144" d="100"/>
        </p:scale>
        <p:origin x="13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99415-F8D0-81CB-78E9-46065AB87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4AFEF2-3DC2-6D56-888C-6A5C0F1DC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C339C-CF51-E967-C3BC-4D833D6EE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28B77-6B6F-4D3E-899A-9A4DF3CEE429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06BC6-9B44-39B2-A128-E6DE443FF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76355-1C69-0036-D4DB-FDB6DC98D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B9A67-34A1-4506-A0F4-2E7AF2EA1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4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C8C2B-EC96-403B-12E3-9D82558B8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CB670-0F44-CF26-AC69-1F4374A86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62364-72D7-C41B-149E-E5153EED3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28B77-6B6F-4D3E-899A-9A4DF3CEE429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86DD3-D8EB-5325-BF11-0E45B79A6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EE740-9874-7022-A64B-A649DABDF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B9A67-34A1-4506-A0F4-2E7AF2EA1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22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D4411-3AD4-FD5F-51EF-9BF2802A6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A0AFF7-067C-EECD-0224-D1222869F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7AA5C1-D30D-FD17-0A3B-4D0D3894F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28B77-6B6F-4D3E-899A-9A4DF3CEE429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11CA3-7B89-DC50-485E-935BE2D25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2B7E1-04B0-B8AC-BFB9-7F2A364C0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B9A67-34A1-4506-A0F4-2E7AF2EA1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554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AA884-6A6C-136B-9EFD-254C99C09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1971B-3574-9A2A-D052-9BEB4AE3E6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CE3218-3B0D-2ED9-7E01-9F7C99294C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EFCDC7-6FC7-B829-6CCC-30C79211B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28B77-6B6F-4D3E-899A-9A4DF3CEE429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F803A9-427A-AF78-F64B-0F1846E36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0D0875-2980-E65A-171D-74CDF120F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B9A67-34A1-4506-A0F4-2E7AF2EA1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12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9A3F4-604E-6CA7-3AC4-30C7708FA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3B7939-B122-8320-7597-D5B42B049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4D11B0-77A6-BAA8-D8C2-51A8C52705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A15636-F848-E7B1-F9F2-ED045033C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25B43F-5505-2D9B-8C1B-D2ECC0263A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49CEFD-EA4A-B678-8326-EC3245485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28B77-6B6F-4D3E-899A-9A4DF3CEE429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2790B4-29C1-A553-2353-02E5F5C5B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92CF45-5FD8-D4C5-8ADA-8C2E145D5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B9A67-34A1-4506-A0F4-2E7AF2EA1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34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7C5AD-4C85-623B-F7CA-D1F2716B7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EA394F-56C7-A305-6911-D44F1B875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28B77-6B6F-4D3E-899A-9A4DF3CEE429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C40A17-8772-1C3A-FCA9-84CB15A68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CB23BF-9AA6-FCBB-9D72-A135AFCBE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B9A67-34A1-4506-A0F4-2E7AF2EA1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00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52C570-ECE4-5668-E9BF-2CF5AFB96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28B77-6B6F-4D3E-899A-9A4DF3CEE429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185DAA-32E3-EEA5-4C95-FC31520EB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F6F3D-01AA-ACE5-F03F-DFECEE647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B9A67-34A1-4506-A0F4-2E7AF2EA1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41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3A7EC-33AE-3A0A-2B68-2925C0B7F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F88C2-2670-A580-3624-0A3BD9F5A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805CD-5A7A-2899-46C2-158EBE59A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4BD41B-0786-2A07-DD70-2A83EAEA4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28B77-6B6F-4D3E-899A-9A4DF3CEE429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53611A-EDAF-3D5D-F2E7-F9C4B0C22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6D95A-FDAD-E207-FAE9-042A843AF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B9A67-34A1-4506-A0F4-2E7AF2EA1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782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D24D3-C11B-F457-CEEC-690C79DD6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42DB4B-DAEE-FA77-B9D7-DDDB3BF48E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A9C73-B0B0-3496-0172-CD2B39253C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ED5E15-A8D7-4C3C-FB21-388907D97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28B77-6B6F-4D3E-899A-9A4DF3CEE429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8184FB-895F-DBA4-570B-311CB99C4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89BF28-9FDE-56F8-D337-33B906253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B9A67-34A1-4506-A0F4-2E7AF2EA1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381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D1B13-D647-D3B5-AAD0-E313958FA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180D91-978E-4859-4CF9-E9E62CB85D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C51F5-1DF9-4D00-AC46-B3AB18203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28B77-6B6F-4D3E-899A-9A4DF3CEE429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8D299-6331-1C55-E6C9-89E91028B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A49BB-9743-1A4C-2E57-5FE33EF5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B9A67-34A1-4506-A0F4-2E7AF2EA1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31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E165FA-9848-31E6-18FE-8613D7B0AD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3E2D30-DCCE-DE70-0317-C282DD33BA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B1DF0-C491-263B-A8C7-EC5149F23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28B77-6B6F-4D3E-899A-9A4DF3CEE429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76B86-32C1-0C26-48F1-6C7EF555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16A3B-68EF-D1BD-4458-67B80961B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B9A67-34A1-4506-A0F4-2E7AF2EA1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41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BBAFC1-6E0B-0046-59CA-DC162ED16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02090B-48F9-12DC-0D0E-BC97CFC82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5DAE6-43E4-D4EE-2226-ACEF6AA1AC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728B77-6B6F-4D3E-899A-9A4DF3CEE429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8A093-0356-7C93-167F-7F534DB5F7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3FCF0-6A2D-9956-F82A-AF5E6405C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BB9A67-34A1-4506-A0F4-2E7AF2EA1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7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7798C-AB10-8D29-BF2D-E37DD271CF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A02C20"/>
                </a:solidFill>
              </a:rPr>
              <a:t>S</a:t>
            </a:r>
            <a:r>
              <a:rPr lang="en-US" b="1" dirty="0" err="1">
                <a:solidFill>
                  <a:schemeClr val="accent4">
                    <a:lumMod val="50000"/>
                  </a:schemeClr>
                </a:solidFill>
              </a:rPr>
              <a:t>Ai</a:t>
            </a:r>
            <a:r>
              <a:rPr lang="en-US" dirty="0" err="1">
                <a:solidFill>
                  <a:srgbClr val="A02C20"/>
                </a:solidFill>
              </a:rPr>
              <a:t>S</a:t>
            </a:r>
            <a:r>
              <a:rPr lang="en-US" b="1" dirty="0" err="1">
                <a:solidFill>
                  <a:schemeClr val="accent4">
                    <a:lumMod val="50000"/>
                  </a:schemeClr>
                </a:solidFill>
              </a:rPr>
              <a:t>Digital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8745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1_Office Theme</vt:lpstr>
      <vt:lpstr>SAiSDigital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Bhaskar Nalamalapu</dc:creator>
  <cp:lastModifiedBy>Bhaskar Nalamalapu</cp:lastModifiedBy>
  <cp:revision>1</cp:revision>
  <dcterms:created xsi:type="dcterms:W3CDTF">2024-08-12T09:10:58Z</dcterms:created>
  <dcterms:modified xsi:type="dcterms:W3CDTF">2024-08-12T09:21:43Z</dcterms:modified>
</cp:coreProperties>
</file>