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sldIdLst>
    <p:sldId id="326" r:id="rId5"/>
    <p:sldId id="324" r:id="rId6"/>
    <p:sldId id="321" r:id="rId7"/>
    <p:sldId id="319" r:id="rId8"/>
    <p:sldId id="33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48A2B"/>
    <a:srgbClr val="2666AE"/>
    <a:srgbClr val="FFFFFF"/>
    <a:srgbClr val="5D8BA4"/>
    <a:srgbClr val="F07E0D"/>
    <a:srgbClr val="547D9B"/>
    <a:srgbClr val="9A5C00"/>
    <a:srgbClr val="CC9900"/>
    <a:srgbClr val="A4A70F"/>
    <a:srgbClr val="6C4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D92D4A-A7FD-4A82-911D-3C08BFCC5CCE}" v="400" dt="2024-08-16T16:14:24.6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29" autoAdjust="0"/>
    <p:restoredTop sz="95853" autoAdjust="0"/>
  </p:normalViewPr>
  <p:slideViewPr>
    <p:cSldViewPr>
      <p:cViewPr varScale="1">
        <p:scale>
          <a:sx n="68" d="100"/>
          <a:sy n="68" d="100"/>
        </p:scale>
        <p:origin x="1038"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Robertson" userId="5568fa7b-cac2-48d9-a06a-9aa3d0e8bf7c" providerId="ADAL" clId="{F439C2DD-8670-4CE9-A150-2B62FD8C03B7}"/>
    <pc:docChg chg="delSld">
      <pc:chgData name="Mike Robertson" userId="5568fa7b-cac2-48d9-a06a-9aa3d0e8bf7c" providerId="ADAL" clId="{F439C2DD-8670-4CE9-A150-2B62FD8C03B7}" dt="2024-08-16T16:52:30.660" v="0" actId="2696"/>
      <pc:docMkLst>
        <pc:docMk/>
      </pc:docMkLst>
      <pc:sldChg chg="del">
        <pc:chgData name="Mike Robertson" userId="5568fa7b-cac2-48d9-a06a-9aa3d0e8bf7c" providerId="ADAL" clId="{F439C2DD-8670-4CE9-A150-2B62FD8C03B7}" dt="2024-08-16T16:52:30.660" v="0" actId="2696"/>
        <pc:sldMkLst>
          <pc:docMk/>
          <pc:sldMk cId="849502897" sldId="325"/>
        </pc:sldMkLst>
      </pc:sldChg>
      <pc:sldChg chg="del">
        <pc:chgData name="Mike Robertson" userId="5568fa7b-cac2-48d9-a06a-9aa3d0e8bf7c" providerId="ADAL" clId="{F439C2DD-8670-4CE9-A150-2B62FD8C03B7}" dt="2024-08-16T16:52:30.660" v="0" actId="2696"/>
        <pc:sldMkLst>
          <pc:docMk/>
          <pc:sldMk cId="2935759645" sldId="327"/>
        </pc:sldMkLst>
      </pc:sldChg>
      <pc:sldChg chg="del">
        <pc:chgData name="Mike Robertson" userId="5568fa7b-cac2-48d9-a06a-9aa3d0e8bf7c" providerId="ADAL" clId="{F439C2DD-8670-4CE9-A150-2B62FD8C03B7}" dt="2024-08-16T16:52:30.660" v="0" actId="2696"/>
        <pc:sldMkLst>
          <pc:docMk/>
          <pc:sldMk cId="4165552215" sldId="328"/>
        </pc:sldMkLst>
      </pc:sldChg>
      <pc:sldChg chg="del">
        <pc:chgData name="Mike Robertson" userId="5568fa7b-cac2-48d9-a06a-9aa3d0e8bf7c" providerId="ADAL" clId="{F439C2DD-8670-4CE9-A150-2B62FD8C03B7}" dt="2024-08-16T16:52:30.660" v="0" actId="2696"/>
        <pc:sldMkLst>
          <pc:docMk/>
          <pc:sldMk cId="3011295075" sldId="330"/>
        </pc:sldMkLst>
      </pc:sldChg>
      <pc:sldChg chg="del">
        <pc:chgData name="Mike Robertson" userId="5568fa7b-cac2-48d9-a06a-9aa3d0e8bf7c" providerId="ADAL" clId="{F439C2DD-8670-4CE9-A150-2B62FD8C03B7}" dt="2024-08-16T16:52:30.660" v="0" actId="2696"/>
        <pc:sldMkLst>
          <pc:docMk/>
          <pc:sldMk cId="3830137105" sldId="331"/>
        </pc:sldMkLst>
      </pc:sldChg>
    </pc:docChg>
  </pc:docChgLst>
  <pc:docChgLst>
    <pc:chgData name="Betsy Bowers" userId="83133ef9-3ee6-4fb2-9bf2-006e94f8ba96" providerId="ADAL" clId="{4AD92D4A-A7FD-4A82-911D-3C08BFCC5CCE}"/>
    <pc:docChg chg="undo redo custSel addSld delSld modSld sldOrd">
      <pc:chgData name="Betsy Bowers" userId="83133ef9-3ee6-4fb2-9bf2-006e94f8ba96" providerId="ADAL" clId="{4AD92D4A-A7FD-4A82-911D-3C08BFCC5CCE}" dt="2024-08-16T16:14:32.336" v="12699" actId="1076"/>
      <pc:docMkLst>
        <pc:docMk/>
      </pc:docMkLst>
      <pc:sldChg chg="del">
        <pc:chgData name="Betsy Bowers" userId="83133ef9-3ee6-4fb2-9bf2-006e94f8ba96" providerId="ADAL" clId="{4AD92D4A-A7FD-4A82-911D-3C08BFCC5CCE}" dt="2024-08-09T18:11:44.786" v="3600" actId="47"/>
        <pc:sldMkLst>
          <pc:docMk/>
          <pc:sldMk cId="0" sldId="312"/>
        </pc:sldMkLst>
      </pc:sldChg>
      <pc:sldChg chg="del">
        <pc:chgData name="Betsy Bowers" userId="83133ef9-3ee6-4fb2-9bf2-006e94f8ba96" providerId="ADAL" clId="{4AD92D4A-A7FD-4A82-911D-3C08BFCC5CCE}" dt="2024-08-09T18:11:44.786" v="3600" actId="47"/>
        <pc:sldMkLst>
          <pc:docMk/>
          <pc:sldMk cId="0" sldId="316"/>
        </pc:sldMkLst>
      </pc:sldChg>
      <pc:sldChg chg="addSp delSp modSp del mod">
        <pc:chgData name="Betsy Bowers" userId="83133ef9-3ee6-4fb2-9bf2-006e94f8ba96" providerId="ADAL" clId="{4AD92D4A-A7FD-4A82-911D-3C08BFCC5CCE}" dt="2024-08-16T15:42:44.120" v="12536" actId="47"/>
        <pc:sldMkLst>
          <pc:docMk/>
          <pc:sldMk cId="0" sldId="317"/>
        </pc:sldMkLst>
        <pc:spChg chg="add del mod">
          <ac:chgData name="Betsy Bowers" userId="83133ef9-3ee6-4fb2-9bf2-006e94f8ba96" providerId="ADAL" clId="{4AD92D4A-A7FD-4A82-911D-3C08BFCC5CCE}" dt="2024-08-16T13:42:27.846" v="10270" actId="21"/>
          <ac:spMkLst>
            <pc:docMk/>
            <pc:sldMk cId="0" sldId="317"/>
            <ac:spMk id="2" creationId="{E5329DAA-12B0-D86C-8F26-45C3D3F6EC48}"/>
          </ac:spMkLst>
        </pc:spChg>
        <pc:spChg chg="add del mod">
          <ac:chgData name="Betsy Bowers" userId="83133ef9-3ee6-4fb2-9bf2-006e94f8ba96" providerId="ADAL" clId="{4AD92D4A-A7FD-4A82-911D-3C08BFCC5CCE}" dt="2024-08-16T13:41:22.092" v="10260" actId="21"/>
          <ac:spMkLst>
            <pc:docMk/>
            <pc:sldMk cId="0" sldId="317"/>
            <ac:spMk id="3" creationId="{6DDF84BB-27BA-9224-82A7-443D5D324353}"/>
          </ac:spMkLst>
        </pc:spChg>
        <pc:spChg chg="del">
          <ac:chgData name="Betsy Bowers" userId="83133ef9-3ee6-4fb2-9bf2-006e94f8ba96" providerId="ADAL" clId="{4AD92D4A-A7FD-4A82-911D-3C08BFCC5CCE}" dt="2024-08-09T17:35:52.697" v="3392" actId="478"/>
          <ac:spMkLst>
            <pc:docMk/>
            <pc:sldMk cId="0" sldId="317"/>
            <ac:spMk id="4" creationId="{00000000-0000-0000-0000-000000000000}"/>
          </ac:spMkLst>
        </pc:spChg>
        <pc:spChg chg="add del mod">
          <ac:chgData name="Betsy Bowers" userId="83133ef9-3ee6-4fb2-9bf2-006e94f8ba96" providerId="ADAL" clId="{4AD92D4A-A7FD-4A82-911D-3C08BFCC5CCE}" dt="2024-08-16T15:42:29.231" v="12532" actId="21"/>
          <ac:spMkLst>
            <pc:docMk/>
            <pc:sldMk cId="0" sldId="317"/>
            <ac:spMk id="4" creationId="{CBCDE7F6-77EA-21D1-5C26-70B24180732E}"/>
          </ac:spMkLst>
        </pc:spChg>
        <pc:spChg chg="del mod">
          <ac:chgData name="Betsy Bowers" userId="83133ef9-3ee6-4fb2-9bf2-006e94f8ba96" providerId="ADAL" clId="{4AD92D4A-A7FD-4A82-911D-3C08BFCC5CCE}" dt="2024-08-12T18:37:11.856" v="7972" actId="478"/>
          <ac:spMkLst>
            <pc:docMk/>
            <pc:sldMk cId="0" sldId="317"/>
            <ac:spMk id="5" creationId="{00000000-0000-0000-0000-000000000000}"/>
          </ac:spMkLst>
        </pc:spChg>
        <pc:spChg chg="add del mod">
          <ac:chgData name="Betsy Bowers" userId="83133ef9-3ee6-4fb2-9bf2-006e94f8ba96" providerId="ADAL" clId="{4AD92D4A-A7FD-4A82-911D-3C08BFCC5CCE}" dt="2024-08-16T15:42:04.024" v="12529" actId="21"/>
          <ac:spMkLst>
            <pc:docMk/>
            <pc:sldMk cId="0" sldId="317"/>
            <ac:spMk id="6" creationId="{CBE1A41A-2C16-98D2-D6AA-AE316291F746}"/>
          </ac:spMkLst>
        </pc:spChg>
        <pc:spChg chg="add del mod">
          <ac:chgData name="Betsy Bowers" userId="83133ef9-3ee6-4fb2-9bf2-006e94f8ba96" providerId="ADAL" clId="{4AD92D4A-A7FD-4A82-911D-3C08BFCC5CCE}" dt="2024-08-16T15:42:04.024" v="12529" actId="21"/>
          <ac:spMkLst>
            <pc:docMk/>
            <pc:sldMk cId="0" sldId="317"/>
            <ac:spMk id="8" creationId="{980B1134-EE1D-4734-6FFA-4F56ACC17162}"/>
          </ac:spMkLst>
        </pc:spChg>
        <pc:spChg chg="del mod">
          <ac:chgData name="Betsy Bowers" userId="83133ef9-3ee6-4fb2-9bf2-006e94f8ba96" providerId="ADAL" clId="{4AD92D4A-A7FD-4A82-911D-3C08BFCC5CCE}" dt="2024-08-09T17:35:56.872" v="3393" actId="478"/>
          <ac:spMkLst>
            <pc:docMk/>
            <pc:sldMk cId="0" sldId="317"/>
            <ac:spMk id="9" creationId="{00000000-0000-0000-0000-000000000000}"/>
          </ac:spMkLst>
        </pc:spChg>
        <pc:spChg chg="add del mod">
          <ac:chgData name="Betsy Bowers" userId="83133ef9-3ee6-4fb2-9bf2-006e94f8ba96" providerId="ADAL" clId="{4AD92D4A-A7FD-4A82-911D-3C08BFCC5CCE}" dt="2024-08-16T13:41:22.092" v="10260" actId="21"/>
          <ac:spMkLst>
            <pc:docMk/>
            <pc:sldMk cId="0" sldId="317"/>
            <ac:spMk id="10" creationId="{EFFE733C-7931-82A2-F461-2A26DD2985A2}"/>
          </ac:spMkLst>
        </pc:spChg>
        <pc:spChg chg="add del mod">
          <ac:chgData name="Betsy Bowers" userId="83133ef9-3ee6-4fb2-9bf2-006e94f8ba96" providerId="ADAL" clId="{4AD92D4A-A7FD-4A82-911D-3C08BFCC5CCE}" dt="2024-08-16T13:41:10.078" v="10259" actId="47"/>
          <ac:spMkLst>
            <pc:docMk/>
            <pc:sldMk cId="0" sldId="317"/>
            <ac:spMk id="11" creationId="{00000000-0000-0000-0000-000000000000}"/>
          </ac:spMkLst>
        </pc:spChg>
        <pc:spChg chg="del">
          <ac:chgData name="Betsy Bowers" userId="83133ef9-3ee6-4fb2-9bf2-006e94f8ba96" providerId="ADAL" clId="{4AD92D4A-A7FD-4A82-911D-3C08BFCC5CCE}" dt="2024-08-09T17:22:06.971" v="3036" actId="478"/>
          <ac:spMkLst>
            <pc:docMk/>
            <pc:sldMk cId="0" sldId="317"/>
            <ac:spMk id="12" creationId="{00000000-0000-0000-0000-000000000000}"/>
          </ac:spMkLst>
        </pc:spChg>
        <pc:spChg chg="del mod">
          <ac:chgData name="Betsy Bowers" userId="83133ef9-3ee6-4fb2-9bf2-006e94f8ba96" providerId="ADAL" clId="{4AD92D4A-A7FD-4A82-911D-3C08BFCC5CCE}" dt="2024-08-12T18:37:30.071" v="7974" actId="478"/>
          <ac:spMkLst>
            <pc:docMk/>
            <pc:sldMk cId="0" sldId="317"/>
            <ac:spMk id="13" creationId="{00000000-0000-0000-0000-000000000000}"/>
          </ac:spMkLst>
        </pc:spChg>
        <pc:spChg chg="del mod">
          <ac:chgData name="Betsy Bowers" userId="83133ef9-3ee6-4fb2-9bf2-006e94f8ba96" providerId="ADAL" clId="{4AD92D4A-A7FD-4A82-911D-3C08BFCC5CCE}" dt="2024-08-09T17:21:41.733" v="3030" actId="478"/>
          <ac:spMkLst>
            <pc:docMk/>
            <pc:sldMk cId="0" sldId="317"/>
            <ac:spMk id="14" creationId="{00000000-0000-0000-0000-000000000000}"/>
          </ac:spMkLst>
        </pc:spChg>
        <pc:spChg chg="del mod">
          <ac:chgData name="Betsy Bowers" userId="83133ef9-3ee6-4fb2-9bf2-006e94f8ba96" providerId="ADAL" clId="{4AD92D4A-A7FD-4A82-911D-3C08BFCC5CCE}" dt="2024-08-12T17:38:26.382" v="6503" actId="478"/>
          <ac:spMkLst>
            <pc:docMk/>
            <pc:sldMk cId="0" sldId="317"/>
            <ac:spMk id="15" creationId="{00000000-0000-0000-0000-000000000000}"/>
          </ac:spMkLst>
        </pc:spChg>
        <pc:spChg chg="del">
          <ac:chgData name="Betsy Bowers" userId="83133ef9-3ee6-4fb2-9bf2-006e94f8ba96" providerId="ADAL" clId="{4AD92D4A-A7FD-4A82-911D-3C08BFCC5CCE}" dt="2024-08-09T17:35:58.722" v="3394" actId="478"/>
          <ac:spMkLst>
            <pc:docMk/>
            <pc:sldMk cId="0" sldId="317"/>
            <ac:spMk id="16" creationId="{00000000-0000-0000-0000-000000000000}"/>
          </ac:spMkLst>
        </pc:spChg>
        <pc:spChg chg="del mod">
          <ac:chgData name="Betsy Bowers" userId="83133ef9-3ee6-4fb2-9bf2-006e94f8ba96" providerId="ADAL" clId="{4AD92D4A-A7FD-4A82-911D-3C08BFCC5CCE}" dt="2024-08-12T18:37:14.969" v="7973" actId="478"/>
          <ac:spMkLst>
            <pc:docMk/>
            <pc:sldMk cId="0" sldId="317"/>
            <ac:spMk id="17" creationId="{00000000-0000-0000-0000-000000000000}"/>
          </ac:spMkLst>
        </pc:spChg>
        <pc:spChg chg="del mod">
          <ac:chgData name="Betsy Bowers" userId="83133ef9-3ee6-4fb2-9bf2-006e94f8ba96" providerId="ADAL" clId="{4AD92D4A-A7FD-4A82-911D-3C08BFCC5CCE}" dt="2024-08-09T17:35:48.163" v="3390" actId="478"/>
          <ac:spMkLst>
            <pc:docMk/>
            <pc:sldMk cId="0" sldId="317"/>
            <ac:spMk id="18" creationId="{00000000-0000-0000-0000-000000000000}"/>
          </ac:spMkLst>
        </pc:spChg>
        <pc:spChg chg="del mod">
          <ac:chgData name="Betsy Bowers" userId="83133ef9-3ee6-4fb2-9bf2-006e94f8ba96" providerId="ADAL" clId="{4AD92D4A-A7FD-4A82-911D-3C08BFCC5CCE}" dt="2024-08-09T17:36:05.783" v="3397" actId="478"/>
          <ac:spMkLst>
            <pc:docMk/>
            <pc:sldMk cId="0" sldId="317"/>
            <ac:spMk id="19" creationId="{00000000-0000-0000-0000-000000000000}"/>
          </ac:spMkLst>
        </pc:spChg>
        <pc:spChg chg="add del mod">
          <ac:chgData name="Betsy Bowers" userId="83133ef9-3ee6-4fb2-9bf2-006e94f8ba96" providerId="ADAL" clId="{4AD92D4A-A7FD-4A82-911D-3C08BFCC5CCE}" dt="2024-08-16T15:42:29.231" v="12532" actId="21"/>
          <ac:spMkLst>
            <pc:docMk/>
            <pc:sldMk cId="0" sldId="317"/>
            <ac:spMk id="20" creationId="{00000000-0000-0000-0000-000000000000}"/>
          </ac:spMkLst>
        </pc:spChg>
        <pc:spChg chg="add del mod">
          <ac:chgData name="Betsy Bowers" userId="83133ef9-3ee6-4fb2-9bf2-006e94f8ba96" providerId="ADAL" clId="{4AD92D4A-A7FD-4A82-911D-3C08BFCC5CCE}" dt="2024-08-16T14:36:24.396" v="10846" actId="478"/>
          <ac:spMkLst>
            <pc:docMk/>
            <pc:sldMk cId="0" sldId="317"/>
            <ac:spMk id="22" creationId="{BAB18625-428C-3D7F-DD2E-A18BF5ABA09A}"/>
          </ac:spMkLst>
        </pc:spChg>
        <pc:spChg chg="add del mod">
          <ac:chgData name="Betsy Bowers" userId="83133ef9-3ee6-4fb2-9bf2-006e94f8ba96" providerId="ADAL" clId="{4AD92D4A-A7FD-4A82-911D-3C08BFCC5CCE}" dt="2024-08-12T17:59:09.273" v="7322" actId="478"/>
          <ac:spMkLst>
            <pc:docMk/>
            <pc:sldMk cId="0" sldId="317"/>
            <ac:spMk id="23" creationId="{3DABB5D9-22EF-0A7A-52B4-BAD3A561E14F}"/>
          </ac:spMkLst>
        </pc:spChg>
        <pc:spChg chg="add del mod">
          <ac:chgData name="Betsy Bowers" userId="83133ef9-3ee6-4fb2-9bf2-006e94f8ba96" providerId="ADAL" clId="{4AD92D4A-A7FD-4A82-911D-3C08BFCC5CCE}" dt="2024-08-16T14:36:26.645" v="10847" actId="478"/>
          <ac:spMkLst>
            <pc:docMk/>
            <pc:sldMk cId="0" sldId="317"/>
            <ac:spMk id="24" creationId="{10F0B0DC-7689-F363-97CE-206443B94333}"/>
          </ac:spMkLst>
        </pc:spChg>
        <pc:spChg chg="del mod">
          <ac:chgData name="Betsy Bowers" userId="83133ef9-3ee6-4fb2-9bf2-006e94f8ba96" providerId="ADAL" clId="{4AD92D4A-A7FD-4A82-911D-3C08BFCC5CCE}" dt="2024-08-09T17:19:27.733" v="2971" actId="478"/>
          <ac:spMkLst>
            <pc:docMk/>
            <pc:sldMk cId="0" sldId="317"/>
            <ac:spMk id="77" creationId="{00000000-0000-0000-0000-000000000000}"/>
          </ac:spMkLst>
        </pc:spChg>
        <pc:graphicFrameChg chg="add del mod modGraphic">
          <ac:chgData name="Betsy Bowers" userId="83133ef9-3ee6-4fb2-9bf2-006e94f8ba96" providerId="ADAL" clId="{4AD92D4A-A7FD-4A82-911D-3C08BFCC5CCE}" dt="2024-08-12T17:12:20.597" v="5425" actId="478"/>
          <ac:graphicFrameMkLst>
            <pc:docMk/>
            <pc:sldMk cId="0" sldId="317"/>
            <ac:graphicFrameMk id="21" creationId="{FF9E3C9D-E35A-F283-3DD4-27060423C256}"/>
          </ac:graphicFrameMkLst>
        </pc:graphicFrameChg>
        <pc:picChg chg="add del mod">
          <ac:chgData name="Betsy Bowers" userId="83133ef9-3ee6-4fb2-9bf2-006e94f8ba96" providerId="ADAL" clId="{4AD92D4A-A7FD-4A82-911D-3C08BFCC5CCE}" dt="2024-08-12T17:17:03.149" v="5648" actId="478"/>
          <ac:picMkLst>
            <pc:docMk/>
            <pc:sldMk cId="0" sldId="317"/>
            <ac:picMk id="7" creationId="{3135D997-30E1-8EE7-BF6F-FED4441DFAA3}"/>
          </ac:picMkLst>
        </pc:picChg>
        <pc:picChg chg="add del mod">
          <ac:chgData name="Betsy Bowers" userId="83133ef9-3ee6-4fb2-9bf2-006e94f8ba96" providerId="ADAL" clId="{4AD92D4A-A7FD-4A82-911D-3C08BFCC5CCE}" dt="2024-08-16T15:42:04.024" v="12529" actId="21"/>
          <ac:picMkLst>
            <pc:docMk/>
            <pc:sldMk cId="0" sldId="317"/>
            <ac:picMk id="7" creationId="{A2493185-07F5-BCDD-726C-5E8859AB65CF}"/>
          </ac:picMkLst>
        </pc:picChg>
        <pc:picChg chg="add del mod">
          <ac:chgData name="Betsy Bowers" userId="83133ef9-3ee6-4fb2-9bf2-006e94f8ba96" providerId="ADAL" clId="{4AD92D4A-A7FD-4A82-911D-3C08BFCC5CCE}" dt="2024-08-12T17:10:39.695" v="5418" actId="21"/>
          <ac:picMkLst>
            <pc:docMk/>
            <pc:sldMk cId="0" sldId="317"/>
            <ac:picMk id="1032" creationId="{E175D9CF-0886-A809-62F3-49CC7523569C}"/>
          </ac:picMkLst>
        </pc:picChg>
        <pc:picChg chg="add del mod">
          <ac:chgData name="Betsy Bowers" userId="83133ef9-3ee6-4fb2-9bf2-006e94f8ba96" providerId="ADAL" clId="{4AD92D4A-A7FD-4A82-911D-3C08BFCC5CCE}" dt="2024-08-09T17:39:45.306" v="3405" actId="478"/>
          <ac:picMkLst>
            <pc:docMk/>
            <pc:sldMk cId="0" sldId="317"/>
            <ac:picMk id="2050" creationId="{B998093C-91C2-C6E6-68E3-AEA2BCD09ED2}"/>
          </ac:picMkLst>
        </pc:picChg>
        <pc:picChg chg="add del mod">
          <ac:chgData name="Betsy Bowers" userId="83133ef9-3ee6-4fb2-9bf2-006e94f8ba96" providerId="ADAL" clId="{4AD92D4A-A7FD-4A82-911D-3C08BFCC5CCE}" dt="2024-08-16T14:36:17.947" v="10844" actId="478"/>
          <ac:picMkLst>
            <pc:docMk/>
            <pc:sldMk cId="0" sldId="317"/>
            <ac:picMk id="2052" creationId="{89F1805F-371D-F672-A992-070665300865}"/>
          </ac:picMkLst>
        </pc:picChg>
        <pc:picChg chg="add del mod">
          <ac:chgData name="Betsy Bowers" userId="83133ef9-3ee6-4fb2-9bf2-006e94f8ba96" providerId="ADAL" clId="{4AD92D4A-A7FD-4A82-911D-3C08BFCC5CCE}" dt="2024-08-09T17:47:57.653" v="3487" actId="478"/>
          <ac:picMkLst>
            <pc:docMk/>
            <pc:sldMk cId="0" sldId="317"/>
            <ac:picMk id="2054" creationId="{40E77E79-BCA6-557D-442E-F357907F0243}"/>
          </ac:picMkLst>
        </pc:picChg>
        <pc:picChg chg="add del mod">
          <ac:chgData name="Betsy Bowers" userId="83133ef9-3ee6-4fb2-9bf2-006e94f8ba96" providerId="ADAL" clId="{4AD92D4A-A7FD-4A82-911D-3C08BFCC5CCE}" dt="2024-08-09T17:50:29.692" v="3494" actId="21"/>
          <ac:picMkLst>
            <pc:docMk/>
            <pc:sldMk cId="0" sldId="317"/>
            <ac:picMk id="2056" creationId="{394A17AB-52AB-888B-B32B-CB5CD3D66D65}"/>
          </ac:picMkLst>
        </pc:picChg>
      </pc:sldChg>
      <pc:sldChg chg="del">
        <pc:chgData name="Betsy Bowers" userId="83133ef9-3ee6-4fb2-9bf2-006e94f8ba96" providerId="ADAL" clId="{4AD92D4A-A7FD-4A82-911D-3C08BFCC5CCE}" dt="2024-08-09T18:11:44.786" v="3600" actId="47"/>
        <pc:sldMkLst>
          <pc:docMk/>
          <pc:sldMk cId="0" sldId="318"/>
        </pc:sldMkLst>
      </pc:sldChg>
      <pc:sldChg chg="addSp delSp modSp mod ord">
        <pc:chgData name="Betsy Bowers" userId="83133ef9-3ee6-4fb2-9bf2-006e94f8ba96" providerId="ADAL" clId="{4AD92D4A-A7FD-4A82-911D-3C08BFCC5CCE}" dt="2024-08-16T16:06:03.927" v="12650" actId="21"/>
        <pc:sldMkLst>
          <pc:docMk/>
          <pc:sldMk cId="0" sldId="319"/>
        </pc:sldMkLst>
        <pc:spChg chg="add del mod">
          <ac:chgData name="Betsy Bowers" userId="83133ef9-3ee6-4fb2-9bf2-006e94f8ba96" providerId="ADAL" clId="{4AD92D4A-A7FD-4A82-911D-3C08BFCC5CCE}" dt="2024-08-16T13:42:33.968" v="10272" actId="478"/>
          <ac:spMkLst>
            <pc:docMk/>
            <pc:sldMk cId="0" sldId="319"/>
            <ac:spMk id="2" creationId="{4C25F150-EB22-21C6-EC94-8F3F8E573136}"/>
          </ac:spMkLst>
        </pc:spChg>
        <pc:spChg chg="add del mod">
          <ac:chgData name="Betsy Bowers" userId="83133ef9-3ee6-4fb2-9bf2-006e94f8ba96" providerId="ADAL" clId="{4AD92D4A-A7FD-4A82-911D-3C08BFCC5CCE}" dt="2024-08-16T13:41:38.022" v="10264" actId="478"/>
          <ac:spMkLst>
            <pc:docMk/>
            <pc:sldMk cId="0" sldId="319"/>
            <ac:spMk id="3" creationId="{5E823666-8112-4AD7-70BB-7BDE9ED0C3A9}"/>
          </ac:spMkLst>
        </pc:spChg>
        <pc:spChg chg="del mod">
          <ac:chgData name="Betsy Bowers" userId="83133ef9-3ee6-4fb2-9bf2-006e94f8ba96" providerId="ADAL" clId="{4AD92D4A-A7FD-4A82-911D-3C08BFCC5CCE}" dt="2024-08-09T16:01:07.806" v="490" actId="478"/>
          <ac:spMkLst>
            <pc:docMk/>
            <pc:sldMk cId="0" sldId="319"/>
            <ac:spMk id="4" creationId="{00000000-0000-0000-0000-000000000000}"/>
          </ac:spMkLst>
        </pc:spChg>
        <pc:spChg chg="del">
          <ac:chgData name="Betsy Bowers" userId="83133ef9-3ee6-4fb2-9bf2-006e94f8ba96" providerId="ADAL" clId="{4AD92D4A-A7FD-4A82-911D-3C08BFCC5CCE}" dt="2024-08-09T15:37:28.387" v="70" actId="478"/>
          <ac:spMkLst>
            <pc:docMk/>
            <pc:sldMk cId="0" sldId="319"/>
            <ac:spMk id="5" creationId="{00000000-0000-0000-0000-000000000000}"/>
          </ac:spMkLst>
        </pc:spChg>
        <pc:spChg chg="add del mod">
          <ac:chgData name="Betsy Bowers" userId="83133ef9-3ee6-4fb2-9bf2-006e94f8ba96" providerId="ADAL" clId="{4AD92D4A-A7FD-4A82-911D-3C08BFCC5CCE}" dt="2024-08-16T13:41:09.383" v="10258" actId="22"/>
          <ac:spMkLst>
            <pc:docMk/>
            <pc:sldMk cId="0" sldId="319"/>
            <ac:spMk id="5" creationId="{A85894C9-8B4C-A10C-2F6C-79728CC061C0}"/>
          </ac:spMkLst>
        </pc:spChg>
        <pc:spChg chg="add del mod">
          <ac:chgData name="Betsy Bowers" userId="83133ef9-3ee6-4fb2-9bf2-006e94f8ba96" providerId="ADAL" clId="{4AD92D4A-A7FD-4A82-911D-3C08BFCC5CCE}" dt="2024-08-16T13:41:52.659" v="10266" actId="21"/>
          <ac:spMkLst>
            <pc:docMk/>
            <pc:sldMk cId="0" sldId="319"/>
            <ac:spMk id="6" creationId="{CBB4635D-0E2E-0090-7FBF-A9448B7182AA}"/>
          </ac:spMkLst>
        </pc:spChg>
        <pc:spChg chg="add del mod">
          <ac:chgData name="Betsy Bowers" userId="83133ef9-3ee6-4fb2-9bf2-006e94f8ba96" providerId="ADAL" clId="{4AD92D4A-A7FD-4A82-911D-3C08BFCC5CCE}" dt="2024-08-16T15:43:08.373" v="12537" actId="478"/>
          <ac:spMkLst>
            <pc:docMk/>
            <pc:sldMk cId="0" sldId="319"/>
            <ac:spMk id="7" creationId="{6DDF84BB-27BA-9224-82A7-443D5D324353}"/>
          </ac:spMkLst>
        </pc:spChg>
        <pc:spChg chg="add del mod">
          <ac:chgData name="Betsy Bowers" userId="83133ef9-3ee6-4fb2-9bf2-006e94f8ba96" providerId="ADAL" clId="{4AD92D4A-A7FD-4A82-911D-3C08BFCC5CCE}" dt="2024-08-12T17:05:27.717" v="5387" actId="478"/>
          <ac:spMkLst>
            <pc:docMk/>
            <pc:sldMk cId="0" sldId="319"/>
            <ac:spMk id="7" creationId="{BDFA2531-8215-7ED6-DFFC-3BE9E0D51155}"/>
          </ac:spMkLst>
        </pc:spChg>
        <pc:spChg chg="add del mod">
          <ac:chgData name="Betsy Bowers" userId="83133ef9-3ee6-4fb2-9bf2-006e94f8ba96" providerId="ADAL" clId="{4AD92D4A-A7FD-4A82-911D-3C08BFCC5CCE}" dt="2024-08-16T16:06:00.012" v="12649" actId="478"/>
          <ac:spMkLst>
            <pc:docMk/>
            <pc:sldMk cId="0" sldId="319"/>
            <ac:spMk id="9" creationId="{2B2E4630-2005-D218-3277-EF297DB6F85A}"/>
          </ac:spMkLst>
        </pc:spChg>
        <pc:spChg chg="del mod">
          <ac:chgData name="Betsy Bowers" userId="83133ef9-3ee6-4fb2-9bf2-006e94f8ba96" providerId="ADAL" clId="{4AD92D4A-A7FD-4A82-911D-3C08BFCC5CCE}" dt="2024-08-09T16:01:09.005" v="491" actId="478"/>
          <ac:spMkLst>
            <pc:docMk/>
            <pc:sldMk cId="0" sldId="319"/>
            <ac:spMk id="10" creationId="{00000000-0000-0000-0000-000000000000}"/>
          </ac:spMkLst>
        </pc:spChg>
        <pc:spChg chg="add del mod">
          <ac:chgData name="Betsy Bowers" userId="83133ef9-3ee6-4fb2-9bf2-006e94f8ba96" providerId="ADAL" clId="{4AD92D4A-A7FD-4A82-911D-3C08BFCC5CCE}" dt="2024-08-16T15:43:10.015" v="12538" actId="478"/>
          <ac:spMkLst>
            <pc:docMk/>
            <pc:sldMk cId="0" sldId="319"/>
            <ac:spMk id="10" creationId="{EFFE733C-7931-82A2-F461-2A26DD2985A2}"/>
          </ac:spMkLst>
        </pc:spChg>
        <pc:spChg chg="add del mod">
          <ac:chgData name="Betsy Bowers" userId="83133ef9-3ee6-4fb2-9bf2-006e94f8ba96" providerId="ADAL" clId="{4AD92D4A-A7FD-4A82-911D-3C08BFCC5CCE}" dt="2024-08-16T13:43:57.487" v="10286"/>
          <ac:spMkLst>
            <pc:docMk/>
            <pc:sldMk cId="0" sldId="319"/>
            <ac:spMk id="11" creationId="{E5329DAA-12B0-D86C-8F26-45C3D3F6EC48}"/>
          </ac:spMkLst>
        </pc:spChg>
        <pc:spChg chg="add del mod">
          <ac:chgData name="Betsy Bowers" userId="83133ef9-3ee6-4fb2-9bf2-006e94f8ba96" providerId="ADAL" clId="{4AD92D4A-A7FD-4A82-911D-3C08BFCC5CCE}" dt="2024-08-16T14:41:23.339" v="10929" actId="478"/>
          <ac:spMkLst>
            <pc:docMk/>
            <pc:sldMk cId="0" sldId="319"/>
            <ac:spMk id="12" creationId="{3DC77570-13F1-AE99-B1E0-66E63AAE39BC}"/>
          </ac:spMkLst>
        </pc:spChg>
        <pc:spChg chg="add del mod">
          <ac:chgData name="Betsy Bowers" userId="83133ef9-3ee6-4fb2-9bf2-006e94f8ba96" providerId="ADAL" clId="{4AD92D4A-A7FD-4A82-911D-3C08BFCC5CCE}" dt="2024-08-16T14:17:13.880" v="10785" actId="478"/>
          <ac:spMkLst>
            <pc:docMk/>
            <pc:sldMk cId="0" sldId="319"/>
            <ac:spMk id="13" creationId="{42E19B55-E463-56C6-B001-74265E040A30}"/>
          </ac:spMkLst>
        </pc:spChg>
        <pc:spChg chg="add del mod">
          <ac:chgData name="Betsy Bowers" userId="83133ef9-3ee6-4fb2-9bf2-006e94f8ba96" providerId="ADAL" clId="{4AD92D4A-A7FD-4A82-911D-3C08BFCC5CCE}" dt="2024-08-16T14:15:01.006" v="10724" actId="478"/>
          <ac:spMkLst>
            <pc:docMk/>
            <pc:sldMk cId="0" sldId="319"/>
            <ac:spMk id="14" creationId="{9A5B3AD7-BF03-B1B9-B724-8F7C603F0EE6}"/>
          </ac:spMkLst>
        </pc:spChg>
        <pc:spChg chg="add del mod topLvl">
          <ac:chgData name="Betsy Bowers" userId="83133ef9-3ee6-4fb2-9bf2-006e94f8ba96" providerId="ADAL" clId="{4AD92D4A-A7FD-4A82-911D-3C08BFCC5CCE}" dt="2024-08-16T13:53:25.367" v="10645" actId="21"/>
          <ac:spMkLst>
            <pc:docMk/>
            <pc:sldMk cId="0" sldId="319"/>
            <ac:spMk id="16" creationId="{F19C835C-D39D-05DB-A5F9-4AFEDCADB368}"/>
          </ac:spMkLst>
        </pc:spChg>
        <pc:spChg chg="del mod">
          <ac:chgData name="Betsy Bowers" userId="83133ef9-3ee6-4fb2-9bf2-006e94f8ba96" providerId="ADAL" clId="{4AD92D4A-A7FD-4A82-911D-3C08BFCC5CCE}" dt="2024-08-09T16:54:28.655" v="2123" actId="478"/>
          <ac:spMkLst>
            <pc:docMk/>
            <pc:sldMk cId="0" sldId="319"/>
            <ac:spMk id="18" creationId="{00000000-0000-0000-0000-000000000000}"/>
          </ac:spMkLst>
        </pc:spChg>
        <pc:spChg chg="add del mod">
          <ac:chgData name="Betsy Bowers" userId="83133ef9-3ee6-4fb2-9bf2-006e94f8ba96" providerId="ADAL" clId="{4AD92D4A-A7FD-4A82-911D-3C08BFCC5CCE}" dt="2024-08-16T14:15:05.407" v="10727" actId="478"/>
          <ac:spMkLst>
            <pc:docMk/>
            <pc:sldMk cId="0" sldId="319"/>
            <ac:spMk id="18" creationId="{467A6787-53BD-B045-D9EF-EF7A98B6748E}"/>
          </ac:spMkLst>
        </pc:spChg>
        <pc:spChg chg="del mod">
          <ac:chgData name="Betsy Bowers" userId="83133ef9-3ee6-4fb2-9bf2-006e94f8ba96" providerId="ADAL" clId="{4AD92D4A-A7FD-4A82-911D-3C08BFCC5CCE}" dt="2024-08-16T13:11:20.779" v="9683" actId="21"/>
          <ac:spMkLst>
            <pc:docMk/>
            <pc:sldMk cId="0" sldId="319"/>
            <ac:spMk id="19" creationId="{00000000-0000-0000-0000-000000000000}"/>
          </ac:spMkLst>
        </pc:spChg>
        <pc:spChg chg="del mod">
          <ac:chgData name="Betsy Bowers" userId="83133ef9-3ee6-4fb2-9bf2-006e94f8ba96" providerId="ADAL" clId="{4AD92D4A-A7FD-4A82-911D-3C08BFCC5CCE}" dt="2024-08-16T13:42:11.229" v="10268" actId="21"/>
          <ac:spMkLst>
            <pc:docMk/>
            <pc:sldMk cId="0" sldId="319"/>
            <ac:spMk id="20" creationId="{00000000-0000-0000-0000-000000000000}"/>
          </ac:spMkLst>
        </pc:spChg>
        <pc:spChg chg="del mod">
          <ac:chgData name="Betsy Bowers" userId="83133ef9-3ee6-4fb2-9bf2-006e94f8ba96" providerId="ADAL" clId="{4AD92D4A-A7FD-4A82-911D-3C08BFCC5CCE}" dt="2024-08-09T16:01:12.477" v="493" actId="478"/>
          <ac:spMkLst>
            <pc:docMk/>
            <pc:sldMk cId="0" sldId="319"/>
            <ac:spMk id="21" creationId="{00000000-0000-0000-0000-000000000000}"/>
          </ac:spMkLst>
        </pc:spChg>
        <pc:spChg chg="del mod">
          <ac:chgData name="Betsy Bowers" userId="83133ef9-3ee6-4fb2-9bf2-006e94f8ba96" providerId="ADAL" clId="{4AD92D4A-A7FD-4A82-911D-3C08BFCC5CCE}" dt="2024-08-09T17:13:54.892" v="2845" actId="478"/>
          <ac:spMkLst>
            <pc:docMk/>
            <pc:sldMk cId="0" sldId="319"/>
            <ac:spMk id="22" creationId="{00000000-0000-0000-0000-000000000000}"/>
          </ac:spMkLst>
        </pc:spChg>
        <pc:spChg chg="add del mod">
          <ac:chgData name="Betsy Bowers" userId="83133ef9-3ee6-4fb2-9bf2-006e94f8ba96" providerId="ADAL" clId="{4AD92D4A-A7FD-4A82-911D-3C08BFCC5CCE}" dt="2024-08-16T14:39:41.462" v="10878"/>
          <ac:spMkLst>
            <pc:docMk/>
            <pc:sldMk cId="0" sldId="319"/>
            <ac:spMk id="22" creationId="{154D82B9-46F0-0DBF-9AA7-1C948F055AC3}"/>
          </ac:spMkLst>
        </pc:spChg>
        <pc:spChg chg="del mod">
          <ac:chgData name="Betsy Bowers" userId="83133ef9-3ee6-4fb2-9bf2-006e94f8ba96" providerId="ADAL" clId="{4AD92D4A-A7FD-4A82-911D-3C08BFCC5CCE}" dt="2024-08-09T16:01:11.597" v="492" actId="478"/>
          <ac:spMkLst>
            <pc:docMk/>
            <pc:sldMk cId="0" sldId="319"/>
            <ac:spMk id="23" creationId="{00000000-0000-0000-0000-000000000000}"/>
          </ac:spMkLst>
        </pc:spChg>
        <pc:spChg chg="add">
          <ac:chgData name="Betsy Bowers" userId="83133ef9-3ee6-4fb2-9bf2-006e94f8ba96" providerId="ADAL" clId="{4AD92D4A-A7FD-4A82-911D-3C08BFCC5CCE}" dt="2024-08-16T14:08:37.086" v="10715"/>
          <ac:spMkLst>
            <pc:docMk/>
            <pc:sldMk cId="0" sldId="319"/>
            <ac:spMk id="23" creationId="{60035140-7AFB-5702-42C3-5F406E8E3A3A}"/>
          </ac:spMkLst>
        </pc:spChg>
        <pc:spChg chg="del mod">
          <ac:chgData name="Betsy Bowers" userId="83133ef9-3ee6-4fb2-9bf2-006e94f8ba96" providerId="ADAL" clId="{4AD92D4A-A7FD-4A82-911D-3C08BFCC5CCE}" dt="2024-08-09T16:10:31.245" v="718" actId="21"/>
          <ac:spMkLst>
            <pc:docMk/>
            <pc:sldMk cId="0" sldId="319"/>
            <ac:spMk id="28" creationId="{00000000-0000-0000-0000-000000000000}"/>
          </ac:spMkLst>
        </pc:spChg>
        <pc:spChg chg="add del mod">
          <ac:chgData name="Betsy Bowers" userId="83133ef9-3ee6-4fb2-9bf2-006e94f8ba96" providerId="ADAL" clId="{4AD92D4A-A7FD-4A82-911D-3C08BFCC5CCE}" dt="2024-08-16T14:37:37.045" v="10856" actId="478"/>
          <ac:spMkLst>
            <pc:docMk/>
            <pc:sldMk cId="0" sldId="319"/>
            <ac:spMk id="28" creationId="{A5CD6CBA-266D-2322-F981-63BB88E8C465}"/>
          </ac:spMkLst>
        </pc:spChg>
        <pc:spChg chg="del mod">
          <ac:chgData name="Betsy Bowers" userId="83133ef9-3ee6-4fb2-9bf2-006e94f8ba96" providerId="ADAL" clId="{4AD92D4A-A7FD-4A82-911D-3C08BFCC5CCE}" dt="2024-08-12T15:15:05.995" v="3602" actId="478"/>
          <ac:spMkLst>
            <pc:docMk/>
            <pc:sldMk cId="0" sldId="319"/>
            <ac:spMk id="29" creationId="{00000000-0000-0000-0000-000000000000}"/>
          </ac:spMkLst>
        </pc:spChg>
        <pc:spChg chg="add mod">
          <ac:chgData name="Betsy Bowers" userId="83133ef9-3ee6-4fb2-9bf2-006e94f8ba96" providerId="ADAL" clId="{4AD92D4A-A7FD-4A82-911D-3C08BFCC5CCE}" dt="2024-08-16T14:52:53.794" v="11361" actId="115"/>
          <ac:spMkLst>
            <pc:docMk/>
            <pc:sldMk cId="0" sldId="319"/>
            <ac:spMk id="29" creationId="{C559B2F5-A2F2-F5A0-13E1-87C3F51DC275}"/>
          </ac:spMkLst>
        </pc:spChg>
        <pc:spChg chg="add del mod">
          <ac:chgData name="Betsy Bowers" userId="83133ef9-3ee6-4fb2-9bf2-006e94f8ba96" providerId="ADAL" clId="{4AD92D4A-A7FD-4A82-911D-3C08BFCC5CCE}" dt="2024-08-09T18:11:57.147" v="3601" actId="478"/>
          <ac:spMkLst>
            <pc:docMk/>
            <pc:sldMk cId="0" sldId="319"/>
            <ac:spMk id="30" creationId="{00000000-0000-0000-0000-000000000000}"/>
          </ac:spMkLst>
        </pc:spChg>
        <pc:spChg chg="add mod">
          <ac:chgData name="Betsy Bowers" userId="83133ef9-3ee6-4fb2-9bf2-006e94f8ba96" providerId="ADAL" clId="{4AD92D4A-A7FD-4A82-911D-3C08BFCC5CCE}" dt="2024-08-16T16:05:04.005" v="12648" actId="6549"/>
          <ac:spMkLst>
            <pc:docMk/>
            <pc:sldMk cId="0" sldId="319"/>
            <ac:spMk id="30" creationId="{08299D87-4A6E-949E-F0F2-E1966D333490}"/>
          </ac:spMkLst>
        </pc:spChg>
        <pc:spChg chg="add del mod">
          <ac:chgData name="Betsy Bowers" userId="83133ef9-3ee6-4fb2-9bf2-006e94f8ba96" providerId="ADAL" clId="{4AD92D4A-A7FD-4A82-911D-3C08BFCC5CCE}" dt="2024-08-16T14:43:22.674" v="10935" actId="478"/>
          <ac:spMkLst>
            <pc:docMk/>
            <pc:sldMk cId="0" sldId="319"/>
            <ac:spMk id="32" creationId="{91147AEA-184A-F3ED-8A4C-4FA57D985AF2}"/>
          </ac:spMkLst>
        </pc:spChg>
        <pc:spChg chg="del mod">
          <ac:chgData name="Betsy Bowers" userId="83133ef9-3ee6-4fb2-9bf2-006e94f8ba96" providerId="ADAL" clId="{4AD92D4A-A7FD-4A82-911D-3C08BFCC5CCE}" dt="2024-08-16T16:06:03.927" v="12650" actId="21"/>
          <ac:spMkLst>
            <pc:docMk/>
            <pc:sldMk cId="0" sldId="319"/>
            <ac:spMk id="34" creationId="{00000000-0000-0000-0000-000000000000}"/>
          </ac:spMkLst>
        </pc:spChg>
        <pc:spChg chg="add del mod">
          <ac:chgData name="Betsy Bowers" userId="83133ef9-3ee6-4fb2-9bf2-006e94f8ba96" providerId="ADAL" clId="{4AD92D4A-A7FD-4A82-911D-3C08BFCC5CCE}" dt="2024-08-16T15:04:07.599" v="11704" actId="478"/>
          <ac:spMkLst>
            <pc:docMk/>
            <pc:sldMk cId="0" sldId="319"/>
            <ac:spMk id="35" creationId="{6C145904-0E22-E337-A28C-C8779F6E9CB6}"/>
          </ac:spMkLst>
        </pc:spChg>
        <pc:spChg chg="add mod">
          <ac:chgData name="Betsy Bowers" userId="83133ef9-3ee6-4fb2-9bf2-006e94f8ba96" providerId="ADAL" clId="{4AD92D4A-A7FD-4A82-911D-3C08BFCC5CCE}" dt="2024-08-16T15:02:09.927" v="11550" actId="1076"/>
          <ac:spMkLst>
            <pc:docMk/>
            <pc:sldMk cId="0" sldId="319"/>
            <ac:spMk id="36" creationId="{7215F7FA-C030-45F7-FA14-38C55C74D2DE}"/>
          </ac:spMkLst>
        </pc:spChg>
        <pc:spChg chg="add mod">
          <ac:chgData name="Betsy Bowers" userId="83133ef9-3ee6-4fb2-9bf2-006e94f8ba96" providerId="ADAL" clId="{4AD92D4A-A7FD-4A82-911D-3C08BFCC5CCE}" dt="2024-08-16T15:03:53.911" v="11701" actId="1076"/>
          <ac:spMkLst>
            <pc:docMk/>
            <pc:sldMk cId="0" sldId="319"/>
            <ac:spMk id="37" creationId="{0462CD4E-CB90-ED37-6E6D-588D8F12CB5C}"/>
          </ac:spMkLst>
        </pc:spChg>
        <pc:spChg chg="add mod">
          <ac:chgData name="Betsy Bowers" userId="83133ef9-3ee6-4fb2-9bf2-006e94f8ba96" providerId="ADAL" clId="{4AD92D4A-A7FD-4A82-911D-3C08BFCC5CCE}" dt="2024-08-16T15:03:53.911" v="11701" actId="1076"/>
          <ac:spMkLst>
            <pc:docMk/>
            <pc:sldMk cId="0" sldId="319"/>
            <ac:spMk id="38" creationId="{079662E6-0E85-9FED-2F48-1DA6E077C90D}"/>
          </ac:spMkLst>
        </pc:spChg>
        <pc:spChg chg="add mod">
          <ac:chgData name="Betsy Bowers" userId="83133ef9-3ee6-4fb2-9bf2-006e94f8ba96" providerId="ADAL" clId="{4AD92D4A-A7FD-4A82-911D-3C08BFCC5CCE}" dt="2024-08-16T15:03:53.911" v="11701" actId="1076"/>
          <ac:spMkLst>
            <pc:docMk/>
            <pc:sldMk cId="0" sldId="319"/>
            <ac:spMk id="39" creationId="{CF3ED45B-BB2E-9626-E237-C4B7C34C37B0}"/>
          </ac:spMkLst>
        </pc:spChg>
        <pc:grpChg chg="add del mod">
          <ac:chgData name="Betsy Bowers" userId="83133ef9-3ee6-4fb2-9bf2-006e94f8ba96" providerId="ADAL" clId="{4AD92D4A-A7FD-4A82-911D-3C08BFCC5CCE}" dt="2024-08-16T13:53:25.367" v="10645" actId="21"/>
          <ac:grpSpMkLst>
            <pc:docMk/>
            <pc:sldMk cId="0" sldId="319"/>
            <ac:grpSpMk id="17" creationId="{05068155-9571-4B7B-8057-8697F3DDBF29}"/>
          </ac:grpSpMkLst>
        </pc:grpChg>
        <pc:graphicFrameChg chg="add del mod modGraphic">
          <ac:chgData name="Betsy Bowers" userId="83133ef9-3ee6-4fb2-9bf2-006e94f8ba96" providerId="ADAL" clId="{4AD92D4A-A7FD-4A82-911D-3C08BFCC5CCE}" dt="2024-08-16T13:11:20.779" v="9683" actId="21"/>
          <ac:graphicFrameMkLst>
            <pc:docMk/>
            <pc:sldMk cId="0" sldId="319"/>
            <ac:graphicFrameMk id="8" creationId="{9FF542B1-AEFC-DB95-40B6-66310218A5ED}"/>
          </ac:graphicFrameMkLst>
        </pc:graphicFrameChg>
        <pc:picChg chg="add del mod topLvl">
          <ac:chgData name="Betsy Bowers" userId="83133ef9-3ee6-4fb2-9bf2-006e94f8ba96" providerId="ADAL" clId="{4AD92D4A-A7FD-4A82-911D-3C08BFCC5CCE}" dt="2024-08-16T13:53:30.363" v="10647" actId="478"/>
          <ac:picMkLst>
            <pc:docMk/>
            <pc:sldMk cId="0" sldId="319"/>
            <ac:picMk id="15" creationId="{2C537158-975C-8879-9B2B-6BB1C6C1DD20}"/>
          </ac:picMkLst>
        </pc:picChg>
        <pc:picChg chg="add del">
          <ac:chgData name="Betsy Bowers" userId="83133ef9-3ee6-4fb2-9bf2-006e94f8ba96" providerId="ADAL" clId="{4AD92D4A-A7FD-4A82-911D-3C08BFCC5CCE}" dt="2024-08-16T14:12:59.385" v="10719" actId="478"/>
          <ac:picMkLst>
            <pc:docMk/>
            <pc:sldMk cId="0" sldId="319"/>
            <ac:picMk id="25" creationId="{04FE3FD0-A653-E541-0FDB-EEABFCB94E74}"/>
          </ac:picMkLst>
        </pc:picChg>
        <pc:picChg chg="add del mod">
          <ac:chgData name="Betsy Bowers" userId="83133ef9-3ee6-4fb2-9bf2-006e94f8ba96" providerId="ADAL" clId="{4AD92D4A-A7FD-4A82-911D-3C08BFCC5CCE}" dt="2024-08-16T14:37:35.155" v="10854" actId="478"/>
          <ac:picMkLst>
            <pc:docMk/>
            <pc:sldMk cId="0" sldId="319"/>
            <ac:picMk id="27" creationId="{FC264361-3035-ADB7-1B19-7E02160F152F}"/>
          </ac:picMkLst>
        </pc:picChg>
        <pc:picChg chg="add del mod">
          <ac:chgData name="Betsy Bowers" userId="83133ef9-3ee6-4fb2-9bf2-006e94f8ba96" providerId="ADAL" clId="{4AD92D4A-A7FD-4A82-911D-3C08BFCC5CCE}" dt="2024-08-16T14:15:02.062" v="10725" actId="478"/>
          <ac:picMkLst>
            <pc:docMk/>
            <pc:sldMk cId="0" sldId="319"/>
            <ac:picMk id="1026" creationId="{3E2FBDFB-A8C6-C8DD-0328-BA83A56FC377}"/>
          </ac:picMkLst>
        </pc:picChg>
        <pc:picChg chg="add del">
          <ac:chgData name="Betsy Bowers" userId="83133ef9-3ee6-4fb2-9bf2-006e94f8ba96" providerId="ADAL" clId="{4AD92D4A-A7FD-4A82-911D-3C08BFCC5CCE}" dt="2024-08-09T15:23:03.290" v="60" actId="478"/>
          <ac:picMkLst>
            <pc:docMk/>
            <pc:sldMk cId="0" sldId="319"/>
            <ac:picMk id="1026" creationId="{F201DD7C-EEAF-B125-C27C-AF2AF428A0E4}"/>
          </ac:picMkLst>
        </pc:picChg>
        <pc:picChg chg="add del mod">
          <ac:chgData name="Betsy Bowers" userId="83133ef9-3ee6-4fb2-9bf2-006e94f8ba96" providerId="ADAL" clId="{4AD92D4A-A7FD-4A82-911D-3C08BFCC5CCE}" dt="2024-08-09T16:19:28.561" v="808" actId="478"/>
          <ac:picMkLst>
            <pc:docMk/>
            <pc:sldMk cId="0" sldId="319"/>
            <ac:picMk id="1028" creationId="{7E620F7A-81E4-1108-F505-4B1F373C116A}"/>
          </ac:picMkLst>
        </pc:picChg>
        <pc:picChg chg="add mod">
          <ac:chgData name="Betsy Bowers" userId="83133ef9-3ee6-4fb2-9bf2-006e94f8ba96" providerId="ADAL" clId="{4AD92D4A-A7FD-4A82-911D-3C08BFCC5CCE}" dt="2024-08-16T14:47:42.365" v="11078" actId="1076"/>
          <ac:picMkLst>
            <pc:docMk/>
            <pc:sldMk cId="0" sldId="319"/>
            <ac:picMk id="1030" creationId="{6078F7BF-B652-E313-7061-812E28A36745}"/>
          </ac:picMkLst>
        </pc:picChg>
        <pc:picChg chg="add del mod">
          <ac:chgData name="Betsy Bowers" userId="83133ef9-3ee6-4fb2-9bf2-006e94f8ba96" providerId="ADAL" clId="{4AD92D4A-A7FD-4A82-911D-3C08BFCC5CCE}" dt="2024-08-09T16:14:07.018" v="739" actId="478"/>
          <ac:picMkLst>
            <pc:docMk/>
            <pc:sldMk cId="0" sldId="319"/>
            <ac:picMk id="1030" creationId="{E4BC3574-B711-7774-3204-992386FCC2AC}"/>
          </ac:picMkLst>
        </pc:picChg>
        <pc:picChg chg="add del mod">
          <ac:chgData name="Betsy Bowers" userId="83133ef9-3ee6-4fb2-9bf2-006e94f8ba96" providerId="ADAL" clId="{4AD92D4A-A7FD-4A82-911D-3C08BFCC5CCE}" dt="2024-08-09T17:18:26.470" v="2942" actId="21"/>
          <ac:picMkLst>
            <pc:docMk/>
            <pc:sldMk cId="0" sldId="319"/>
            <ac:picMk id="1032" creationId="{E175D9CF-0886-A809-62F3-49CC7523569C}"/>
          </ac:picMkLst>
        </pc:picChg>
      </pc:sldChg>
      <pc:sldChg chg="addSp delSp modSp del">
        <pc:chgData name="Betsy Bowers" userId="83133ef9-3ee6-4fb2-9bf2-006e94f8ba96" providerId="ADAL" clId="{4AD92D4A-A7FD-4A82-911D-3C08BFCC5CCE}" dt="2024-08-09T18:11:44.786" v="3600" actId="47"/>
        <pc:sldMkLst>
          <pc:docMk/>
          <pc:sldMk cId="0" sldId="320"/>
        </pc:sldMkLst>
        <pc:picChg chg="add del mod">
          <ac:chgData name="Betsy Bowers" userId="83133ef9-3ee6-4fb2-9bf2-006e94f8ba96" providerId="ADAL" clId="{4AD92D4A-A7FD-4A82-911D-3C08BFCC5CCE}" dt="2024-08-09T18:11:30.518" v="3598" actId="21"/>
          <ac:picMkLst>
            <pc:docMk/>
            <pc:sldMk cId="0" sldId="320"/>
            <ac:picMk id="4098" creationId="{C4A01054-6FFE-B9A4-1FBF-06039902AE21}"/>
          </ac:picMkLst>
        </pc:picChg>
      </pc:sldChg>
      <pc:sldChg chg="addSp delSp modSp mod ord">
        <pc:chgData name="Betsy Bowers" userId="83133ef9-3ee6-4fb2-9bf2-006e94f8ba96" providerId="ADAL" clId="{4AD92D4A-A7FD-4A82-911D-3C08BFCC5CCE}" dt="2024-08-16T16:03:45.944" v="12631" actId="20577"/>
        <pc:sldMkLst>
          <pc:docMk/>
          <pc:sldMk cId="0" sldId="321"/>
        </pc:sldMkLst>
        <pc:spChg chg="add mod">
          <ac:chgData name="Betsy Bowers" userId="83133ef9-3ee6-4fb2-9bf2-006e94f8ba96" providerId="ADAL" clId="{4AD92D4A-A7FD-4A82-911D-3C08BFCC5CCE}" dt="2024-08-12T19:43:47.642" v="9453"/>
          <ac:spMkLst>
            <pc:docMk/>
            <pc:sldMk cId="0" sldId="321"/>
            <ac:spMk id="2" creationId="{C2F12E90-0689-457F-85F9-830F690E990B}"/>
          </ac:spMkLst>
        </pc:spChg>
        <pc:spChg chg="add del mod">
          <ac:chgData name="Betsy Bowers" userId="83133ef9-3ee6-4fb2-9bf2-006e94f8ba96" providerId="ADAL" clId="{4AD92D4A-A7FD-4A82-911D-3C08BFCC5CCE}" dt="2024-08-16T13:34:22.959" v="10099" actId="14100"/>
          <ac:spMkLst>
            <pc:docMk/>
            <pc:sldMk cId="0" sldId="321"/>
            <ac:spMk id="2" creationId="{DDF72FE2-A678-04B7-96FF-0D519D600B7C}"/>
          </ac:spMkLst>
        </pc:spChg>
        <pc:spChg chg="add del mod">
          <ac:chgData name="Betsy Bowers" userId="83133ef9-3ee6-4fb2-9bf2-006e94f8ba96" providerId="ADAL" clId="{4AD92D4A-A7FD-4A82-911D-3C08BFCC5CCE}" dt="2024-08-12T19:44:13.555" v="9458" actId="478"/>
          <ac:spMkLst>
            <pc:docMk/>
            <pc:sldMk cId="0" sldId="321"/>
            <ac:spMk id="3" creationId="{DD9848C4-C870-A4AF-0B10-AFDFC44EFAEF}"/>
          </ac:spMkLst>
        </pc:spChg>
        <pc:spChg chg="del">
          <ac:chgData name="Betsy Bowers" userId="83133ef9-3ee6-4fb2-9bf2-006e94f8ba96" providerId="ADAL" clId="{4AD92D4A-A7FD-4A82-911D-3C08BFCC5CCE}" dt="2024-08-09T17:52:17.789" v="3505" actId="478"/>
          <ac:spMkLst>
            <pc:docMk/>
            <pc:sldMk cId="0" sldId="321"/>
            <ac:spMk id="4" creationId="{00000000-0000-0000-0000-000000000000}"/>
          </ac:spMkLst>
        </pc:spChg>
        <pc:spChg chg="del">
          <ac:chgData name="Betsy Bowers" userId="83133ef9-3ee6-4fb2-9bf2-006e94f8ba96" providerId="ADAL" clId="{4AD92D4A-A7FD-4A82-911D-3C08BFCC5CCE}" dt="2024-08-09T17:52:18.532" v="3506" actId="478"/>
          <ac:spMkLst>
            <pc:docMk/>
            <pc:sldMk cId="0" sldId="321"/>
            <ac:spMk id="5" creationId="{00000000-0000-0000-0000-000000000000}"/>
          </ac:spMkLst>
        </pc:spChg>
        <pc:spChg chg="del">
          <ac:chgData name="Betsy Bowers" userId="83133ef9-3ee6-4fb2-9bf2-006e94f8ba96" providerId="ADAL" clId="{4AD92D4A-A7FD-4A82-911D-3C08BFCC5CCE}" dt="2024-08-09T17:52:22.158" v="3509" actId="478"/>
          <ac:spMkLst>
            <pc:docMk/>
            <pc:sldMk cId="0" sldId="321"/>
            <ac:spMk id="6" creationId="{00000000-0000-0000-0000-000000000000}"/>
          </ac:spMkLst>
        </pc:spChg>
        <pc:spChg chg="add mod">
          <ac:chgData name="Betsy Bowers" userId="83133ef9-3ee6-4fb2-9bf2-006e94f8ba96" providerId="ADAL" clId="{4AD92D4A-A7FD-4A82-911D-3C08BFCC5CCE}" dt="2024-08-16T16:03:16.057" v="12609" actId="20577"/>
          <ac:spMkLst>
            <pc:docMk/>
            <pc:sldMk cId="0" sldId="321"/>
            <ac:spMk id="7" creationId="{F70ACB64-6975-D190-B9BC-7D2301E517FB}"/>
          </ac:spMkLst>
        </pc:spChg>
        <pc:spChg chg="del">
          <ac:chgData name="Betsy Bowers" userId="83133ef9-3ee6-4fb2-9bf2-006e94f8ba96" providerId="ADAL" clId="{4AD92D4A-A7FD-4A82-911D-3C08BFCC5CCE}" dt="2024-08-09T17:52:20.960" v="3508" actId="478"/>
          <ac:spMkLst>
            <pc:docMk/>
            <pc:sldMk cId="0" sldId="321"/>
            <ac:spMk id="13" creationId="{00000000-0000-0000-0000-000000000000}"/>
          </ac:spMkLst>
        </pc:spChg>
        <pc:spChg chg="del">
          <ac:chgData name="Betsy Bowers" userId="83133ef9-3ee6-4fb2-9bf2-006e94f8ba96" providerId="ADAL" clId="{4AD92D4A-A7FD-4A82-911D-3C08BFCC5CCE}" dt="2024-08-09T17:52:11.517" v="3501" actId="478"/>
          <ac:spMkLst>
            <pc:docMk/>
            <pc:sldMk cId="0" sldId="321"/>
            <ac:spMk id="16" creationId="{00000000-0000-0000-0000-000000000000}"/>
          </ac:spMkLst>
        </pc:spChg>
        <pc:spChg chg="del">
          <ac:chgData name="Betsy Bowers" userId="83133ef9-3ee6-4fb2-9bf2-006e94f8ba96" providerId="ADAL" clId="{4AD92D4A-A7FD-4A82-911D-3C08BFCC5CCE}" dt="2024-08-09T17:52:14.325" v="3502" actId="478"/>
          <ac:spMkLst>
            <pc:docMk/>
            <pc:sldMk cId="0" sldId="321"/>
            <ac:spMk id="17" creationId="{00000000-0000-0000-0000-000000000000}"/>
          </ac:spMkLst>
        </pc:spChg>
        <pc:spChg chg="del mod">
          <ac:chgData name="Betsy Bowers" userId="83133ef9-3ee6-4fb2-9bf2-006e94f8ba96" providerId="ADAL" clId="{4AD92D4A-A7FD-4A82-911D-3C08BFCC5CCE}" dt="2024-08-12T19:19:05.215" v="8266" actId="478"/>
          <ac:spMkLst>
            <pc:docMk/>
            <pc:sldMk cId="0" sldId="321"/>
            <ac:spMk id="18" creationId="{00000000-0000-0000-0000-000000000000}"/>
          </ac:spMkLst>
        </pc:spChg>
        <pc:spChg chg="del mod">
          <ac:chgData name="Betsy Bowers" userId="83133ef9-3ee6-4fb2-9bf2-006e94f8ba96" providerId="ADAL" clId="{4AD92D4A-A7FD-4A82-911D-3C08BFCC5CCE}" dt="2024-08-09T17:52:23.663" v="3511" actId="478"/>
          <ac:spMkLst>
            <pc:docMk/>
            <pc:sldMk cId="0" sldId="321"/>
            <ac:spMk id="19" creationId="{00000000-0000-0000-0000-000000000000}"/>
          </ac:spMkLst>
        </pc:spChg>
        <pc:spChg chg="del mod">
          <ac:chgData name="Betsy Bowers" userId="83133ef9-3ee6-4fb2-9bf2-006e94f8ba96" providerId="ADAL" clId="{4AD92D4A-A7FD-4A82-911D-3C08BFCC5CCE}" dt="2024-08-12T19:19:01.132" v="8265" actId="478"/>
          <ac:spMkLst>
            <pc:docMk/>
            <pc:sldMk cId="0" sldId="321"/>
            <ac:spMk id="20" creationId="{00000000-0000-0000-0000-000000000000}"/>
          </ac:spMkLst>
        </pc:spChg>
        <pc:spChg chg="del mod">
          <ac:chgData name="Betsy Bowers" userId="83133ef9-3ee6-4fb2-9bf2-006e94f8ba96" providerId="ADAL" clId="{4AD92D4A-A7FD-4A82-911D-3C08BFCC5CCE}" dt="2024-08-09T17:52:19.903" v="3507" actId="478"/>
          <ac:spMkLst>
            <pc:docMk/>
            <pc:sldMk cId="0" sldId="321"/>
            <ac:spMk id="23" creationId="{00000000-0000-0000-0000-000000000000}"/>
          </ac:spMkLst>
        </pc:spChg>
        <pc:spChg chg="del mod">
          <ac:chgData name="Betsy Bowers" userId="83133ef9-3ee6-4fb2-9bf2-006e94f8ba96" providerId="ADAL" clId="{4AD92D4A-A7FD-4A82-911D-3C08BFCC5CCE}" dt="2024-08-09T18:07:26.613" v="3582" actId="478"/>
          <ac:spMkLst>
            <pc:docMk/>
            <pc:sldMk cId="0" sldId="321"/>
            <ac:spMk id="27" creationId="{00000000-0000-0000-0000-000000000000}"/>
          </ac:spMkLst>
        </pc:spChg>
        <pc:spChg chg="add mod">
          <ac:chgData name="Betsy Bowers" userId="83133ef9-3ee6-4fb2-9bf2-006e94f8ba96" providerId="ADAL" clId="{4AD92D4A-A7FD-4A82-911D-3C08BFCC5CCE}" dt="2024-08-16T13:38:49.524" v="10220" actId="1076"/>
          <ac:spMkLst>
            <pc:docMk/>
            <pc:sldMk cId="0" sldId="321"/>
            <ac:spMk id="28" creationId="{00000000-0000-0000-0000-000000000000}"/>
          </ac:spMkLst>
        </pc:spChg>
        <pc:spChg chg="mod">
          <ac:chgData name="Betsy Bowers" userId="83133ef9-3ee6-4fb2-9bf2-006e94f8ba96" providerId="ADAL" clId="{4AD92D4A-A7FD-4A82-911D-3C08BFCC5CCE}" dt="2024-08-16T16:03:45.944" v="12631" actId="20577"/>
          <ac:spMkLst>
            <pc:docMk/>
            <pc:sldMk cId="0" sldId="321"/>
            <ac:spMk id="34" creationId="{00000000-0000-0000-0000-000000000000}"/>
          </ac:spMkLst>
        </pc:spChg>
      </pc:sldChg>
      <pc:sldChg chg="del">
        <pc:chgData name="Betsy Bowers" userId="83133ef9-3ee6-4fb2-9bf2-006e94f8ba96" providerId="ADAL" clId="{4AD92D4A-A7FD-4A82-911D-3C08BFCC5CCE}" dt="2024-08-09T18:11:44.786" v="3600" actId="47"/>
        <pc:sldMkLst>
          <pc:docMk/>
          <pc:sldMk cId="0" sldId="322"/>
        </pc:sldMkLst>
      </pc:sldChg>
      <pc:sldChg chg="addSp delSp modSp add del mod">
        <pc:chgData name="Betsy Bowers" userId="83133ef9-3ee6-4fb2-9bf2-006e94f8ba96" providerId="ADAL" clId="{4AD92D4A-A7FD-4A82-911D-3C08BFCC5CCE}" dt="2024-08-09T18:11:44.786" v="3600" actId="47"/>
        <pc:sldMkLst>
          <pc:docMk/>
          <pc:sldMk cId="4039722796" sldId="323"/>
        </pc:sldMkLst>
        <pc:spChg chg="add mod">
          <ac:chgData name="Betsy Bowers" userId="83133ef9-3ee6-4fb2-9bf2-006e94f8ba96" providerId="ADAL" clId="{4AD92D4A-A7FD-4A82-911D-3C08BFCC5CCE}" dt="2024-08-09T18:05:57.188" v="3534" actId="1076"/>
          <ac:spMkLst>
            <pc:docMk/>
            <pc:sldMk cId="4039722796" sldId="323"/>
            <ac:spMk id="3" creationId="{A6093669-7F13-41B3-52A1-8881AB98788A}"/>
          </ac:spMkLst>
        </pc:spChg>
        <pc:spChg chg="add mod">
          <ac:chgData name="Betsy Bowers" userId="83133ef9-3ee6-4fb2-9bf2-006e94f8ba96" providerId="ADAL" clId="{4AD92D4A-A7FD-4A82-911D-3C08BFCC5CCE}" dt="2024-08-09T18:05:57.188" v="3534" actId="1076"/>
          <ac:spMkLst>
            <pc:docMk/>
            <pc:sldMk cId="4039722796" sldId="323"/>
            <ac:spMk id="4" creationId="{E37C99D1-98D1-32F0-F62A-1E8530A8383D}"/>
          </ac:spMkLst>
        </pc:spChg>
        <pc:spChg chg="add mod">
          <ac:chgData name="Betsy Bowers" userId="83133ef9-3ee6-4fb2-9bf2-006e94f8ba96" providerId="ADAL" clId="{4AD92D4A-A7FD-4A82-911D-3C08BFCC5CCE}" dt="2024-08-09T18:05:57.188" v="3534" actId="1076"/>
          <ac:spMkLst>
            <pc:docMk/>
            <pc:sldMk cId="4039722796" sldId="323"/>
            <ac:spMk id="5" creationId="{720AB7CE-4C58-C275-1A3E-A1B2ADB55DB9}"/>
          </ac:spMkLst>
        </pc:spChg>
        <pc:spChg chg="del">
          <ac:chgData name="Betsy Bowers" userId="83133ef9-3ee6-4fb2-9bf2-006e94f8ba96" providerId="ADAL" clId="{4AD92D4A-A7FD-4A82-911D-3C08BFCC5CCE}" dt="2024-08-09T18:05:39.721" v="3527" actId="478"/>
          <ac:spMkLst>
            <pc:docMk/>
            <pc:sldMk cId="4039722796" sldId="323"/>
            <ac:spMk id="6" creationId="{00000000-0000-0000-0000-000000000000}"/>
          </ac:spMkLst>
        </pc:spChg>
        <pc:spChg chg="del">
          <ac:chgData name="Betsy Bowers" userId="83133ef9-3ee6-4fb2-9bf2-006e94f8ba96" providerId="ADAL" clId="{4AD92D4A-A7FD-4A82-911D-3C08BFCC5CCE}" dt="2024-08-09T18:05:27.754" v="3522" actId="478"/>
          <ac:spMkLst>
            <pc:docMk/>
            <pc:sldMk cId="4039722796" sldId="323"/>
            <ac:spMk id="7" creationId="{00000000-0000-0000-0000-000000000000}"/>
          </ac:spMkLst>
        </pc:spChg>
        <pc:spChg chg="add mod">
          <ac:chgData name="Betsy Bowers" userId="83133ef9-3ee6-4fb2-9bf2-006e94f8ba96" providerId="ADAL" clId="{4AD92D4A-A7FD-4A82-911D-3C08BFCC5CCE}" dt="2024-08-09T18:05:57.188" v="3534" actId="1076"/>
          <ac:spMkLst>
            <pc:docMk/>
            <pc:sldMk cId="4039722796" sldId="323"/>
            <ac:spMk id="8" creationId="{4936F84E-0B5E-F436-31F8-977EBEAE1C29}"/>
          </ac:spMkLst>
        </pc:spChg>
        <pc:spChg chg="add mod">
          <ac:chgData name="Betsy Bowers" userId="83133ef9-3ee6-4fb2-9bf2-006e94f8ba96" providerId="ADAL" clId="{4AD92D4A-A7FD-4A82-911D-3C08BFCC5CCE}" dt="2024-08-09T18:05:57.188" v="3534" actId="1076"/>
          <ac:spMkLst>
            <pc:docMk/>
            <pc:sldMk cId="4039722796" sldId="323"/>
            <ac:spMk id="9" creationId="{4E4DFA71-87F2-5BFC-0E3C-1AB30EB56106}"/>
          </ac:spMkLst>
        </pc:spChg>
        <pc:spChg chg="del">
          <ac:chgData name="Betsy Bowers" userId="83133ef9-3ee6-4fb2-9bf2-006e94f8ba96" providerId="ADAL" clId="{4AD92D4A-A7FD-4A82-911D-3C08BFCC5CCE}" dt="2024-08-09T18:05:59.136" v="3535" actId="478"/>
          <ac:spMkLst>
            <pc:docMk/>
            <pc:sldMk cId="4039722796" sldId="323"/>
            <ac:spMk id="10" creationId="{00000000-0000-0000-0000-000000000000}"/>
          </ac:spMkLst>
        </pc:spChg>
        <pc:spChg chg="del">
          <ac:chgData name="Betsy Bowers" userId="83133ef9-3ee6-4fb2-9bf2-006e94f8ba96" providerId="ADAL" clId="{4AD92D4A-A7FD-4A82-911D-3C08BFCC5CCE}" dt="2024-08-09T18:05:36.281" v="3525" actId="478"/>
          <ac:spMkLst>
            <pc:docMk/>
            <pc:sldMk cId="4039722796" sldId="323"/>
            <ac:spMk id="11" creationId="{00000000-0000-0000-0000-000000000000}"/>
          </ac:spMkLst>
        </pc:spChg>
        <pc:spChg chg="add mod">
          <ac:chgData name="Betsy Bowers" userId="83133ef9-3ee6-4fb2-9bf2-006e94f8ba96" providerId="ADAL" clId="{4AD92D4A-A7FD-4A82-911D-3C08BFCC5CCE}" dt="2024-08-09T18:05:57.188" v="3534" actId="1076"/>
          <ac:spMkLst>
            <pc:docMk/>
            <pc:sldMk cId="4039722796" sldId="323"/>
            <ac:spMk id="12" creationId="{066D5191-9A79-F8C7-6CC2-F31D2C398F80}"/>
          </ac:spMkLst>
        </pc:spChg>
        <pc:spChg chg="del mod">
          <ac:chgData name="Betsy Bowers" userId="83133ef9-3ee6-4fb2-9bf2-006e94f8ba96" providerId="ADAL" clId="{4AD92D4A-A7FD-4A82-911D-3C08BFCC5CCE}" dt="2024-08-09T18:05:45.179" v="3531" actId="478"/>
          <ac:spMkLst>
            <pc:docMk/>
            <pc:sldMk cId="4039722796" sldId="323"/>
            <ac:spMk id="17" creationId="{00000000-0000-0000-0000-000000000000}"/>
          </ac:spMkLst>
        </pc:spChg>
        <pc:spChg chg="del">
          <ac:chgData name="Betsy Bowers" userId="83133ef9-3ee6-4fb2-9bf2-006e94f8ba96" providerId="ADAL" clId="{4AD92D4A-A7FD-4A82-911D-3C08BFCC5CCE}" dt="2024-08-09T18:05:34.944" v="3524" actId="478"/>
          <ac:spMkLst>
            <pc:docMk/>
            <pc:sldMk cId="4039722796" sldId="323"/>
            <ac:spMk id="18" creationId="{00000000-0000-0000-0000-000000000000}"/>
          </ac:spMkLst>
        </pc:spChg>
        <pc:spChg chg="del">
          <ac:chgData name="Betsy Bowers" userId="83133ef9-3ee6-4fb2-9bf2-006e94f8ba96" providerId="ADAL" clId="{4AD92D4A-A7FD-4A82-911D-3C08BFCC5CCE}" dt="2024-08-09T18:05:46.432" v="3532" actId="478"/>
          <ac:spMkLst>
            <pc:docMk/>
            <pc:sldMk cId="4039722796" sldId="323"/>
            <ac:spMk id="26" creationId="{00000000-0000-0000-0000-000000000000}"/>
          </ac:spMkLst>
        </pc:spChg>
        <pc:spChg chg="del">
          <ac:chgData name="Betsy Bowers" userId="83133ef9-3ee6-4fb2-9bf2-006e94f8ba96" providerId="ADAL" clId="{4AD92D4A-A7FD-4A82-911D-3C08BFCC5CCE}" dt="2024-08-09T18:05:33.304" v="3523" actId="478"/>
          <ac:spMkLst>
            <pc:docMk/>
            <pc:sldMk cId="4039722796" sldId="323"/>
            <ac:spMk id="27" creationId="{00000000-0000-0000-0000-000000000000}"/>
          </ac:spMkLst>
        </pc:spChg>
        <pc:spChg chg="del">
          <ac:chgData name="Betsy Bowers" userId="83133ef9-3ee6-4fb2-9bf2-006e94f8ba96" providerId="ADAL" clId="{4AD92D4A-A7FD-4A82-911D-3C08BFCC5CCE}" dt="2024-08-09T18:05:42.673" v="3529" actId="478"/>
          <ac:spMkLst>
            <pc:docMk/>
            <pc:sldMk cId="4039722796" sldId="323"/>
            <ac:spMk id="28" creationId="{00000000-0000-0000-0000-000000000000}"/>
          </ac:spMkLst>
        </pc:spChg>
        <pc:graphicFrameChg chg="add mod">
          <ac:chgData name="Betsy Bowers" userId="83133ef9-3ee6-4fb2-9bf2-006e94f8ba96" providerId="ADAL" clId="{4AD92D4A-A7FD-4A82-911D-3C08BFCC5CCE}" dt="2024-08-09T18:05:57.188" v="3534" actId="1076"/>
          <ac:graphicFrameMkLst>
            <pc:docMk/>
            <pc:sldMk cId="4039722796" sldId="323"/>
            <ac:graphicFrameMk id="2" creationId="{B258FA9B-57F9-BFA9-E410-8484B7B9481D}"/>
          </ac:graphicFrameMkLst>
        </pc:graphicFrameChg>
        <pc:picChg chg="add mod">
          <ac:chgData name="Betsy Bowers" userId="83133ef9-3ee6-4fb2-9bf2-006e94f8ba96" providerId="ADAL" clId="{4AD92D4A-A7FD-4A82-911D-3C08BFCC5CCE}" dt="2024-08-09T18:05:57.188" v="3534" actId="1076"/>
          <ac:picMkLst>
            <pc:docMk/>
            <pc:sldMk cId="4039722796" sldId="323"/>
            <ac:picMk id="13" creationId="{32EAFF29-6A19-9B8B-10B3-F2A540E8F7A0}"/>
          </ac:picMkLst>
        </pc:picChg>
        <pc:picChg chg="add mod">
          <ac:chgData name="Betsy Bowers" userId="83133ef9-3ee6-4fb2-9bf2-006e94f8ba96" providerId="ADAL" clId="{4AD92D4A-A7FD-4A82-911D-3C08BFCC5CCE}" dt="2024-08-09T18:05:57.188" v="3534" actId="1076"/>
          <ac:picMkLst>
            <pc:docMk/>
            <pc:sldMk cId="4039722796" sldId="323"/>
            <ac:picMk id="14" creationId="{9DA76946-CCD9-0D68-EC68-F919B2713C21}"/>
          </ac:picMkLst>
        </pc:picChg>
        <pc:picChg chg="del">
          <ac:chgData name="Betsy Bowers" userId="83133ef9-3ee6-4fb2-9bf2-006e94f8ba96" providerId="ADAL" clId="{4AD92D4A-A7FD-4A82-911D-3C08BFCC5CCE}" dt="2024-08-09T18:05:37.376" v="3526" actId="478"/>
          <ac:picMkLst>
            <pc:docMk/>
            <pc:sldMk cId="4039722796" sldId="323"/>
            <ac:picMk id="4098" creationId="{C4A01054-6FFE-B9A4-1FBF-06039902AE21}"/>
          </ac:picMkLst>
        </pc:picChg>
      </pc:sldChg>
      <pc:sldChg chg="addSp delSp modSp new mod">
        <pc:chgData name="Betsy Bowers" userId="83133ef9-3ee6-4fb2-9bf2-006e94f8ba96" providerId="ADAL" clId="{4AD92D4A-A7FD-4A82-911D-3C08BFCC5CCE}" dt="2024-08-12T19:52:08.914" v="9579" actId="1076"/>
        <pc:sldMkLst>
          <pc:docMk/>
          <pc:sldMk cId="3099009712" sldId="324"/>
        </pc:sldMkLst>
        <pc:spChg chg="add mod">
          <ac:chgData name="Betsy Bowers" userId="83133ef9-3ee6-4fb2-9bf2-006e94f8ba96" providerId="ADAL" clId="{4AD92D4A-A7FD-4A82-911D-3C08BFCC5CCE}" dt="2024-08-16T14:35:03.590" v="10841" actId="6549"/>
          <ac:spMkLst>
            <pc:docMk/>
            <pc:sldMk cId="3099009712" sldId="324"/>
            <ac:spMk id="2" creationId="{8827D553-3CB5-6BAA-00EC-FFD8CAAC179D}"/>
          </ac:spMkLst>
        </pc:spChg>
        <pc:spChg chg="del">
          <ac:chgData name="Betsy Bowers" userId="83133ef9-3ee6-4fb2-9bf2-006e94f8ba96" providerId="ADAL" clId="{4AD92D4A-A7FD-4A82-911D-3C08BFCC5CCE}" dt="2024-08-09T18:06:07.073" v="3538" actId="478"/>
          <ac:spMkLst>
            <pc:docMk/>
            <pc:sldMk cId="3099009712" sldId="324"/>
            <ac:spMk id="2" creationId="{CA083F6D-9493-2865-2C33-28CD1552D55C}"/>
          </ac:spMkLst>
        </pc:spChg>
        <pc:spChg chg="del">
          <ac:chgData name="Betsy Bowers" userId="83133ef9-3ee6-4fb2-9bf2-006e94f8ba96" providerId="ADAL" clId="{4AD92D4A-A7FD-4A82-911D-3C08BFCC5CCE}" dt="2024-08-09T18:06:10.081" v="3539" actId="478"/>
          <ac:spMkLst>
            <pc:docMk/>
            <pc:sldMk cId="3099009712" sldId="324"/>
            <ac:spMk id="3" creationId="{2B355E2C-BC24-F822-C803-16284AF0E982}"/>
          </ac:spMkLst>
        </pc:spChg>
        <pc:spChg chg="add del mod">
          <ac:chgData name="Betsy Bowers" userId="83133ef9-3ee6-4fb2-9bf2-006e94f8ba96" providerId="ADAL" clId="{4AD92D4A-A7FD-4A82-911D-3C08BFCC5CCE}" dt="2024-08-16T13:26:12.865" v="9917" actId="478"/>
          <ac:spMkLst>
            <pc:docMk/>
            <pc:sldMk cId="3099009712" sldId="324"/>
            <ac:spMk id="3" creationId="{46126139-D68A-A056-7DFB-B2A76848EA0A}"/>
          </ac:spMkLst>
        </pc:spChg>
        <pc:spChg chg="add mod">
          <ac:chgData name="Betsy Bowers" userId="83133ef9-3ee6-4fb2-9bf2-006e94f8ba96" providerId="ADAL" clId="{4AD92D4A-A7FD-4A82-911D-3C08BFCC5CCE}" dt="2024-08-12T18:10:29.422" v="7450" actId="20577"/>
          <ac:spMkLst>
            <pc:docMk/>
            <pc:sldMk cId="3099009712" sldId="324"/>
            <ac:spMk id="5" creationId="{69E1FD3B-4D1A-143D-F961-CFC9DC5B7B97}"/>
          </ac:spMkLst>
        </pc:spChg>
        <pc:spChg chg="add mod">
          <ac:chgData name="Betsy Bowers" userId="83133ef9-3ee6-4fb2-9bf2-006e94f8ba96" providerId="ADAL" clId="{4AD92D4A-A7FD-4A82-911D-3C08BFCC5CCE}" dt="2024-08-12T18:03:36.814" v="7399" actId="1076"/>
          <ac:spMkLst>
            <pc:docMk/>
            <pc:sldMk cId="3099009712" sldId="324"/>
            <ac:spMk id="6" creationId="{9B773904-E1F2-4B6A-F18E-94ED199C7A5E}"/>
          </ac:spMkLst>
        </pc:spChg>
        <pc:spChg chg="add mod">
          <ac:chgData name="Betsy Bowers" userId="83133ef9-3ee6-4fb2-9bf2-006e94f8ba96" providerId="ADAL" clId="{4AD92D4A-A7FD-4A82-911D-3C08BFCC5CCE}" dt="2024-08-12T18:21:15.662" v="7644" actId="255"/>
          <ac:spMkLst>
            <pc:docMk/>
            <pc:sldMk cId="3099009712" sldId="324"/>
            <ac:spMk id="7" creationId="{BD61C96B-2EE8-71DF-4F71-F90438B6802A}"/>
          </ac:spMkLst>
        </pc:spChg>
        <pc:spChg chg="add mod">
          <ac:chgData name="Betsy Bowers" userId="83133ef9-3ee6-4fb2-9bf2-006e94f8ba96" providerId="ADAL" clId="{4AD92D4A-A7FD-4A82-911D-3C08BFCC5CCE}" dt="2024-08-12T18:21:26.489" v="7655" actId="20577"/>
          <ac:spMkLst>
            <pc:docMk/>
            <pc:sldMk cId="3099009712" sldId="324"/>
            <ac:spMk id="8" creationId="{1D1C9D09-9597-881A-309F-76795C1CA300}"/>
          </ac:spMkLst>
        </pc:spChg>
        <pc:spChg chg="add del mod">
          <ac:chgData name="Betsy Bowers" userId="83133ef9-3ee6-4fb2-9bf2-006e94f8ba96" providerId="ADAL" clId="{4AD92D4A-A7FD-4A82-911D-3C08BFCC5CCE}" dt="2024-08-12T18:05:20.613" v="7435" actId="478"/>
          <ac:spMkLst>
            <pc:docMk/>
            <pc:sldMk cId="3099009712" sldId="324"/>
            <ac:spMk id="9" creationId="{86BC3177-E024-61AC-D4DB-0B592BA652D1}"/>
          </ac:spMkLst>
        </pc:spChg>
        <pc:spChg chg="add mod">
          <ac:chgData name="Betsy Bowers" userId="83133ef9-3ee6-4fb2-9bf2-006e94f8ba96" providerId="ADAL" clId="{4AD92D4A-A7FD-4A82-911D-3C08BFCC5CCE}" dt="2024-08-12T18:04:49.329" v="7420" actId="1076"/>
          <ac:spMkLst>
            <pc:docMk/>
            <pc:sldMk cId="3099009712" sldId="324"/>
            <ac:spMk id="10" creationId="{601EBCA3-BB57-58FF-3946-FA0CD9991FC7}"/>
          </ac:spMkLst>
        </pc:spChg>
        <pc:spChg chg="add mod">
          <ac:chgData name="Betsy Bowers" userId="83133ef9-3ee6-4fb2-9bf2-006e94f8ba96" providerId="ADAL" clId="{4AD92D4A-A7FD-4A82-911D-3C08BFCC5CCE}" dt="2024-08-12T19:52:08.914" v="9579" actId="1076"/>
          <ac:spMkLst>
            <pc:docMk/>
            <pc:sldMk cId="3099009712" sldId="324"/>
            <ac:spMk id="13" creationId="{B59454C1-30E9-DE48-2440-421B2D27634D}"/>
          </ac:spMkLst>
        </pc:spChg>
        <pc:spChg chg="add mod">
          <ac:chgData name="Betsy Bowers" userId="83133ef9-3ee6-4fb2-9bf2-006e94f8ba96" providerId="ADAL" clId="{4AD92D4A-A7FD-4A82-911D-3C08BFCC5CCE}" dt="2024-08-12T19:52:08.914" v="9579" actId="1076"/>
          <ac:spMkLst>
            <pc:docMk/>
            <pc:sldMk cId="3099009712" sldId="324"/>
            <ac:spMk id="14" creationId="{56F250E4-F972-8936-DACC-5B98F19058CC}"/>
          </ac:spMkLst>
        </pc:spChg>
        <pc:graphicFrameChg chg="add mod modGraphic">
          <ac:chgData name="Betsy Bowers" userId="83133ef9-3ee6-4fb2-9bf2-006e94f8ba96" providerId="ADAL" clId="{4AD92D4A-A7FD-4A82-911D-3C08BFCC5CCE}" dt="2024-08-12T18:21:40.676" v="7657" actId="20577"/>
          <ac:graphicFrameMkLst>
            <pc:docMk/>
            <pc:sldMk cId="3099009712" sldId="324"/>
            <ac:graphicFrameMk id="4" creationId="{07F31BAC-437D-B93B-BB04-B2DD4301FD1B}"/>
          </ac:graphicFrameMkLst>
        </pc:graphicFrameChg>
        <pc:picChg chg="add mod">
          <ac:chgData name="Betsy Bowers" userId="83133ef9-3ee6-4fb2-9bf2-006e94f8ba96" providerId="ADAL" clId="{4AD92D4A-A7FD-4A82-911D-3C08BFCC5CCE}" dt="2024-08-12T15:26:07.979" v="3696" actId="1076"/>
          <ac:picMkLst>
            <pc:docMk/>
            <pc:sldMk cId="3099009712" sldId="324"/>
            <ac:picMk id="11" creationId="{CF059198-6FE6-A060-B01E-B33098F1E595}"/>
          </ac:picMkLst>
        </pc:picChg>
        <pc:picChg chg="add mod">
          <ac:chgData name="Betsy Bowers" userId="83133ef9-3ee6-4fb2-9bf2-006e94f8ba96" providerId="ADAL" clId="{4AD92D4A-A7FD-4A82-911D-3C08BFCC5CCE}" dt="2024-08-12T18:05:24.520" v="7436" actId="1076"/>
          <ac:picMkLst>
            <pc:docMk/>
            <pc:sldMk cId="3099009712" sldId="324"/>
            <ac:picMk id="12" creationId="{6F505F51-1A51-BC31-3B50-4BF318826B62}"/>
          </ac:picMkLst>
        </pc:picChg>
        <pc:picChg chg="add mod">
          <ac:chgData name="Betsy Bowers" userId="83133ef9-3ee6-4fb2-9bf2-006e94f8ba96" providerId="ADAL" clId="{4AD92D4A-A7FD-4A82-911D-3C08BFCC5CCE}" dt="2024-08-12T19:52:08.914" v="9579" actId="1076"/>
          <ac:picMkLst>
            <pc:docMk/>
            <pc:sldMk cId="3099009712" sldId="324"/>
            <ac:picMk id="7170" creationId="{08B5490E-CCE0-CAB3-94D4-4900B0B6A31C}"/>
          </ac:picMkLst>
        </pc:picChg>
      </pc:sldChg>
      <pc:sldChg chg="addSp delSp modSp del mod ord">
        <pc:chgData name="Betsy Bowers" userId="83133ef9-3ee6-4fb2-9bf2-006e94f8ba96" providerId="ADAL" clId="{4AD92D4A-A7FD-4A82-911D-3C08BFCC5CCE}" dt="2024-08-16T15:42:13.972" v="12531" actId="478"/>
        <pc:sldMkLst>
          <pc:docMk/>
          <pc:sldMk cId="849502897" sldId="325"/>
        </pc:sldMkLst>
        <pc:spChg chg="mod">
          <ac:chgData name="Betsy Bowers" userId="83133ef9-3ee6-4fb2-9bf2-006e94f8ba96" providerId="ADAL" clId="{4AD92D4A-A7FD-4A82-911D-3C08BFCC5CCE}" dt="2024-08-12T15:22:52.414" v="3685" actId="20577"/>
          <ac:spMkLst>
            <pc:docMk/>
            <pc:sldMk cId="849502897" sldId="325"/>
            <ac:spMk id="2" creationId="{0D5923AD-5954-4B72-D505-F24FACA471CC}"/>
          </ac:spMkLst>
        </pc:spChg>
        <pc:spChg chg="del">
          <ac:chgData name="Betsy Bowers" userId="83133ef9-3ee6-4fb2-9bf2-006e94f8ba96" providerId="ADAL" clId="{4AD92D4A-A7FD-4A82-911D-3C08BFCC5CCE}" dt="2024-08-16T15:42:13.972" v="12531" actId="478"/>
          <ac:spMkLst>
            <pc:docMk/>
            <pc:sldMk cId="849502897" sldId="325"/>
            <ac:spMk id="3" creationId="{4845DD8A-164B-CDED-1F58-69436E1FF25C}"/>
          </ac:spMkLst>
        </pc:spChg>
        <pc:spChg chg="add mod">
          <ac:chgData name="Betsy Bowers" userId="83133ef9-3ee6-4fb2-9bf2-006e94f8ba96" providerId="ADAL" clId="{4AD92D4A-A7FD-4A82-911D-3C08BFCC5CCE}" dt="2024-08-16T15:42:09.880" v="12530"/>
          <ac:spMkLst>
            <pc:docMk/>
            <pc:sldMk cId="849502897" sldId="325"/>
            <ac:spMk id="6" creationId="{CBE1A41A-2C16-98D2-D6AA-AE316291F746}"/>
          </ac:spMkLst>
        </pc:spChg>
        <pc:spChg chg="add mod">
          <ac:chgData name="Betsy Bowers" userId="83133ef9-3ee6-4fb2-9bf2-006e94f8ba96" providerId="ADAL" clId="{4AD92D4A-A7FD-4A82-911D-3C08BFCC5CCE}" dt="2024-08-16T15:42:09.880" v="12530"/>
          <ac:spMkLst>
            <pc:docMk/>
            <pc:sldMk cId="849502897" sldId="325"/>
            <ac:spMk id="8" creationId="{980B1134-EE1D-4734-6FFA-4F56ACC17162}"/>
          </ac:spMkLst>
        </pc:spChg>
        <pc:picChg chg="add mod">
          <ac:chgData name="Betsy Bowers" userId="83133ef9-3ee6-4fb2-9bf2-006e94f8ba96" providerId="ADAL" clId="{4AD92D4A-A7FD-4A82-911D-3C08BFCC5CCE}" dt="2024-08-16T15:42:09.880" v="12530"/>
          <ac:picMkLst>
            <pc:docMk/>
            <pc:sldMk cId="849502897" sldId="325"/>
            <ac:picMk id="7" creationId="{A2493185-07F5-BCDD-726C-5E8859AB65CF}"/>
          </ac:picMkLst>
        </pc:picChg>
        <pc:picChg chg="add del mod">
          <ac:chgData name="Betsy Bowers" userId="83133ef9-3ee6-4fb2-9bf2-006e94f8ba96" providerId="ADAL" clId="{4AD92D4A-A7FD-4A82-911D-3C08BFCC5CCE}" dt="2024-08-12T19:53:35.818" v="9581" actId="478"/>
          <ac:picMkLst>
            <pc:docMk/>
            <pc:sldMk cId="849502897" sldId="325"/>
            <ac:picMk id="4098" creationId="{C4A01054-6FFE-B9A4-1FBF-06039902AE21}"/>
          </ac:picMkLst>
        </pc:picChg>
      </pc:sldChg>
      <pc:sldChg chg="addSp delSp modSp new mod">
        <pc:chgData name="Betsy Bowers" userId="83133ef9-3ee6-4fb2-9bf2-006e94f8ba96" providerId="ADAL" clId="{4AD92D4A-A7FD-4A82-911D-3C08BFCC5CCE}" dt="2024-08-13T14:51:47.638" v="9584" actId="1076"/>
        <pc:sldMkLst>
          <pc:docMk/>
          <pc:sldMk cId="1133808695" sldId="326"/>
        </pc:sldMkLst>
        <pc:spChg chg="del">
          <ac:chgData name="Betsy Bowers" userId="83133ef9-3ee6-4fb2-9bf2-006e94f8ba96" providerId="ADAL" clId="{4AD92D4A-A7FD-4A82-911D-3C08BFCC5CCE}" dt="2024-08-12T15:30:35.135" v="3710" actId="478"/>
          <ac:spMkLst>
            <pc:docMk/>
            <pc:sldMk cId="1133808695" sldId="326"/>
            <ac:spMk id="2" creationId="{2B9E3C5B-4618-2D48-EE74-145593B69E82}"/>
          </ac:spMkLst>
        </pc:spChg>
        <pc:spChg chg="del mod">
          <ac:chgData name="Betsy Bowers" userId="83133ef9-3ee6-4fb2-9bf2-006e94f8ba96" providerId="ADAL" clId="{4AD92D4A-A7FD-4A82-911D-3C08BFCC5CCE}" dt="2024-08-12T15:30:40.846" v="3712" actId="478"/>
          <ac:spMkLst>
            <pc:docMk/>
            <pc:sldMk cId="1133808695" sldId="326"/>
            <ac:spMk id="3" creationId="{F82ACDB6-905E-5757-F7FD-86E6B1C95A41}"/>
          </ac:spMkLst>
        </pc:spChg>
        <pc:spChg chg="add del mod">
          <ac:chgData name="Betsy Bowers" userId="83133ef9-3ee6-4fb2-9bf2-006e94f8ba96" providerId="ADAL" clId="{4AD92D4A-A7FD-4A82-911D-3C08BFCC5CCE}" dt="2024-08-12T17:00:06.175" v="5366" actId="1076"/>
          <ac:spMkLst>
            <pc:docMk/>
            <pc:sldMk cId="1133808695" sldId="326"/>
            <ac:spMk id="4" creationId="{43FCA96A-0221-62FE-3281-705F115103AD}"/>
          </ac:spMkLst>
        </pc:spChg>
        <pc:spChg chg="add mod">
          <ac:chgData name="Betsy Bowers" userId="83133ef9-3ee6-4fb2-9bf2-006e94f8ba96" providerId="ADAL" clId="{4AD92D4A-A7FD-4A82-911D-3C08BFCC5CCE}" dt="2024-08-12T17:00:09.916" v="5367" actId="1076"/>
          <ac:spMkLst>
            <pc:docMk/>
            <pc:sldMk cId="1133808695" sldId="326"/>
            <ac:spMk id="5" creationId="{E8627CCA-ADB0-8ED8-A4CA-A6823B624B15}"/>
          </ac:spMkLst>
        </pc:spChg>
        <pc:spChg chg="add del mod">
          <ac:chgData name="Betsy Bowers" userId="83133ef9-3ee6-4fb2-9bf2-006e94f8ba96" providerId="ADAL" clId="{4AD92D4A-A7FD-4A82-911D-3C08BFCC5CCE}" dt="2024-08-12T16:55:05.293" v="5254"/>
          <ac:spMkLst>
            <pc:docMk/>
            <pc:sldMk cId="1133808695" sldId="326"/>
            <ac:spMk id="7" creationId="{5543829E-4075-7DFD-AF38-327403E3F022}"/>
          </ac:spMkLst>
        </pc:spChg>
        <pc:spChg chg="add del mod">
          <ac:chgData name="Betsy Bowers" userId="83133ef9-3ee6-4fb2-9bf2-006e94f8ba96" providerId="ADAL" clId="{4AD92D4A-A7FD-4A82-911D-3C08BFCC5CCE}" dt="2024-08-12T15:52:18.325" v="4280" actId="478"/>
          <ac:spMkLst>
            <pc:docMk/>
            <pc:sldMk cId="1133808695" sldId="326"/>
            <ac:spMk id="9" creationId="{94E6D6BB-6257-98D9-2436-0D82A474061E}"/>
          </ac:spMkLst>
        </pc:spChg>
        <pc:spChg chg="add del mod">
          <ac:chgData name="Betsy Bowers" userId="83133ef9-3ee6-4fb2-9bf2-006e94f8ba96" providerId="ADAL" clId="{4AD92D4A-A7FD-4A82-911D-3C08BFCC5CCE}" dt="2024-08-12T15:52:52.958" v="4285"/>
          <ac:spMkLst>
            <pc:docMk/>
            <pc:sldMk cId="1133808695" sldId="326"/>
            <ac:spMk id="10" creationId="{0AAE73F5-D224-2743-B679-FE6EF6CD3BAC}"/>
          </ac:spMkLst>
        </pc:spChg>
        <pc:spChg chg="add del">
          <ac:chgData name="Betsy Bowers" userId="83133ef9-3ee6-4fb2-9bf2-006e94f8ba96" providerId="ADAL" clId="{4AD92D4A-A7FD-4A82-911D-3C08BFCC5CCE}" dt="2024-08-12T15:52:52.956" v="4283" actId="478"/>
          <ac:spMkLst>
            <pc:docMk/>
            <pc:sldMk cId="1133808695" sldId="326"/>
            <ac:spMk id="11" creationId="{8431A80D-6BEE-4143-4624-25FC20ADD4B0}"/>
          </ac:spMkLst>
        </pc:spChg>
        <pc:spChg chg="add del mod">
          <ac:chgData name="Betsy Bowers" userId="83133ef9-3ee6-4fb2-9bf2-006e94f8ba96" providerId="ADAL" clId="{4AD92D4A-A7FD-4A82-911D-3C08BFCC5CCE}" dt="2024-08-12T16:11:07.468" v="4424" actId="478"/>
          <ac:spMkLst>
            <pc:docMk/>
            <pc:sldMk cId="1133808695" sldId="326"/>
            <ac:spMk id="13" creationId="{38AB67EE-7B03-97B2-3A74-C54C1EE8815C}"/>
          </ac:spMkLst>
        </pc:spChg>
        <pc:spChg chg="add del mod">
          <ac:chgData name="Betsy Bowers" userId="83133ef9-3ee6-4fb2-9bf2-006e94f8ba96" providerId="ADAL" clId="{4AD92D4A-A7FD-4A82-911D-3C08BFCC5CCE}" dt="2024-08-12T19:44:35.742" v="9463" actId="21"/>
          <ac:spMkLst>
            <pc:docMk/>
            <pc:sldMk cId="1133808695" sldId="326"/>
            <ac:spMk id="16" creationId="{A0BEE6F2-0A47-2250-DCBB-0F47381E5578}"/>
          </ac:spMkLst>
        </pc:spChg>
        <pc:spChg chg="add mod">
          <ac:chgData name="Betsy Bowers" userId="83133ef9-3ee6-4fb2-9bf2-006e94f8ba96" providerId="ADAL" clId="{4AD92D4A-A7FD-4A82-911D-3C08BFCC5CCE}" dt="2024-08-12T17:44:10.844" v="6724" actId="1076"/>
          <ac:spMkLst>
            <pc:docMk/>
            <pc:sldMk cId="1133808695" sldId="326"/>
            <ac:spMk id="17" creationId="{580E0C40-A57D-4216-FD9A-4049204D510C}"/>
          </ac:spMkLst>
        </pc:spChg>
        <pc:graphicFrameChg chg="add del">
          <ac:chgData name="Betsy Bowers" userId="83133ef9-3ee6-4fb2-9bf2-006e94f8ba96" providerId="ADAL" clId="{4AD92D4A-A7FD-4A82-911D-3C08BFCC5CCE}" dt="2024-08-12T16:31:14.735" v="4684" actId="26606"/>
          <ac:graphicFrameMkLst>
            <pc:docMk/>
            <pc:sldMk cId="1133808695" sldId="326"/>
            <ac:graphicFrameMk id="5134" creationId="{60C4D954-725E-8547-2659-7531FA9ED391}"/>
          </ac:graphicFrameMkLst>
        </pc:graphicFrameChg>
        <pc:graphicFrameChg chg="add del">
          <ac:chgData name="Betsy Bowers" userId="83133ef9-3ee6-4fb2-9bf2-006e94f8ba96" providerId="ADAL" clId="{4AD92D4A-A7FD-4A82-911D-3C08BFCC5CCE}" dt="2024-08-12T16:31:17.258" v="4686" actId="26606"/>
          <ac:graphicFrameMkLst>
            <pc:docMk/>
            <pc:sldMk cId="1133808695" sldId="326"/>
            <ac:graphicFrameMk id="5136" creationId="{6AE384F6-FFB1-D5E3-2E08-75CEC679DAFD}"/>
          </ac:graphicFrameMkLst>
        </pc:graphicFrameChg>
        <pc:graphicFrameChg chg="add del">
          <ac:chgData name="Betsy Bowers" userId="83133ef9-3ee6-4fb2-9bf2-006e94f8ba96" providerId="ADAL" clId="{4AD92D4A-A7FD-4A82-911D-3C08BFCC5CCE}" dt="2024-08-12T16:31:35.616" v="4688" actId="26606"/>
          <ac:graphicFrameMkLst>
            <pc:docMk/>
            <pc:sldMk cId="1133808695" sldId="326"/>
            <ac:graphicFrameMk id="5138" creationId="{44AF38CB-B2F9-FEB7-8080-9C71F6AC3379}"/>
          </ac:graphicFrameMkLst>
        </pc:graphicFrameChg>
        <pc:picChg chg="add mod">
          <ac:chgData name="Betsy Bowers" userId="83133ef9-3ee6-4fb2-9bf2-006e94f8ba96" providerId="ADAL" clId="{4AD92D4A-A7FD-4A82-911D-3C08BFCC5CCE}" dt="2024-08-16T16:02:07.501" v="12603" actId="1076"/>
          <ac:picMkLst>
            <pc:docMk/>
            <pc:sldMk cId="1133808695" sldId="326"/>
            <ac:picMk id="2" creationId="{3CEC9080-53AA-3BEB-83F2-D8CB9C6ED059}"/>
          </ac:picMkLst>
        </pc:picChg>
        <pc:picChg chg="add del mod">
          <ac:chgData name="Betsy Bowers" userId="83133ef9-3ee6-4fb2-9bf2-006e94f8ba96" providerId="ADAL" clId="{4AD92D4A-A7FD-4A82-911D-3C08BFCC5CCE}" dt="2024-08-12T15:47:07.298" v="4165" actId="478"/>
          <ac:picMkLst>
            <pc:docMk/>
            <pc:sldMk cId="1133808695" sldId="326"/>
            <ac:picMk id="6" creationId="{650A47D0-B1D1-74D4-7935-944FF936AE6C}"/>
          </ac:picMkLst>
        </pc:picChg>
        <pc:picChg chg="add mod">
          <ac:chgData name="Betsy Bowers" userId="83133ef9-3ee6-4fb2-9bf2-006e94f8ba96" providerId="ADAL" clId="{4AD92D4A-A7FD-4A82-911D-3C08BFCC5CCE}" dt="2024-08-12T17:01:04.641" v="5384" actId="1076"/>
          <ac:picMkLst>
            <pc:docMk/>
            <pc:sldMk cId="1133808695" sldId="326"/>
            <ac:picMk id="8" creationId="{D6A9C52C-65AF-42AD-EFE2-F37C6CDDA5DD}"/>
          </ac:picMkLst>
        </pc:picChg>
        <pc:picChg chg="add mod">
          <ac:chgData name="Betsy Bowers" userId="83133ef9-3ee6-4fb2-9bf2-006e94f8ba96" providerId="ADAL" clId="{4AD92D4A-A7FD-4A82-911D-3C08BFCC5CCE}" dt="2024-08-12T17:00:21.912" v="5371" actId="1076"/>
          <ac:picMkLst>
            <pc:docMk/>
            <pc:sldMk cId="1133808695" sldId="326"/>
            <ac:picMk id="14" creationId="{1BC14909-1102-2067-D20D-D65D95B997CC}"/>
          </ac:picMkLst>
        </pc:picChg>
        <pc:picChg chg="add del mod">
          <ac:chgData name="Betsy Bowers" userId="83133ef9-3ee6-4fb2-9bf2-006e94f8ba96" providerId="ADAL" clId="{4AD92D4A-A7FD-4A82-911D-3C08BFCC5CCE}" dt="2024-08-13T14:51:30.084" v="9582" actId="21"/>
          <ac:picMkLst>
            <pc:docMk/>
            <pc:sldMk cId="1133808695" sldId="326"/>
            <ac:picMk id="15" creationId="{F3A9E19A-719E-CA77-E223-78639AA14160}"/>
          </ac:picMkLst>
        </pc:picChg>
        <pc:picChg chg="add mod">
          <ac:chgData name="Betsy Bowers" userId="83133ef9-3ee6-4fb2-9bf2-006e94f8ba96" providerId="ADAL" clId="{4AD92D4A-A7FD-4A82-911D-3C08BFCC5CCE}" dt="2024-08-13T14:51:47.638" v="9584" actId="1076"/>
          <ac:picMkLst>
            <pc:docMk/>
            <pc:sldMk cId="1133808695" sldId="326"/>
            <ac:picMk id="18" creationId="{8AB48F56-7A79-186A-5A28-3C9B5DAB828E}"/>
          </ac:picMkLst>
        </pc:picChg>
        <pc:picChg chg="add del mod">
          <ac:chgData name="Betsy Bowers" userId="83133ef9-3ee6-4fb2-9bf2-006e94f8ba96" providerId="ADAL" clId="{4AD92D4A-A7FD-4A82-911D-3C08BFCC5CCE}" dt="2024-08-12T15:34:50.200" v="3815" actId="478"/>
          <ac:picMkLst>
            <pc:docMk/>
            <pc:sldMk cId="1133808695" sldId="326"/>
            <ac:picMk id="5122" creationId="{4EA9C9B4-2364-39F6-98D0-EEE7328E8FC5}"/>
          </ac:picMkLst>
        </pc:picChg>
        <pc:picChg chg="add del mod">
          <ac:chgData name="Betsy Bowers" userId="83133ef9-3ee6-4fb2-9bf2-006e94f8ba96" providerId="ADAL" clId="{4AD92D4A-A7FD-4A82-911D-3C08BFCC5CCE}" dt="2024-08-12T15:47:15.183" v="4167" actId="478"/>
          <ac:picMkLst>
            <pc:docMk/>
            <pc:sldMk cId="1133808695" sldId="326"/>
            <ac:picMk id="5124" creationId="{AE33A3DF-6FA0-16AC-54A6-94CFE80DAC21}"/>
          </ac:picMkLst>
        </pc:picChg>
        <pc:picChg chg="add del mod">
          <ac:chgData name="Betsy Bowers" userId="83133ef9-3ee6-4fb2-9bf2-006e94f8ba96" providerId="ADAL" clId="{4AD92D4A-A7FD-4A82-911D-3C08BFCC5CCE}" dt="2024-08-12T15:47:12.755" v="4166" actId="478"/>
          <ac:picMkLst>
            <pc:docMk/>
            <pc:sldMk cId="1133808695" sldId="326"/>
            <ac:picMk id="5126" creationId="{AEB61BED-DED0-B46D-31D1-0193305E74E6}"/>
          </ac:picMkLst>
        </pc:picChg>
        <pc:picChg chg="add mod">
          <ac:chgData name="Betsy Bowers" userId="83133ef9-3ee6-4fb2-9bf2-006e94f8ba96" providerId="ADAL" clId="{4AD92D4A-A7FD-4A82-911D-3C08BFCC5CCE}" dt="2024-08-12T17:01:10.182" v="5385" actId="1076"/>
          <ac:picMkLst>
            <pc:docMk/>
            <pc:sldMk cId="1133808695" sldId="326"/>
            <ac:picMk id="5128" creationId="{8C73E46F-4A62-8ECF-8A6C-030A79A1922D}"/>
          </ac:picMkLst>
        </pc:picChg>
        <pc:picChg chg="add mod">
          <ac:chgData name="Betsy Bowers" userId="83133ef9-3ee6-4fb2-9bf2-006e94f8ba96" providerId="ADAL" clId="{4AD92D4A-A7FD-4A82-911D-3C08BFCC5CCE}" dt="2024-08-12T17:00:45.185" v="5378" actId="1076"/>
          <ac:picMkLst>
            <pc:docMk/>
            <pc:sldMk cId="1133808695" sldId="326"/>
            <ac:picMk id="5130" creationId="{36E0A95E-1534-6622-1D06-2FA0EF165786}"/>
          </ac:picMkLst>
        </pc:picChg>
        <pc:picChg chg="add mod">
          <ac:chgData name="Betsy Bowers" userId="83133ef9-3ee6-4fb2-9bf2-006e94f8ba96" providerId="ADAL" clId="{4AD92D4A-A7FD-4A82-911D-3C08BFCC5CCE}" dt="2024-08-12T17:00:37.804" v="5376" actId="14100"/>
          <ac:picMkLst>
            <pc:docMk/>
            <pc:sldMk cId="1133808695" sldId="326"/>
            <ac:picMk id="5132" creationId="{0C3CFD73-C042-2986-D6BD-C2BE1946A905}"/>
          </ac:picMkLst>
        </pc:picChg>
      </pc:sldChg>
      <pc:sldChg chg="addSp delSp modSp new mod ord">
        <pc:chgData name="Betsy Bowers" userId="83133ef9-3ee6-4fb2-9bf2-006e94f8ba96" providerId="ADAL" clId="{4AD92D4A-A7FD-4A82-911D-3C08BFCC5CCE}" dt="2024-08-12T19:53:10.557" v="9580" actId="1076"/>
        <pc:sldMkLst>
          <pc:docMk/>
          <pc:sldMk cId="2935759645" sldId="327"/>
        </pc:sldMkLst>
        <pc:spChg chg="del">
          <ac:chgData name="Betsy Bowers" userId="83133ef9-3ee6-4fb2-9bf2-006e94f8ba96" providerId="ADAL" clId="{4AD92D4A-A7FD-4A82-911D-3C08BFCC5CCE}" dt="2024-08-12T17:47:40.301" v="6920" actId="478"/>
          <ac:spMkLst>
            <pc:docMk/>
            <pc:sldMk cId="2935759645" sldId="327"/>
            <ac:spMk id="2" creationId="{8AD44FB8-D660-9233-975A-6621BC138AC2}"/>
          </ac:spMkLst>
        </pc:spChg>
        <pc:spChg chg="add mod">
          <ac:chgData name="Betsy Bowers" userId="83133ef9-3ee6-4fb2-9bf2-006e94f8ba96" providerId="ADAL" clId="{4AD92D4A-A7FD-4A82-911D-3C08BFCC5CCE}" dt="2024-08-16T15:41:30.158" v="12526" actId="12"/>
          <ac:spMkLst>
            <pc:docMk/>
            <pc:sldMk cId="2935759645" sldId="327"/>
            <ac:spMk id="2" creationId="{E2B1D966-64D1-769D-BC72-B998337E9E21}"/>
          </ac:spMkLst>
        </pc:spChg>
        <pc:spChg chg="mod">
          <ac:chgData name="Betsy Bowers" userId="83133ef9-3ee6-4fb2-9bf2-006e94f8ba96" providerId="ADAL" clId="{4AD92D4A-A7FD-4A82-911D-3C08BFCC5CCE}" dt="2024-08-12T17:47:11.567" v="6916" actId="20577"/>
          <ac:spMkLst>
            <pc:docMk/>
            <pc:sldMk cId="2935759645" sldId="327"/>
            <ac:spMk id="3" creationId="{F1051CA6-10E7-5E56-0C24-AF19BAE96344}"/>
          </ac:spMkLst>
        </pc:spChg>
        <pc:spChg chg="add mod">
          <ac:chgData name="Betsy Bowers" userId="83133ef9-3ee6-4fb2-9bf2-006e94f8ba96" providerId="ADAL" clId="{4AD92D4A-A7FD-4A82-911D-3C08BFCC5CCE}" dt="2024-08-16T15:42:39.599" v="12535" actId="1076"/>
          <ac:spMkLst>
            <pc:docMk/>
            <pc:sldMk cId="2935759645" sldId="327"/>
            <ac:spMk id="4" creationId="{CBCDE7F6-77EA-21D1-5C26-70B24180732E}"/>
          </ac:spMkLst>
        </pc:spChg>
        <pc:spChg chg="add del">
          <ac:chgData name="Betsy Bowers" userId="83133ef9-3ee6-4fb2-9bf2-006e94f8ba96" providerId="ADAL" clId="{4AD92D4A-A7FD-4A82-911D-3C08BFCC5CCE}" dt="2024-08-12T17:10:17.860" v="5416" actId="478"/>
          <ac:spMkLst>
            <pc:docMk/>
            <pc:sldMk cId="2935759645" sldId="327"/>
            <ac:spMk id="5" creationId="{845DFF37-2612-682D-722B-86602788C884}"/>
          </ac:spMkLst>
        </pc:spChg>
        <pc:spChg chg="add mod">
          <ac:chgData name="Betsy Bowers" userId="83133ef9-3ee6-4fb2-9bf2-006e94f8ba96" providerId="ADAL" clId="{4AD92D4A-A7FD-4A82-911D-3C08BFCC5CCE}" dt="2024-08-16T15:43:32.699" v="12540" actId="1076"/>
          <ac:spMkLst>
            <pc:docMk/>
            <pc:sldMk cId="2935759645" sldId="327"/>
            <ac:spMk id="5" creationId="{FAAEF3F5-954F-48E0-4215-C5AB0B20F13F}"/>
          </ac:spMkLst>
        </pc:spChg>
        <pc:spChg chg="add del mod">
          <ac:chgData name="Betsy Bowers" userId="83133ef9-3ee6-4fb2-9bf2-006e94f8ba96" providerId="ADAL" clId="{4AD92D4A-A7FD-4A82-911D-3C08BFCC5CCE}" dt="2024-08-16T16:06:15.349" v="12652" actId="478"/>
          <ac:spMkLst>
            <pc:docMk/>
            <pc:sldMk cId="2935759645" sldId="327"/>
            <ac:spMk id="6" creationId="{E5C7F23A-D04A-3D62-BD8F-98390679E04A}"/>
          </ac:spMkLst>
        </pc:spChg>
        <pc:spChg chg="add del mod">
          <ac:chgData name="Betsy Bowers" userId="83133ef9-3ee6-4fb2-9bf2-006e94f8ba96" providerId="ADAL" clId="{4AD92D4A-A7FD-4A82-911D-3C08BFCC5CCE}" dt="2024-08-12T17:10:14.243" v="5415" actId="478"/>
          <ac:spMkLst>
            <pc:docMk/>
            <pc:sldMk cId="2935759645" sldId="327"/>
            <ac:spMk id="7" creationId="{DE801894-7D19-6321-887D-0F5D86AF34A8}"/>
          </ac:spMkLst>
        </pc:spChg>
        <pc:spChg chg="add del mod">
          <ac:chgData name="Betsy Bowers" userId="83133ef9-3ee6-4fb2-9bf2-006e94f8ba96" providerId="ADAL" clId="{4AD92D4A-A7FD-4A82-911D-3C08BFCC5CCE}" dt="2024-08-12T17:10:07.200" v="5414" actId="478"/>
          <ac:spMkLst>
            <pc:docMk/>
            <pc:sldMk cId="2935759645" sldId="327"/>
            <ac:spMk id="8" creationId="{FBCA3F72-52CE-0541-6EAC-0235D36C644B}"/>
          </ac:spMkLst>
        </pc:spChg>
        <pc:spChg chg="add mod">
          <ac:chgData name="Betsy Bowers" userId="83133ef9-3ee6-4fb2-9bf2-006e94f8ba96" providerId="ADAL" clId="{4AD92D4A-A7FD-4A82-911D-3C08BFCC5CCE}" dt="2024-08-12T17:47:46.655" v="6921" actId="14100"/>
          <ac:spMkLst>
            <pc:docMk/>
            <pc:sldMk cId="2935759645" sldId="327"/>
            <ac:spMk id="9" creationId="{52DDB706-8611-067A-73C0-E790DD1CA776}"/>
          </ac:spMkLst>
        </pc:spChg>
        <pc:spChg chg="add mod">
          <ac:chgData name="Betsy Bowers" userId="83133ef9-3ee6-4fb2-9bf2-006e94f8ba96" providerId="ADAL" clId="{4AD92D4A-A7FD-4A82-911D-3C08BFCC5CCE}" dt="2024-08-16T15:42:36.401" v="12534" actId="1076"/>
          <ac:spMkLst>
            <pc:docMk/>
            <pc:sldMk cId="2935759645" sldId="327"/>
            <ac:spMk id="20" creationId="{00000000-0000-0000-0000-000000000000}"/>
          </ac:spMkLst>
        </pc:spChg>
        <pc:picChg chg="add del mod">
          <ac:chgData name="Betsy Bowers" userId="83133ef9-3ee6-4fb2-9bf2-006e94f8ba96" providerId="ADAL" clId="{4AD92D4A-A7FD-4A82-911D-3C08BFCC5CCE}" dt="2024-08-12T17:47:32.454" v="6918" actId="478"/>
          <ac:picMkLst>
            <pc:docMk/>
            <pc:sldMk cId="2935759645" sldId="327"/>
            <ac:picMk id="10" creationId="{0868F8DE-D651-3AF5-4F0B-AA1E6ACC062E}"/>
          </ac:picMkLst>
        </pc:picChg>
        <pc:picChg chg="add mod">
          <ac:chgData name="Betsy Bowers" userId="83133ef9-3ee6-4fb2-9bf2-006e94f8ba96" providerId="ADAL" clId="{4AD92D4A-A7FD-4A82-911D-3C08BFCC5CCE}" dt="2024-08-12T19:53:10.557" v="9580" actId="1076"/>
          <ac:picMkLst>
            <pc:docMk/>
            <pc:sldMk cId="2935759645" sldId="327"/>
            <ac:picMk id="1032" creationId="{E175D9CF-0886-A809-62F3-49CC7523569C}"/>
          </ac:picMkLst>
        </pc:picChg>
      </pc:sldChg>
      <pc:sldChg chg="addSp delSp modSp add del mod ord">
        <pc:chgData name="Betsy Bowers" userId="83133ef9-3ee6-4fb2-9bf2-006e94f8ba96" providerId="ADAL" clId="{4AD92D4A-A7FD-4A82-911D-3C08BFCC5CCE}" dt="2024-08-16T15:40:56.915" v="12507" actId="21"/>
        <pc:sldMkLst>
          <pc:docMk/>
          <pc:sldMk cId="4165552215" sldId="328"/>
        </pc:sldMkLst>
        <pc:spChg chg="add del mod">
          <ac:chgData name="Betsy Bowers" userId="83133ef9-3ee6-4fb2-9bf2-006e94f8ba96" providerId="ADAL" clId="{4AD92D4A-A7FD-4A82-911D-3C08BFCC5CCE}" dt="2024-08-16T15:40:19.339" v="12505" actId="478"/>
          <ac:spMkLst>
            <pc:docMk/>
            <pc:sldMk cId="4165552215" sldId="328"/>
            <ac:spMk id="3" creationId="{7743CB3C-C121-D39B-FAA2-0141386ADABD}"/>
          </ac:spMkLst>
        </pc:spChg>
        <pc:spChg chg="add mod">
          <ac:chgData name="Betsy Bowers" userId="83133ef9-3ee6-4fb2-9bf2-006e94f8ba96" providerId="ADAL" clId="{4AD92D4A-A7FD-4A82-911D-3C08BFCC5CCE}" dt="2024-08-16T15:40:14.516" v="12504" actId="14100"/>
          <ac:spMkLst>
            <pc:docMk/>
            <pc:sldMk cId="4165552215" sldId="328"/>
            <ac:spMk id="5" creationId="{AA3DBECE-4805-E8CC-8F9B-FA8691B5AEE4}"/>
          </ac:spMkLst>
        </pc:spChg>
        <pc:spChg chg="add del mod">
          <ac:chgData name="Betsy Bowers" userId="83133ef9-3ee6-4fb2-9bf2-006e94f8ba96" providerId="ADAL" clId="{4AD92D4A-A7FD-4A82-911D-3C08BFCC5CCE}" dt="2024-08-16T15:40:56.915" v="12507" actId="21"/>
          <ac:spMkLst>
            <pc:docMk/>
            <pc:sldMk cId="4165552215" sldId="328"/>
            <ac:spMk id="6" creationId="{CBE1A41A-2C16-98D2-D6AA-AE316291F746}"/>
          </ac:spMkLst>
        </pc:spChg>
        <pc:spChg chg="add del mod">
          <ac:chgData name="Betsy Bowers" userId="83133ef9-3ee6-4fb2-9bf2-006e94f8ba96" providerId="ADAL" clId="{4AD92D4A-A7FD-4A82-911D-3C08BFCC5CCE}" dt="2024-08-16T15:40:56.915" v="12507" actId="21"/>
          <ac:spMkLst>
            <pc:docMk/>
            <pc:sldMk cId="4165552215" sldId="328"/>
            <ac:spMk id="8" creationId="{980B1134-EE1D-4734-6FFA-4F56ACC17162}"/>
          </ac:spMkLst>
        </pc:spChg>
        <pc:spChg chg="del">
          <ac:chgData name="Betsy Bowers" userId="83133ef9-3ee6-4fb2-9bf2-006e94f8ba96" providerId="ADAL" clId="{4AD92D4A-A7FD-4A82-911D-3C08BFCC5CCE}" dt="2024-08-12T19:51:06.465" v="9577" actId="478"/>
          <ac:spMkLst>
            <pc:docMk/>
            <pc:sldMk cId="4165552215" sldId="328"/>
            <ac:spMk id="18" creationId="{00000000-0000-0000-0000-000000000000}"/>
          </ac:spMkLst>
        </pc:spChg>
        <pc:spChg chg="del">
          <ac:chgData name="Betsy Bowers" userId="83133ef9-3ee6-4fb2-9bf2-006e94f8ba96" providerId="ADAL" clId="{4AD92D4A-A7FD-4A82-911D-3C08BFCC5CCE}" dt="2024-08-12T19:51:02.288" v="9576" actId="478"/>
          <ac:spMkLst>
            <pc:docMk/>
            <pc:sldMk cId="4165552215" sldId="328"/>
            <ac:spMk id="20" creationId="{00000000-0000-0000-0000-000000000000}"/>
          </ac:spMkLst>
        </pc:spChg>
        <pc:spChg chg="del mod">
          <ac:chgData name="Betsy Bowers" userId="83133ef9-3ee6-4fb2-9bf2-006e94f8ba96" providerId="ADAL" clId="{4AD92D4A-A7FD-4A82-911D-3C08BFCC5CCE}" dt="2024-08-16T15:33:22.891" v="11961" actId="478"/>
          <ac:spMkLst>
            <pc:docMk/>
            <pc:sldMk cId="4165552215" sldId="328"/>
            <ac:spMk id="28" creationId="{00000000-0000-0000-0000-000000000000}"/>
          </ac:spMkLst>
        </pc:spChg>
        <pc:spChg chg="del">
          <ac:chgData name="Betsy Bowers" userId="83133ef9-3ee6-4fb2-9bf2-006e94f8ba96" providerId="ADAL" clId="{4AD92D4A-A7FD-4A82-911D-3C08BFCC5CCE}" dt="2024-08-12T19:51:18.066" v="9578" actId="21"/>
          <ac:spMkLst>
            <pc:docMk/>
            <pc:sldMk cId="4165552215" sldId="328"/>
            <ac:spMk id="34" creationId="{00000000-0000-0000-0000-000000000000}"/>
          </ac:spMkLst>
        </pc:spChg>
        <pc:graphicFrameChg chg="add mod modGraphic">
          <ac:chgData name="Betsy Bowers" userId="83133ef9-3ee6-4fb2-9bf2-006e94f8ba96" providerId="ADAL" clId="{4AD92D4A-A7FD-4A82-911D-3C08BFCC5CCE}" dt="2024-08-16T15:38:56.985" v="12456" actId="6549"/>
          <ac:graphicFrameMkLst>
            <pc:docMk/>
            <pc:sldMk cId="4165552215" sldId="328"/>
            <ac:graphicFrameMk id="4" creationId="{FE448CEA-F8C0-6392-D72E-210C12E980C1}"/>
          </ac:graphicFrameMkLst>
        </pc:graphicFrameChg>
        <pc:picChg chg="add del mod">
          <ac:chgData name="Betsy Bowers" userId="83133ef9-3ee6-4fb2-9bf2-006e94f8ba96" providerId="ADAL" clId="{4AD92D4A-A7FD-4A82-911D-3C08BFCC5CCE}" dt="2024-08-16T15:40:56.915" v="12507" actId="21"/>
          <ac:picMkLst>
            <pc:docMk/>
            <pc:sldMk cId="4165552215" sldId="328"/>
            <ac:picMk id="7" creationId="{A2493185-07F5-BCDD-726C-5E8859AB65CF}"/>
          </ac:picMkLst>
        </pc:picChg>
      </pc:sldChg>
      <pc:sldChg chg="addSp delSp modSp del mod">
        <pc:chgData name="Betsy Bowers" userId="83133ef9-3ee6-4fb2-9bf2-006e94f8ba96" providerId="ADAL" clId="{4AD92D4A-A7FD-4A82-911D-3C08BFCC5CCE}" dt="2024-08-16T15:40:34.912" v="12506" actId="47"/>
        <pc:sldMkLst>
          <pc:docMk/>
          <pc:sldMk cId="2901462468" sldId="329"/>
        </pc:sldMkLst>
        <pc:spChg chg="mod">
          <ac:chgData name="Betsy Bowers" userId="83133ef9-3ee6-4fb2-9bf2-006e94f8ba96" providerId="ADAL" clId="{4AD92D4A-A7FD-4A82-911D-3C08BFCC5CCE}" dt="2024-08-16T15:06:24.472" v="11781" actId="20577"/>
          <ac:spMkLst>
            <pc:docMk/>
            <pc:sldMk cId="2901462468" sldId="329"/>
            <ac:spMk id="2" creationId="{E43A8EEC-80B0-E44B-A86F-286340CFE0D5}"/>
          </ac:spMkLst>
        </pc:spChg>
        <pc:spChg chg="add del mod">
          <ac:chgData name="Betsy Bowers" userId="83133ef9-3ee6-4fb2-9bf2-006e94f8ba96" providerId="ADAL" clId="{4AD92D4A-A7FD-4A82-911D-3C08BFCC5CCE}" dt="2024-08-16T15:33:32.832" v="11962" actId="21"/>
          <ac:spMkLst>
            <pc:docMk/>
            <pc:sldMk cId="2901462468" sldId="329"/>
            <ac:spMk id="4" creationId="{32DEBF98-BEE0-4949-04D5-6970D328223B}"/>
          </ac:spMkLst>
        </pc:spChg>
        <pc:spChg chg="add del mod">
          <ac:chgData name="Betsy Bowers" userId="83133ef9-3ee6-4fb2-9bf2-006e94f8ba96" providerId="ADAL" clId="{4AD92D4A-A7FD-4A82-911D-3C08BFCC5CCE}" dt="2024-08-16T15:33:32.832" v="11962" actId="21"/>
          <ac:spMkLst>
            <pc:docMk/>
            <pc:sldMk cId="2901462468" sldId="329"/>
            <ac:spMk id="6" creationId="{118AA924-BC2F-3E61-91BA-983CABC1ED60}"/>
          </ac:spMkLst>
        </pc:spChg>
        <pc:picChg chg="add del mod">
          <ac:chgData name="Betsy Bowers" userId="83133ef9-3ee6-4fb2-9bf2-006e94f8ba96" providerId="ADAL" clId="{4AD92D4A-A7FD-4A82-911D-3C08BFCC5CCE}" dt="2024-08-16T15:33:32.832" v="11962" actId="21"/>
          <ac:picMkLst>
            <pc:docMk/>
            <pc:sldMk cId="2901462468" sldId="329"/>
            <ac:picMk id="5" creationId="{ACE54DF0-6E09-13D0-635F-0B118729D4E6}"/>
          </ac:picMkLst>
        </pc:picChg>
      </pc:sldChg>
      <pc:sldChg chg="modSp del mod">
        <pc:chgData name="Betsy Bowers" userId="83133ef9-3ee6-4fb2-9bf2-006e94f8ba96" providerId="ADAL" clId="{4AD92D4A-A7FD-4A82-911D-3C08BFCC5CCE}" dt="2024-08-16T16:10:18.788" v="12688" actId="20577"/>
        <pc:sldMkLst>
          <pc:docMk/>
          <pc:sldMk cId="3011295075" sldId="330"/>
        </pc:sldMkLst>
        <pc:spChg chg="mod">
          <ac:chgData name="Betsy Bowers" userId="83133ef9-3ee6-4fb2-9bf2-006e94f8ba96" providerId="ADAL" clId="{4AD92D4A-A7FD-4A82-911D-3C08BFCC5CCE}" dt="2024-08-16T16:10:18.788" v="12688" actId="20577"/>
          <ac:spMkLst>
            <pc:docMk/>
            <pc:sldMk cId="3011295075" sldId="330"/>
            <ac:spMk id="2" creationId="{016EB464-CEB0-B732-989B-5256638DBB4E}"/>
          </ac:spMkLst>
        </pc:spChg>
      </pc:sldChg>
      <pc:sldChg chg="addSp delSp modSp add mod">
        <pc:chgData name="Betsy Bowers" userId="83133ef9-3ee6-4fb2-9bf2-006e94f8ba96" providerId="ADAL" clId="{4AD92D4A-A7FD-4A82-911D-3C08BFCC5CCE}" dt="2024-08-16T14:36:13.769" v="10843" actId="1076"/>
        <pc:sldMkLst>
          <pc:docMk/>
          <pc:sldMk cId="3830137105" sldId="331"/>
        </pc:sldMkLst>
        <pc:spChg chg="mod">
          <ac:chgData name="Betsy Bowers" userId="83133ef9-3ee6-4fb2-9bf2-006e94f8ba96" providerId="ADAL" clId="{4AD92D4A-A7FD-4A82-911D-3C08BFCC5CCE}" dt="2024-08-16T14:36:13.769" v="10843" actId="1076"/>
          <ac:spMkLst>
            <pc:docMk/>
            <pc:sldMk cId="3830137105" sldId="331"/>
            <ac:spMk id="2" creationId="{4C25F150-EB22-21C6-EC94-8F3F8E573136}"/>
          </ac:spMkLst>
        </pc:spChg>
        <pc:spChg chg="del">
          <ac:chgData name="Betsy Bowers" userId="83133ef9-3ee6-4fb2-9bf2-006e94f8ba96" providerId="ADAL" clId="{4AD92D4A-A7FD-4A82-911D-3C08BFCC5CCE}" dt="2024-08-16T13:12:29.283" v="9692" actId="478"/>
          <ac:spMkLst>
            <pc:docMk/>
            <pc:sldMk cId="3830137105" sldId="331"/>
            <ac:spMk id="3" creationId="{5E823666-8112-4AD7-70BB-7BDE9ED0C3A9}"/>
          </ac:spMkLst>
        </pc:spChg>
        <pc:spChg chg="del">
          <ac:chgData name="Betsy Bowers" userId="83133ef9-3ee6-4fb2-9bf2-006e94f8ba96" providerId="ADAL" clId="{4AD92D4A-A7FD-4A82-911D-3C08BFCC5CCE}" dt="2024-08-16T13:12:29.283" v="9692" actId="478"/>
          <ac:spMkLst>
            <pc:docMk/>
            <pc:sldMk cId="3830137105" sldId="331"/>
            <ac:spMk id="6" creationId="{CBB4635D-0E2E-0090-7FBF-A9448B7182AA}"/>
          </ac:spMkLst>
        </pc:spChg>
        <pc:spChg chg="del">
          <ac:chgData name="Betsy Bowers" userId="83133ef9-3ee6-4fb2-9bf2-006e94f8ba96" providerId="ADAL" clId="{4AD92D4A-A7FD-4A82-911D-3C08BFCC5CCE}" dt="2024-08-16T13:11:30.802" v="9686" actId="478"/>
          <ac:spMkLst>
            <pc:docMk/>
            <pc:sldMk cId="3830137105" sldId="331"/>
            <ac:spMk id="9" creationId="{2B2E4630-2005-D218-3277-EF297DB6F85A}"/>
          </ac:spMkLst>
        </pc:spChg>
        <pc:spChg chg="add mod">
          <ac:chgData name="Betsy Bowers" userId="83133ef9-3ee6-4fb2-9bf2-006e94f8ba96" providerId="ADAL" clId="{4AD92D4A-A7FD-4A82-911D-3C08BFCC5CCE}" dt="2024-08-16T13:39:41.585" v="10222" actId="1076"/>
          <ac:spMkLst>
            <pc:docMk/>
            <pc:sldMk cId="3830137105" sldId="331"/>
            <ac:spMk id="19" creationId="{00000000-0000-0000-0000-000000000000}"/>
          </ac:spMkLst>
        </pc:spChg>
        <pc:spChg chg="del">
          <ac:chgData name="Betsy Bowers" userId="83133ef9-3ee6-4fb2-9bf2-006e94f8ba96" providerId="ADAL" clId="{4AD92D4A-A7FD-4A82-911D-3C08BFCC5CCE}" dt="2024-08-16T13:12:29.283" v="9692" actId="478"/>
          <ac:spMkLst>
            <pc:docMk/>
            <pc:sldMk cId="3830137105" sldId="331"/>
            <ac:spMk id="20" creationId="{00000000-0000-0000-0000-000000000000}"/>
          </ac:spMkLst>
        </pc:spChg>
        <pc:spChg chg="del">
          <ac:chgData name="Betsy Bowers" userId="83133ef9-3ee6-4fb2-9bf2-006e94f8ba96" providerId="ADAL" clId="{4AD92D4A-A7FD-4A82-911D-3C08BFCC5CCE}" dt="2024-08-16T13:12:29.283" v="9692" actId="478"/>
          <ac:spMkLst>
            <pc:docMk/>
            <pc:sldMk cId="3830137105" sldId="331"/>
            <ac:spMk id="34" creationId="{00000000-0000-0000-0000-000000000000}"/>
          </ac:spMkLst>
        </pc:spChg>
        <pc:graphicFrameChg chg="add mod modGraphic">
          <ac:chgData name="Betsy Bowers" userId="83133ef9-3ee6-4fb2-9bf2-006e94f8ba96" providerId="ADAL" clId="{4AD92D4A-A7FD-4A82-911D-3C08BFCC5CCE}" dt="2024-08-16T14:36:07.526" v="10842" actId="14100"/>
          <ac:graphicFrameMkLst>
            <pc:docMk/>
            <pc:sldMk cId="3830137105" sldId="331"/>
            <ac:graphicFrameMk id="8" creationId="{9FF542B1-AEFC-DB95-40B6-66310218A5ED}"/>
          </ac:graphicFrameMkLst>
        </pc:graphicFrameChg>
      </pc:sldChg>
      <pc:sldChg chg="addSp delSp modSp add mod">
        <pc:chgData name="Betsy Bowers" userId="83133ef9-3ee6-4fb2-9bf2-006e94f8ba96" providerId="ADAL" clId="{4AD92D4A-A7FD-4A82-911D-3C08BFCC5CCE}" dt="2024-08-16T16:09:12.307" v="12679" actId="207"/>
        <pc:sldMkLst>
          <pc:docMk/>
          <pc:sldMk cId="1017520779" sldId="332"/>
        </pc:sldMkLst>
        <pc:spChg chg="add mod">
          <ac:chgData name="Betsy Bowers" userId="83133ef9-3ee6-4fb2-9bf2-006e94f8ba96" providerId="ADAL" clId="{4AD92D4A-A7FD-4A82-911D-3C08BFCC5CCE}" dt="2024-08-16T16:06:45.530" v="12653" actId="207"/>
          <ac:spMkLst>
            <pc:docMk/>
            <pc:sldMk cId="1017520779" sldId="332"/>
            <ac:spMk id="2" creationId="{4202EFD8-F4B4-A05B-C814-AD29B74422C6}"/>
          </ac:spMkLst>
        </pc:spChg>
        <pc:spChg chg="add mod">
          <ac:chgData name="Betsy Bowers" userId="83133ef9-3ee6-4fb2-9bf2-006e94f8ba96" providerId="ADAL" clId="{4AD92D4A-A7FD-4A82-911D-3C08BFCC5CCE}" dt="2024-08-16T16:07:51.308" v="12670" actId="1076"/>
          <ac:spMkLst>
            <pc:docMk/>
            <pc:sldMk cId="1017520779" sldId="332"/>
            <ac:spMk id="6" creationId="{157262B7-8925-EE60-1B6D-76F1885F1190}"/>
          </ac:spMkLst>
        </pc:spChg>
        <pc:spChg chg="del">
          <ac:chgData name="Betsy Bowers" userId="83133ef9-3ee6-4fb2-9bf2-006e94f8ba96" providerId="ADAL" clId="{4AD92D4A-A7FD-4A82-911D-3C08BFCC5CCE}" dt="2024-08-16T14:40:45.859" v="10890" actId="478"/>
          <ac:spMkLst>
            <pc:docMk/>
            <pc:sldMk cId="1017520779" sldId="332"/>
            <ac:spMk id="7" creationId="{6DDF84BB-27BA-9224-82A7-443D5D324353}"/>
          </ac:spMkLst>
        </pc:spChg>
        <pc:spChg chg="add mod">
          <ac:chgData name="Betsy Bowers" userId="83133ef9-3ee6-4fb2-9bf2-006e94f8ba96" providerId="ADAL" clId="{4AD92D4A-A7FD-4A82-911D-3C08BFCC5CCE}" dt="2024-08-16T16:09:12.307" v="12679" actId="207"/>
          <ac:spMkLst>
            <pc:docMk/>
            <pc:sldMk cId="1017520779" sldId="332"/>
            <ac:spMk id="8" creationId="{48DA2130-7696-C136-C0C3-EC55F5A4E9FD}"/>
          </ac:spMkLst>
        </pc:spChg>
        <pc:spChg chg="del">
          <ac:chgData name="Betsy Bowers" userId="83133ef9-3ee6-4fb2-9bf2-006e94f8ba96" providerId="ADAL" clId="{4AD92D4A-A7FD-4A82-911D-3C08BFCC5CCE}" dt="2024-08-16T15:11:35.308" v="11851" actId="21"/>
          <ac:spMkLst>
            <pc:docMk/>
            <pc:sldMk cId="1017520779" sldId="332"/>
            <ac:spMk id="9" creationId="{2B2E4630-2005-D218-3277-EF297DB6F85A}"/>
          </ac:spMkLst>
        </pc:spChg>
        <pc:spChg chg="del">
          <ac:chgData name="Betsy Bowers" userId="83133ef9-3ee6-4fb2-9bf2-006e94f8ba96" providerId="ADAL" clId="{4AD92D4A-A7FD-4A82-911D-3C08BFCC5CCE}" dt="2024-08-16T14:40:47.570" v="10891" actId="478"/>
          <ac:spMkLst>
            <pc:docMk/>
            <pc:sldMk cId="1017520779" sldId="332"/>
            <ac:spMk id="10" creationId="{EFFE733C-7931-82A2-F461-2A26DD2985A2}"/>
          </ac:spMkLst>
        </pc:spChg>
        <pc:spChg chg="del mod">
          <ac:chgData name="Betsy Bowers" userId="83133ef9-3ee6-4fb2-9bf2-006e94f8ba96" providerId="ADAL" clId="{4AD92D4A-A7FD-4A82-911D-3C08BFCC5CCE}" dt="2024-08-16T15:06:44.009" v="11785" actId="478"/>
          <ac:spMkLst>
            <pc:docMk/>
            <pc:sldMk cId="1017520779" sldId="332"/>
            <ac:spMk id="12" creationId="{3DC77570-13F1-AE99-B1E0-66E63AAE39BC}"/>
          </ac:spMkLst>
        </pc:spChg>
        <pc:spChg chg="del">
          <ac:chgData name="Betsy Bowers" userId="83133ef9-3ee6-4fb2-9bf2-006e94f8ba96" providerId="ADAL" clId="{4AD92D4A-A7FD-4A82-911D-3C08BFCC5CCE}" dt="2024-08-16T14:40:44.069" v="10889" actId="478"/>
          <ac:spMkLst>
            <pc:docMk/>
            <pc:sldMk cId="1017520779" sldId="332"/>
            <ac:spMk id="22" creationId="{154D82B9-46F0-0DBF-9AA7-1C948F055AC3}"/>
          </ac:spMkLst>
        </pc:spChg>
        <pc:spChg chg="mod">
          <ac:chgData name="Betsy Bowers" userId="83133ef9-3ee6-4fb2-9bf2-006e94f8ba96" providerId="ADAL" clId="{4AD92D4A-A7FD-4A82-911D-3C08BFCC5CCE}" dt="2024-08-16T15:13:08.972" v="11866" actId="1076"/>
          <ac:spMkLst>
            <pc:docMk/>
            <pc:sldMk cId="1017520779" sldId="332"/>
            <ac:spMk id="28" creationId="{A5CD6CBA-266D-2322-F981-63BB88E8C465}"/>
          </ac:spMkLst>
        </pc:spChg>
        <pc:spChg chg="del">
          <ac:chgData name="Betsy Bowers" userId="83133ef9-3ee6-4fb2-9bf2-006e94f8ba96" providerId="ADAL" clId="{4AD92D4A-A7FD-4A82-911D-3C08BFCC5CCE}" dt="2024-08-16T14:40:50.412" v="10892" actId="478"/>
          <ac:spMkLst>
            <pc:docMk/>
            <pc:sldMk cId="1017520779" sldId="332"/>
            <ac:spMk id="34" creationId="{00000000-0000-0000-0000-000000000000}"/>
          </ac:spMkLst>
        </pc:spChg>
        <pc:graphicFrameChg chg="add mod">
          <ac:chgData name="Betsy Bowers" userId="83133ef9-3ee6-4fb2-9bf2-006e94f8ba96" providerId="ADAL" clId="{4AD92D4A-A7FD-4A82-911D-3C08BFCC5CCE}" dt="2024-08-16T15:13:16.876" v="11867" actId="1076"/>
          <ac:graphicFrameMkLst>
            <pc:docMk/>
            <pc:sldMk cId="1017520779" sldId="332"/>
            <ac:graphicFrameMk id="5" creationId="{02303F88-8A6F-43D9-D3C7-718EFF4F5CCB}"/>
          </ac:graphicFrameMkLst>
        </pc:graphicFrameChg>
        <pc:picChg chg="mod modCrop">
          <ac:chgData name="Betsy Bowers" userId="83133ef9-3ee6-4fb2-9bf2-006e94f8ba96" providerId="ADAL" clId="{4AD92D4A-A7FD-4A82-911D-3C08BFCC5CCE}" dt="2024-08-16T16:07:03.092" v="12654" actId="14100"/>
          <ac:picMkLst>
            <pc:docMk/>
            <pc:sldMk cId="1017520779" sldId="332"/>
            <ac:picMk id="27" creationId="{FC264361-3035-ADB7-1B19-7E02160F152F}"/>
          </ac:picMkLst>
        </pc:picChg>
        <pc:picChg chg="del">
          <ac:chgData name="Betsy Bowers" userId="83133ef9-3ee6-4fb2-9bf2-006e94f8ba96" providerId="ADAL" clId="{4AD92D4A-A7FD-4A82-911D-3C08BFCC5CCE}" dt="2024-08-16T14:40:42.450" v="10888" actId="478"/>
          <ac:picMkLst>
            <pc:docMk/>
            <pc:sldMk cId="1017520779" sldId="332"/>
            <ac:picMk id="1030" creationId="{6078F7BF-B652-E313-7061-812E28A36745}"/>
          </ac:picMkLst>
        </pc:picChg>
      </pc:sldChg>
      <pc:sldChg chg="addSp delSp modSp new del mod modClrScheme chgLayout">
        <pc:chgData name="Betsy Bowers" userId="83133ef9-3ee6-4fb2-9bf2-006e94f8ba96" providerId="ADAL" clId="{4AD92D4A-A7FD-4A82-911D-3C08BFCC5CCE}" dt="2024-08-16T15:03:57.741" v="11702" actId="47"/>
        <pc:sldMkLst>
          <pc:docMk/>
          <pc:sldMk cId="3859593845" sldId="333"/>
        </pc:sldMkLst>
        <pc:spChg chg="del mod ord">
          <ac:chgData name="Betsy Bowers" userId="83133ef9-3ee6-4fb2-9bf2-006e94f8ba96" providerId="ADAL" clId="{4AD92D4A-A7FD-4A82-911D-3C08BFCC5CCE}" dt="2024-08-16T14:53:26.917" v="11364" actId="700"/>
          <ac:spMkLst>
            <pc:docMk/>
            <pc:sldMk cId="3859593845" sldId="333"/>
            <ac:spMk id="2" creationId="{9C6DFFE9-B822-1C83-B0EB-5F8736C8C6D6}"/>
          </ac:spMkLst>
        </pc:spChg>
        <pc:spChg chg="del mod ord">
          <ac:chgData name="Betsy Bowers" userId="83133ef9-3ee6-4fb2-9bf2-006e94f8ba96" providerId="ADAL" clId="{4AD92D4A-A7FD-4A82-911D-3C08BFCC5CCE}" dt="2024-08-16T14:53:26.917" v="11364" actId="700"/>
          <ac:spMkLst>
            <pc:docMk/>
            <pc:sldMk cId="3859593845" sldId="333"/>
            <ac:spMk id="3" creationId="{915675D7-91B1-0DE7-2400-E65A5762D6CD}"/>
          </ac:spMkLst>
        </pc:spChg>
        <pc:spChg chg="add del mod ord">
          <ac:chgData name="Betsy Bowers" userId="83133ef9-3ee6-4fb2-9bf2-006e94f8ba96" providerId="ADAL" clId="{4AD92D4A-A7FD-4A82-911D-3C08BFCC5CCE}" dt="2024-08-16T14:54:36.249" v="11388" actId="20577"/>
          <ac:spMkLst>
            <pc:docMk/>
            <pc:sldMk cId="3859593845" sldId="333"/>
            <ac:spMk id="4" creationId="{8EDB8963-B172-C630-3F85-3ADD1B7981CE}"/>
          </ac:spMkLst>
        </pc:spChg>
        <pc:spChg chg="add del mod ord">
          <ac:chgData name="Betsy Bowers" userId="83133ef9-3ee6-4fb2-9bf2-006e94f8ba96" providerId="ADAL" clId="{4AD92D4A-A7FD-4A82-911D-3C08BFCC5CCE}" dt="2024-08-16T14:54:39.978" v="11392" actId="20577"/>
          <ac:spMkLst>
            <pc:docMk/>
            <pc:sldMk cId="3859593845" sldId="333"/>
            <ac:spMk id="5" creationId="{34FB2A60-45D7-25D8-67E8-2C063FF2B4D5}"/>
          </ac:spMkLst>
        </pc:spChg>
        <pc:spChg chg="add del mod ord">
          <ac:chgData name="Betsy Bowers" userId="83133ef9-3ee6-4fb2-9bf2-006e94f8ba96" providerId="ADAL" clId="{4AD92D4A-A7FD-4A82-911D-3C08BFCC5CCE}" dt="2024-08-16T14:54:43.514" v="11395" actId="20577"/>
          <ac:spMkLst>
            <pc:docMk/>
            <pc:sldMk cId="3859593845" sldId="333"/>
            <ac:spMk id="6" creationId="{95ADE8DC-FFF9-F23B-B553-483E9C7EF207}"/>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0"/>
    </c:view3D>
    <c:floor>
      <c:thickness val="0"/>
      <c:spPr>
        <a:noFill/>
        <a:ln w="9525" cap="flat" cmpd="sng" algn="ctr">
          <a:solidFill>
            <a:schemeClr val="tx1">
              <a:lumMod val="15000"/>
              <a:lumOff val="85000"/>
            </a:schemeClr>
          </a:solidFill>
          <a:round/>
        </a:ln>
        <a:effectLst/>
        <a:sp3d contourW="9525">
          <a:contourClr>
            <a:schemeClr val="tx1">
              <a:lumMod val="15000"/>
              <a:lumOff val="85000"/>
            </a:schemeClr>
          </a:contourClr>
        </a:sp3d>
      </c:spPr>
    </c:floor>
    <c:sideWall>
      <c:thickness val="0"/>
      <c:spPr>
        <a:noFill/>
        <a:ln>
          <a:noFill/>
        </a:ln>
        <a:effectLst/>
        <a:sp3d/>
      </c:spPr>
    </c:sideWall>
    <c:backWall>
      <c:thickness val="0"/>
      <c:spPr>
        <a:noFill/>
        <a:ln>
          <a:noFill/>
        </a:ln>
        <a:effectLst/>
        <a:sp3d/>
      </c:spPr>
    </c:backWall>
    <c:plotArea>
      <c:layout/>
      <c:area3DChart>
        <c:grouping val="standard"/>
        <c:varyColors val="0"/>
        <c:ser>
          <c:idx val="0"/>
          <c:order val="0"/>
          <c:tx>
            <c:strRef>
              <c:f>Sheet1!$B$1</c:f>
              <c:strCache>
                <c:ptCount val="1"/>
                <c:pt idx="0">
                  <c:v>EPS</c:v>
                </c:pt>
              </c:strCache>
            </c:strRef>
          </c:tx>
          <c:spPr>
            <a:solidFill>
              <a:schemeClr val="accent1"/>
            </a:solidFill>
            <a:ln>
              <a:noFill/>
            </a:ln>
            <a:effectLst/>
            <a:sp3d/>
          </c:spPr>
          <c:cat>
            <c:strRef>
              <c:f>Sheet1!$A$2:$A$4</c:f>
              <c:strCache>
                <c:ptCount val="3"/>
                <c:pt idx="0">
                  <c:v>Office</c:v>
                </c:pt>
                <c:pt idx="1">
                  <c:v>School</c:v>
                </c:pt>
                <c:pt idx="2">
                  <c:v>Residence</c:v>
                </c:pt>
              </c:strCache>
            </c:strRef>
          </c:cat>
          <c:val>
            <c:numRef>
              <c:f>Sheet1!$B$2:$B$4</c:f>
              <c:numCache>
                <c:formatCode>General</c:formatCode>
                <c:ptCount val="3"/>
                <c:pt idx="0">
                  <c:v>0.79</c:v>
                </c:pt>
                <c:pt idx="1">
                  <c:v>0.48</c:v>
                </c:pt>
                <c:pt idx="2">
                  <c:v>7.33</c:v>
                </c:pt>
              </c:numCache>
            </c:numRef>
          </c:val>
          <c:extLst>
            <c:ext xmlns:c16="http://schemas.microsoft.com/office/drawing/2014/chart" uri="{C3380CC4-5D6E-409C-BE32-E72D297353CC}">
              <c16:uniqueId val="{00000000-50D4-4523-BE28-B558617F194B}"/>
            </c:ext>
          </c:extLst>
        </c:ser>
        <c:ser>
          <c:idx val="1"/>
          <c:order val="1"/>
          <c:tx>
            <c:strRef>
              <c:f>Sheet1!$C$1</c:f>
              <c:strCache>
                <c:ptCount val="1"/>
                <c:pt idx="0">
                  <c:v>NSRL</c:v>
                </c:pt>
              </c:strCache>
            </c:strRef>
          </c:tx>
          <c:spPr>
            <a:solidFill>
              <a:schemeClr val="accent2"/>
            </a:solidFill>
            <a:ln>
              <a:noFill/>
            </a:ln>
            <a:effectLst/>
            <a:sp3d/>
          </c:spPr>
          <c:cat>
            <c:strRef>
              <c:f>Sheet1!$A$2:$A$4</c:f>
              <c:strCache>
                <c:ptCount val="3"/>
                <c:pt idx="0">
                  <c:v>Office</c:v>
                </c:pt>
                <c:pt idx="1">
                  <c:v>School</c:v>
                </c:pt>
                <c:pt idx="2">
                  <c:v>Residence</c:v>
                </c:pt>
              </c:strCache>
            </c:strRef>
          </c:cat>
          <c:val>
            <c:numRef>
              <c:f>Sheet1!$C$2:$C$4</c:f>
              <c:numCache>
                <c:formatCode>General</c:formatCode>
                <c:ptCount val="3"/>
                <c:pt idx="0">
                  <c:v>27</c:v>
                </c:pt>
                <c:pt idx="1">
                  <c:v>27</c:v>
                </c:pt>
                <c:pt idx="2">
                  <c:v>27</c:v>
                </c:pt>
              </c:numCache>
            </c:numRef>
          </c:val>
          <c:extLst>
            <c:ext xmlns:c16="http://schemas.microsoft.com/office/drawing/2014/chart" uri="{C3380CC4-5D6E-409C-BE32-E72D297353CC}">
              <c16:uniqueId val="{00000001-50D4-4523-BE28-B558617F194B}"/>
            </c:ext>
          </c:extLst>
        </c:ser>
        <c:dLbls>
          <c:showLegendKey val="0"/>
          <c:showVal val="0"/>
          <c:showCatName val="0"/>
          <c:showSerName val="0"/>
          <c:showPercent val="0"/>
          <c:showBubbleSize val="0"/>
        </c:dLbls>
        <c:axId val="1734891296"/>
        <c:axId val="1377275824"/>
        <c:axId val="2048395968"/>
      </c:area3DChart>
      <c:catAx>
        <c:axId val="173489129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77275824"/>
        <c:crosses val="autoZero"/>
        <c:auto val="1"/>
        <c:lblAlgn val="ctr"/>
        <c:lblOffset val="100"/>
        <c:noMultiLvlLbl val="0"/>
      </c:catAx>
      <c:valAx>
        <c:axId val="13772758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34891296"/>
        <c:crosses val="autoZero"/>
        <c:crossBetween val="midCat"/>
      </c:valAx>
      <c:serAx>
        <c:axId val="2048395968"/>
        <c:scaling>
          <c:orientation val="minMax"/>
        </c:scaling>
        <c:delete val="0"/>
        <c:axPos val="b"/>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77275824"/>
        <c:crosses val="autoZero"/>
      </c:serAx>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6E0F08-059B-407A-A4BE-F61B14C366CF}" type="datetimeFigureOut">
              <a:rPr lang="en-US" smtClean="0"/>
              <a:pPr/>
              <a:t>8/16/2024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FCF2B9-95B1-4467-A3B1-EBF3FC9261B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AFCF2B9-95B1-4467-A3B1-EBF3FC9261B1}" type="slidenum">
              <a:rPr lang="en-US" smtClean="0"/>
              <a:pPr/>
              <a:t>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08A5DD1-EB0A-4ADB-867F-87F774EAEA97}" type="datetimeFigureOut">
              <a:rPr lang="en-US" smtClean="0"/>
              <a:pPr/>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30FC6-4831-47EF-ADFA-137017E16F9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8A5DD1-EB0A-4ADB-867F-87F774EAEA97}" type="datetimeFigureOut">
              <a:rPr lang="en-US" smtClean="0"/>
              <a:pPr/>
              <a:t>8/16/2024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B30FC6-4831-47EF-ADFA-137017E16F9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8A5DD1-EB0A-4ADB-867F-87F774EAEA97}" type="datetimeFigureOut">
              <a:rPr lang="en-US" smtClean="0"/>
              <a:pPr/>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30FC6-4831-47EF-ADFA-137017E16F9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8A5DD1-EB0A-4ADB-867F-87F774EAEA97}" type="datetimeFigureOut">
              <a:rPr lang="en-US" smtClean="0"/>
              <a:pPr/>
              <a:t>8/16/2024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B30FC6-4831-47EF-ADFA-137017E16F9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8A5DD1-EB0A-4ADB-867F-87F774EAEA97}" type="datetimeFigureOut">
              <a:rPr lang="en-US" smtClean="0"/>
              <a:pPr/>
              <a:t>8/16/2024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B30FC6-4831-47EF-ADFA-137017E16F9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08A5DD1-EB0A-4ADB-867F-87F774EAEA97}" type="datetimeFigureOut">
              <a:rPr lang="en-US" smtClean="0"/>
              <a:pPr/>
              <a:t>8/16/2024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B30FC6-4831-47EF-ADFA-137017E16F9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08A5DD1-EB0A-4ADB-867F-87F774EAEA97}" type="datetimeFigureOut">
              <a:rPr lang="en-US" smtClean="0"/>
              <a:pPr/>
              <a:t>8/16/2024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B30FC6-4831-47EF-ADFA-137017E16F9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08A5DD1-EB0A-4ADB-867F-87F774EAEA97}" type="datetimeFigureOut">
              <a:rPr lang="en-US" smtClean="0"/>
              <a:pPr/>
              <a:t>8/16/2024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1B30FC6-4831-47EF-ADFA-137017E16F9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8A5DD1-EB0A-4ADB-867F-87F774EAEA97}" type="datetimeFigureOut">
              <a:rPr lang="en-US" smtClean="0"/>
              <a:pPr/>
              <a:t>8/16/2024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1B30FC6-4831-47EF-ADFA-137017E16F9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408A5DD1-EB0A-4ADB-867F-87F774EAEA97}" type="datetimeFigureOut">
              <a:rPr lang="en-US" smtClean="0"/>
              <a:pPr/>
              <a:t>8/16/2024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B30FC6-4831-47EF-ADFA-137017E16F9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408A5DD1-EB0A-4ADB-867F-87F774EAEA97}" type="datetimeFigureOut">
              <a:rPr lang="en-US" smtClean="0"/>
              <a:pPr/>
              <a:t>8/16/2024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B30FC6-4831-47EF-ADFA-137017E16F9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08A5DD1-EB0A-4ADB-867F-87F774EAEA97}" type="datetimeFigureOut">
              <a:rPr lang="en-US" smtClean="0"/>
              <a:pPr/>
              <a:t>8/16/2024</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1B30FC6-4831-47EF-ADFA-137017E16F9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codes.lp.findlaw.com/cacode/HSC/1/d20/6.6/s25249.10" TargetMode="External"/><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3FCA96A-0221-62FE-3281-705F115103AD}"/>
              </a:ext>
            </a:extLst>
          </p:cNvPr>
          <p:cNvSpPr txBox="1"/>
          <p:nvPr/>
        </p:nvSpPr>
        <p:spPr>
          <a:xfrm>
            <a:off x="3851920" y="2030234"/>
            <a:ext cx="4637376" cy="2791405"/>
          </a:xfrm>
          <a:prstGeom prst="rect">
            <a:avLst/>
          </a:prstGeom>
          <a:noFill/>
        </p:spPr>
        <p:txBody>
          <a:bodyPr wrap="square" rtlCol="0">
            <a:spAutoFit/>
          </a:bodyPr>
          <a:lstStyle/>
          <a:p>
            <a:pPr>
              <a:lnSpc>
                <a:spcPts val="1500"/>
              </a:lnSpc>
            </a:pPr>
            <a:r>
              <a:rPr lang="en-US" sz="1600" dirty="0"/>
              <a:t>The Body of Research on Plastic Is Extensive.</a:t>
            </a:r>
          </a:p>
          <a:p>
            <a:pPr>
              <a:lnSpc>
                <a:spcPts val="1500"/>
              </a:lnSpc>
            </a:pPr>
            <a:endParaRPr lang="en-US" sz="1600" dirty="0"/>
          </a:p>
          <a:p>
            <a:pPr>
              <a:lnSpc>
                <a:spcPts val="1500"/>
              </a:lnSpc>
            </a:pPr>
            <a:r>
              <a:rPr lang="en-US" sz="1600" dirty="0"/>
              <a:t>Are All Plastics Toxic?</a:t>
            </a:r>
          </a:p>
          <a:p>
            <a:pPr>
              <a:lnSpc>
                <a:spcPts val="1500"/>
              </a:lnSpc>
            </a:pPr>
            <a:endParaRPr lang="en-US" sz="1600" dirty="0"/>
          </a:p>
          <a:p>
            <a:pPr>
              <a:lnSpc>
                <a:spcPts val="1500"/>
              </a:lnSpc>
            </a:pPr>
            <a:r>
              <a:rPr lang="en-US" sz="1600" dirty="0"/>
              <a:t>Are NGO, UNEP or Industry Interpretations Accurate or Inaccurate?</a:t>
            </a:r>
          </a:p>
          <a:p>
            <a:pPr>
              <a:lnSpc>
                <a:spcPts val="1500"/>
              </a:lnSpc>
            </a:pPr>
            <a:endParaRPr lang="en-US" sz="1600" dirty="0"/>
          </a:p>
          <a:p>
            <a:pPr>
              <a:lnSpc>
                <a:spcPts val="1500"/>
              </a:lnSpc>
            </a:pPr>
            <a:r>
              <a:rPr lang="en-US" sz="1600" dirty="0"/>
              <a:t>Is Data Transparency Evident For The Science Supporting Policy Considerations?</a:t>
            </a:r>
          </a:p>
          <a:p>
            <a:pPr>
              <a:lnSpc>
                <a:spcPts val="1500"/>
              </a:lnSpc>
            </a:pPr>
            <a:endParaRPr lang="en-US" sz="1600" dirty="0"/>
          </a:p>
          <a:p>
            <a:pPr>
              <a:lnSpc>
                <a:spcPts val="1500"/>
              </a:lnSpc>
            </a:pPr>
            <a:r>
              <a:rPr lang="en-US" sz="1600" dirty="0"/>
              <a:t>Problematic Plastics Are Classified Without Criteria</a:t>
            </a:r>
          </a:p>
          <a:p>
            <a:pPr>
              <a:lnSpc>
                <a:spcPts val="1500"/>
              </a:lnSpc>
            </a:pPr>
            <a:endParaRPr lang="en-US" sz="1600" dirty="0"/>
          </a:p>
          <a:p>
            <a:pPr>
              <a:lnSpc>
                <a:spcPts val="1500"/>
              </a:lnSpc>
            </a:pPr>
            <a:r>
              <a:rPr lang="en-US" sz="1600" dirty="0"/>
              <a:t>Is Scientific Information On Plastic Pollution Being Used Out Of Context?</a:t>
            </a:r>
          </a:p>
        </p:txBody>
      </p:sp>
      <p:sp>
        <p:nvSpPr>
          <p:cNvPr id="5" name="TextBox 4">
            <a:extLst>
              <a:ext uri="{FF2B5EF4-FFF2-40B4-BE49-F238E27FC236}">
                <a16:creationId xmlns:a16="http://schemas.microsoft.com/office/drawing/2014/main" id="{E8627CCA-ADB0-8ED8-A4CA-A6823B624B15}"/>
              </a:ext>
            </a:extLst>
          </p:cNvPr>
          <p:cNvSpPr txBox="1"/>
          <p:nvPr/>
        </p:nvSpPr>
        <p:spPr>
          <a:xfrm>
            <a:off x="611560" y="702494"/>
            <a:ext cx="8032217" cy="954107"/>
          </a:xfrm>
          <a:prstGeom prst="rect">
            <a:avLst/>
          </a:prstGeom>
          <a:noFill/>
        </p:spPr>
        <p:txBody>
          <a:bodyPr wrap="square">
            <a:spAutoFit/>
          </a:bodyPr>
          <a:lstStyle/>
          <a:p>
            <a:pPr algn="ctr"/>
            <a:r>
              <a:rPr lang="en-US" sz="2800" dirty="0">
                <a:solidFill>
                  <a:srgbClr val="156082"/>
                </a:solidFill>
              </a:rPr>
              <a:t>UNEP Plastic Pollution Treaty </a:t>
            </a:r>
          </a:p>
          <a:p>
            <a:pPr algn="ctr"/>
            <a:r>
              <a:rPr lang="en-US" sz="2800" b="1" dirty="0">
                <a:solidFill>
                  <a:srgbClr val="156082"/>
                </a:solidFill>
              </a:rPr>
              <a:t>Scientific Checks &amp; Balances</a:t>
            </a:r>
          </a:p>
        </p:txBody>
      </p:sp>
      <p:pic>
        <p:nvPicPr>
          <p:cNvPr id="5128" name="Picture 8" descr="Maybe Icon #69359 - Free Icons Library">
            <a:extLst>
              <a:ext uri="{FF2B5EF4-FFF2-40B4-BE49-F238E27FC236}">
                <a16:creationId xmlns:a16="http://schemas.microsoft.com/office/drawing/2014/main" id="{8C73E46F-4A62-8ECF-8A6C-030A79A192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84468" y="2475025"/>
            <a:ext cx="249740" cy="262885"/>
          </a:xfrm>
          <a:prstGeom prst="rect">
            <a:avLst/>
          </a:prstGeom>
          <a:noFill/>
          <a:extLst>
            <a:ext uri="{909E8E84-426E-40DD-AFC4-6F175D3DCCD1}">
              <a14:hiddenFill xmlns:a14="http://schemas.microsoft.com/office/drawing/2010/main">
                <a:solidFill>
                  <a:srgbClr val="FFFFFF"/>
                </a:solidFill>
              </a14:hiddenFill>
            </a:ext>
          </a:extLst>
        </p:spPr>
      </p:pic>
      <p:pic>
        <p:nvPicPr>
          <p:cNvPr id="5130" name="Picture 10" descr="Icon No #67099 - Free Icons Library">
            <a:extLst>
              <a:ext uri="{FF2B5EF4-FFF2-40B4-BE49-F238E27FC236}">
                <a16:creationId xmlns:a16="http://schemas.microsoft.com/office/drawing/2014/main" id="{36E0A95E-1534-6622-1D06-2FA0EF1657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3405698" y="3495290"/>
            <a:ext cx="249740" cy="249740"/>
          </a:xfrm>
          <a:prstGeom prst="rect">
            <a:avLst/>
          </a:prstGeom>
          <a:noFill/>
          <a:extLst>
            <a:ext uri="{909E8E84-426E-40DD-AFC4-6F175D3DCCD1}">
              <a14:hiddenFill xmlns:a14="http://schemas.microsoft.com/office/drawing/2010/main">
                <a:solidFill>
                  <a:srgbClr val="FFFFFF"/>
                </a:solidFill>
              </a14:hiddenFill>
            </a:ext>
          </a:extLst>
        </p:spPr>
      </p:pic>
      <p:pic>
        <p:nvPicPr>
          <p:cNvPr id="5132" name="Picture 12" descr="Tick Transparent Image | PNG Play">
            <a:extLst>
              <a:ext uri="{FF2B5EF4-FFF2-40B4-BE49-F238E27FC236}">
                <a16:creationId xmlns:a16="http://schemas.microsoft.com/office/drawing/2014/main" id="{0C3CFD73-C042-2986-D6BD-C2BE1946A90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3704" y="2007291"/>
            <a:ext cx="316896" cy="31689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2" descr="Tick Transparent Image | PNG Play">
            <a:extLst>
              <a:ext uri="{FF2B5EF4-FFF2-40B4-BE49-F238E27FC236}">
                <a16:creationId xmlns:a16="http://schemas.microsoft.com/office/drawing/2014/main" id="{D6A9C52C-65AF-42AD-EFE2-F37C6CDDA5D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8072" y="4563796"/>
            <a:ext cx="316897" cy="316897"/>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8" descr="Maybe Icon #69359 - Free Icons Library">
            <a:extLst>
              <a:ext uri="{FF2B5EF4-FFF2-40B4-BE49-F238E27FC236}">
                <a16:creationId xmlns:a16="http://schemas.microsoft.com/office/drawing/2014/main" id="{1BC14909-1102-2067-D20D-D65D95B997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5698" y="2903166"/>
            <a:ext cx="249740" cy="262885"/>
          </a:xfrm>
          <a:prstGeom prst="rect">
            <a:avLst/>
          </a:prstGeom>
          <a:noFill/>
          <a:extLst>
            <a:ext uri="{909E8E84-426E-40DD-AFC4-6F175D3DCCD1}">
              <a14:hiddenFill xmlns:a14="http://schemas.microsoft.com/office/drawing/2010/main">
                <a:solidFill>
                  <a:srgbClr val="FFFFFF"/>
                </a:solidFill>
              </a14:hiddenFill>
            </a:ext>
          </a:extLst>
        </p:spPr>
      </p:pic>
      <p:sp>
        <p:nvSpPr>
          <p:cNvPr id="16" name="Text Box 143">
            <a:extLst>
              <a:ext uri="{FF2B5EF4-FFF2-40B4-BE49-F238E27FC236}">
                <a16:creationId xmlns:a16="http://schemas.microsoft.com/office/drawing/2014/main" id="{A0BEE6F2-0A47-2250-DCBB-0F47381E5578}"/>
              </a:ext>
            </a:extLst>
          </p:cNvPr>
          <p:cNvSpPr txBox="1"/>
          <p:nvPr/>
        </p:nvSpPr>
        <p:spPr>
          <a:xfrm>
            <a:off x="712010" y="1984452"/>
            <a:ext cx="2061210" cy="3085491"/>
          </a:xfrm>
          <a:prstGeom prst="rect">
            <a:avLst/>
          </a:prstGeom>
          <a:solidFill>
            <a:schemeClr val="bg1"/>
          </a:solidFill>
          <a:ln w="6350">
            <a:noFill/>
          </a:ln>
          <a:effectLst>
            <a:outerShdw dist="19050" dir="10800000" algn="r" rotWithShape="0">
              <a:schemeClr val="accent2"/>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228600" tIns="137160" rIns="0" bIns="137160" numCol="1" spcCol="0" rtlCol="0" fromWordArt="0" anchor="t" anchorCtr="0" forceAA="0" compatLnSpc="1">
            <a:prstTxWarp prst="textNoShape">
              <a:avLst/>
            </a:prstTxWarp>
            <a:noAutofit/>
          </a:bodyPr>
          <a:lstStyle/>
          <a:p>
            <a:pPr marL="0" marR="0">
              <a:spcBef>
                <a:spcPts val="0"/>
              </a:spcBef>
              <a:spcAft>
                <a:spcPts val="0"/>
              </a:spcAft>
            </a:pPr>
            <a:r>
              <a:rPr lang="en-US" sz="1500" i="1" kern="1200" dirty="0">
                <a:solidFill>
                  <a:srgbClr val="A6A6A6"/>
                </a:solidFill>
                <a:effectLst/>
                <a:highlight>
                  <a:srgbClr val="FFFFFF"/>
                </a:highlight>
                <a:ea typeface="Times New Roman" panose="02020603050405020304" pitchFamily="18" charset="0"/>
                <a:cs typeface="Times New Roman" panose="02020603050405020304" pitchFamily="18" charset="0"/>
              </a:rPr>
              <a:t>Some think science can provide definitive, complete and foolproof answers. But given the</a:t>
            </a:r>
            <a:r>
              <a:rPr lang="en-US" sz="1500" i="1" dirty="0">
                <a:solidFill>
                  <a:srgbClr val="A6A6A6"/>
                </a:solidFill>
                <a:highlight>
                  <a:srgbClr val="FFFFFF"/>
                </a:highlight>
                <a:ea typeface="Times New Roman" panose="02020603050405020304" pitchFamily="18" charset="0"/>
                <a:cs typeface="Times New Roman" panose="02020603050405020304" pitchFamily="18" charset="0"/>
              </a:rPr>
              <a:t> world’s complexity, different </a:t>
            </a:r>
            <a:r>
              <a:rPr lang="en-US" sz="1500" i="1" kern="1200" dirty="0">
                <a:solidFill>
                  <a:srgbClr val="A6A6A6"/>
                </a:solidFill>
                <a:effectLst/>
                <a:highlight>
                  <a:srgbClr val="FFFFFF"/>
                </a:highlight>
                <a:ea typeface="Times New Roman" panose="02020603050405020304" pitchFamily="18" charset="0"/>
                <a:cs typeface="Times New Roman" panose="02020603050405020304" pitchFamily="18" charset="0"/>
              </a:rPr>
              <a:t>research modalities and replication limits, critical thinking must be embraced to develop policies that work.</a:t>
            </a:r>
            <a:endParaRPr lang="en-US" sz="1500" i="1" kern="100" dirty="0">
              <a:effectLst/>
              <a:ea typeface="Aptos" panose="020B000402020202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580E0C40-A57D-4216-FD9A-4049204D510C}"/>
              </a:ext>
            </a:extLst>
          </p:cNvPr>
          <p:cNvSpPr txBox="1"/>
          <p:nvPr/>
        </p:nvSpPr>
        <p:spPr>
          <a:xfrm>
            <a:off x="827584" y="5507269"/>
            <a:ext cx="8032217" cy="523220"/>
          </a:xfrm>
          <a:prstGeom prst="rect">
            <a:avLst/>
          </a:prstGeom>
          <a:noFill/>
        </p:spPr>
        <p:txBody>
          <a:bodyPr wrap="square">
            <a:spAutoFit/>
          </a:bodyPr>
          <a:lstStyle/>
          <a:p>
            <a:pPr algn="ctr"/>
            <a:r>
              <a:rPr lang="en-US" sz="2800" dirty="0">
                <a:solidFill>
                  <a:srgbClr val="156082"/>
                </a:solidFill>
              </a:rPr>
              <a:t>Know How To Ask The Right Questions</a:t>
            </a:r>
            <a:endParaRPr lang="en-US" sz="2800" b="1" dirty="0">
              <a:solidFill>
                <a:srgbClr val="156082"/>
              </a:solidFill>
            </a:endParaRPr>
          </a:p>
        </p:txBody>
      </p:sp>
      <p:pic>
        <p:nvPicPr>
          <p:cNvPr id="2" name="Picture 8" descr="Maybe Icon #69359 - Free Icons Library">
            <a:extLst>
              <a:ext uri="{FF2B5EF4-FFF2-40B4-BE49-F238E27FC236}">
                <a16:creationId xmlns:a16="http://schemas.microsoft.com/office/drawing/2014/main" id="{3CEC9080-53AA-3BEB-83F2-D8CB9C6ED0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86650" y="4004212"/>
            <a:ext cx="249740" cy="2628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3808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7F31BAC-437D-B93B-BB04-B2DD4301FD1B}"/>
              </a:ext>
            </a:extLst>
          </p:cNvPr>
          <p:cNvGraphicFramePr>
            <a:graphicFrameLocks noGrp="1"/>
          </p:cNvGraphicFramePr>
          <p:nvPr>
            <p:extLst>
              <p:ext uri="{D42A27DB-BD31-4B8C-83A1-F6EECF244321}">
                <p14:modId xmlns:p14="http://schemas.microsoft.com/office/powerpoint/2010/main" val="1291022760"/>
              </p:ext>
            </p:extLst>
          </p:nvPr>
        </p:nvGraphicFramePr>
        <p:xfrm>
          <a:off x="2323176" y="2210426"/>
          <a:ext cx="5541002" cy="1091130"/>
        </p:xfrm>
        <a:graphic>
          <a:graphicData uri="http://schemas.openxmlformats.org/drawingml/2006/table">
            <a:tbl>
              <a:tblPr firstRow="1" firstCol="1" bandRow="1">
                <a:tableStyleId>{5C22544A-7EE6-4342-B048-85BDC9FD1C3A}</a:tableStyleId>
              </a:tblPr>
              <a:tblGrid>
                <a:gridCol w="5541002">
                  <a:extLst>
                    <a:ext uri="{9D8B030D-6E8A-4147-A177-3AD203B41FA5}">
                      <a16:colId xmlns:a16="http://schemas.microsoft.com/office/drawing/2014/main" val="436676410"/>
                    </a:ext>
                  </a:extLst>
                </a:gridCol>
              </a:tblGrid>
              <a:tr h="10911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u="sng" dirty="0">
                          <a:solidFill>
                            <a:srgbClr val="156082"/>
                          </a:solidFill>
                          <a:effectLst/>
                        </a:rPr>
                        <a:t>False Claim</a:t>
                      </a:r>
                      <a:r>
                        <a:rPr lang="en-US" sz="1800" b="1" dirty="0">
                          <a:solidFill>
                            <a:srgbClr val="156082"/>
                          </a:solidFill>
                          <a:effectLst/>
                        </a:rPr>
                        <a:t>: </a:t>
                      </a:r>
                      <a:r>
                        <a:rPr lang="en-US" sz="1800" b="0" dirty="0">
                          <a:solidFill>
                            <a:srgbClr val="156082"/>
                          </a:solidFill>
                          <a:effectLst/>
                        </a:rPr>
                        <a:t>“Polystyrene foam </a:t>
                      </a:r>
                      <a:r>
                        <a:rPr lang="en-US" sz="1200" b="0" dirty="0">
                          <a:solidFill>
                            <a:srgbClr val="156082"/>
                          </a:solidFill>
                          <a:effectLst/>
                        </a:rPr>
                        <a:t>contains styrene, which has been </a:t>
                      </a:r>
                      <a:r>
                        <a:rPr lang="en-US" sz="1800" b="0" dirty="0">
                          <a:solidFill>
                            <a:srgbClr val="156082"/>
                          </a:solidFill>
                          <a:effectLst/>
                        </a:rPr>
                        <a:t>linked to cancer, vision and hearing loss, </a:t>
                      </a:r>
                      <a:r>
                        <a:rPr lang="en-US" sz="1200" b="0" dirty="0">
                          <a:solidFill>
                            <a:srgbClr val="156082"/>
                          </a:solidFill>
                          <a:effectLst/>
                        </a:rPr>
                        <a:t>impaired memory and concentration, and nervous system effects</a:t>
                      </a:r>
                      <a:r>
                        <a:rPr lang="en-US" sz="1800" b="0" dirty="0">
                          <a:solidFill>
                            <a:srgbClr val="156082"/>
                          </a:solidFill>
                          <a:effectLst/>
                        </a:rPr>
                        <a:t>.”</a:t>
                      </a:r>
                      <a:endParaRPr lang="en-US" sz="1800" b="0" dirty="0">
                        <a:solidFill>
                          <a:srgbClr val="156082"/>
                        </a:solidFill>
                        <a:effectLst>
                          <a:outerShdw blurRad="38100" dist="38100" dir="2700000" algn="tl">
                            <a:srgbClr val="000000">
                              <a:alpha val="43137"/>
                            </a:srgbClr>
                          </a:outerShdw>
                        </a:effectLst>
                      </a:endParaRPr>
                    </a:p>
                  </a:txBody>
                  <a:tcPr marL="68580" marR="68580" marT="0" marB="0">
                    <a:noFill/>
                  </a:tcPr>
                </a:tc>
                <a:extLst>
                  <a:ext uri="{0D108BD9-81ED-4DB2-BD59-A6C34878D82A}">
                    <a16:rowId xmlns:a16="http://schemas.microsoft.com/office/drawing/2014/main" val="61940583"/>
                  </a:ext>
                </a:extLst>
              </a:tr>
            </a:tbl>
          </a:graphicData>
        </a:graphic>
      </p:graphicFrame>
      <p:sp>
        <p:nvSpPr>
          <p:cNvPr id="6" name="Subtitle 15">
            <a:extLst>
              <a:ext uri="{FF2B5EF4-FFF2-40B4-BE49-F238E27FC236}">
                <a16:creationId xmlns:a16="http://schemas.microsoft.com/office/drawing/2014/main" id="{9B773904-E1F2-4B6A-F18E-94ED199C7A5E}"/>
              </a:ext>
            </a:extLst>
          </p:cNvPr>
          <p:cNvSpPr txBox="1">
            <a:spLocks/>
          </p:cNvSpPr>
          <p:nvPr/>
        </p:nvSpPr>
        <p:spPr>
          <a:xfrm>
            <a:off x="2333715" y="3140968"/>
            <a:ext cx="5982481" cy="37995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200" b="1" dirty="0"/>
              <a:t>Reference:  Potential Toxicity of Polystyrene </a:t>
            </a:r>
            <a:r>
              <a:rPr lang="en-US" sz="1200" b="1" dirty="0" err="1"/>
              <a:t>Micropolastics</a:t>
            </a:r>
            <a:endParaRPr lang="en-US" sz="1200" b="1" dirty="0"/>
          </a:p>
          <a:p>
            <a:endParaRPr lang="en-US" dirty="0"/>
          </a:p>
        </p:txBody>
      </p:sp>
      <p:sp>
        <p:nvSpPr>
          <p:cNvPr id="7" name="TextBox 6">
            <a:extLst>
              <a:ext uri="{FF2B5EF4-FFF2-40B4-BE49-F238E27FC236}">
                <a16:creationId xmlns:a16="http://schemas.microsoft.com/office/drawing/2014/main" id="{BD61C96B-2EE8-71DF-4F71-F90438B6802A}"/>
              </a:ext>
            </a:extLst>
          </p:cNvPr>
          <p:cNvSpPr txBox="1"/>
          <p:nvPr/>
        </p:nvSpPr>
        <p:spPr>
          <a:xfrm>
            <a:off x="2333715" y="3831791"/>
            <a:ext cx="5613030" cy="2031325"/>
          </a:xfrm>
          <a:prstGeom prst="rect">
            <a:avLst/>
          </a:prstGeom>
          <a:noFill/>
        </p:spPr>
        <p:txBody>
          <a:bodyPr wrap="square">
            <a:spAutoFit/>
          </a:bodyPr>
          <a:lstStyle/>
          <a:p>
            <a:r>
              <a:rPr lang="en-US" b="1" u="sng" dirty="0">
                <a:solidFill>
                  <a:srgbClr val="156082"/>
                </a:solidFill>
                <a:highlight>
                  <a:srgbClr val="F7F7F7"/>
                </a:highlight>
                <a:latin typeface="MuseoSans"/>
              </a:rPr>
              <a:t>Research Conclusions</a:t>
            </a:r>
            <a:r>
              <a:rPr lang="en-US" b="1" dirty="0">
                <a:solidFill>
                  <a:srgbClr val="156082"/>
                </a:solidFill>
                <a:highlight>
                  <a:srgbClr val="F7F7F7"/>
                </a:highlight>
                <a:latin typeface="MuseoSans"/>
              </a:rPr>
              <a:t>: </a:t>
            </a:r>
            <a:r>
              <a:rPr lang="en-US" i="0" dirty="0">
                <a:solidFill>
                  <a:srgbClr val="156082"/>
                </a:solidFill>
                <a:effectLst/>
                <a:highlight>
                  <a:srgbClr val="F7F7F7"/>
                </a:highlight>
                <a:latin typeface="MuseoSans"/>
              </a:rPr>
              <a:t>“</a:t>
            </a:r>
            <a:r>
              <a:rPr lang="en-US" dirty="0">
                <a:solidFill>
                  <a:srgbClr val="156082"/>
                </a:solidFill>
              </a:rPr>
              <a:t>The study confirmed that </a:t>
            </a:r>
            <a:r>
              <a:rPr lang="en-US" b="1" u="sng" dirty="0">
                <a:solidFill>
                  <a:srgbClr val="D48A2B"/>
                </a:solidFill>
              </a:rPr>
              <a:t>PS particles were not toxic to human cells</a:t>
            </a:r>
            <a:r>
              <a:rPr lang="en-US" dirty="0">
                <a:solidFill>
                  <a:srgbClr val="156082"/>
                </a:solidFill>
              </a:rPr>
              <a:t> at a dosage of ~500µg/mL and PS particles with diameters of 10-11 µm were not significantly cytotoxic”. Further, “It could be concluded that PS particles are not cytotoxic to HDFs and PBMCs in usual conditions but might cause damage in extreme, high concentrations.”</a:t>
            </a:r>
          </a:p>
        </p:txBody>
      </p:sp>
      <p:sp>
        <p:nvSpPr>
          <p:cNvPr id="10" name="TextBox 9">
            <a:extLst>
              <a:ext uri="{FF2B5EF4-FFF2-40B4-BE49-F238E27FC236}">
                <a16:creationId xmlns:a16="http://schemas.microsoft.com/office/drawing/2014/main" id="{601EBCA3-BB57-58FF-3946-FA0CD9991FC7}"/>
              </a:ext>
            </a:extLst>
          </p:cNvPr>
          <p:cNvSpPr txBox="1"/>
          <p:nvPr/>
        </p:nvSpPr>
        <p:spPr>
          <a:xfrm>
            <a:off x="629362" y="5977304"/>
            <a:ext cx="6513036" cy="246221"/>
          </a:xfrm>
          <a:prstGeom prst="rect">
            <a:avLst/>
          </a:prstGeom>
          <a:noFill/>
        </p:spPr>
        <p:txBody>
          <a:bodyPr wrap="square">
            <a:spAutoFit/>
          </a:bodyPr>
          <a:lstStyle/>
          <a:p>
            <a:r>
              <a:rPr lang="en-US" sz="1000" dirty="0">
                <a:solidFill>
                  <a:schemeClr val="tx1">
                    <a:lumMod val="65000"/>
                    <a:lumOff val="35000"/>
                  </a:schemeClr>
                </a:solidFill>
              </a:rPr>
              <a:t>Potential Toxicity of Polystyrene Microplastic Particles, Yonsei University, South Korea  December 1, 2020</a:t>
            </a:r>
            <a:endParaRPr lang="en-US" sz="1000" b="0" dirty="0">
              <a:solidFill>
                <a:schemeClr val="bg1"/>
              </a:solidFill>
            </a:endParaRPr>
          </a:p>
        </p:txBody>
      </p:sp>
      <p:pic>
        <p:nvPicPr>
          <p:cNvPr id="11" name="Picture 2" descr="Image result for californians against waste">
            <a:extLst>
              <a:ext uri="{FF2B5EF4-FFF2-40B4-BE49-F238E27FC236}">
                <a16:creationId xmlns:a16="http://schemas.microsoft.com/office/drawing/2014/main" id="{CF059198-6FE6-A060-B01E-B33098F1E5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804" y="1988718"/>
            <a:ext cx="1107654" cy="126188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4" descr="(PDF) Potential toxicity of polystyrene microplastic particles">
            <a:extLst>
              <a:ext uri="{FF2B5EF4-FFF2-40B4-BE49-F238E27FC236}">
                <a16:creationId xmlns:a16="http://schemas.microsoft.com/office/drawing/2014/main" id="{6F505F51-1A51-BC31-3B50-4BF318826B6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4684" t="882" r="5696" b="45828"/>
          <a:stretch/>
        </p:blipFill>
        <p:spPr bwMode="auto">
          <a:xfrm>
            <a:off x="467544" y="3958696"/>
            <a:ext cx="1571341" cy="158083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8827D553-3CB5-6BAA-00EC-FFD8CAAC179D}"/>
              </a:ext>
            </a:extLst>
          </p:cNvPr>
          <p:cNvSpPr txBox="1"/>
          <p:nvPr/>
        </p:nvSpPr>
        <p:spPr>
          <a:xfrm>
            <a:off x="283979" y="359748"/>
            <a:ext cx="8460891" cy="1015663"/>
          </a:xfrm>
          <a:prstGeom prst="rect">
            <a:avLst/>
          </a:prstGeom>
          <a:noFill/>
        </p:spPr>
        <p:txBody>
          <a:bodyPr wrap="square">
            <a:spAutoFit/>
          </a:bodyPr>
          <a:lstStyle/>
          <a:p>
            <a:pPr algn="ctr"/>
            <a:r>
              <a:rPr lang="en-US" sz="2800" dirty="0">
                <a:solidFill>
                  <a:srgbClr val="D48A2B"/>
                </a:solidFill>
              </a:rPr>
              <a:t>NGO Misuse of Technical Data</a:t>
            </a:r>
          </a:p>
          <a:p>
            <a:pPr algn="ctr">
              <a:spcBef>
                <a:spcPts val="600"/>
              </a:spcBef>
            </a:pPr>
            <a:r>
              <a:rPr lang="en-US" sz="1350" b="0" i="0" dirty="0">
                <a:solidFill>
                  <a:srgbClr val="111111"/>
                </a:solidFill>
                <a:effectLst/>
                <a:highlight>
                  <a:srgbClr val="FFFFFF"/>
                </a:highlight>
                <a:latin typeface="Roboto" panose="02000000000000000000" pitchFamily="2" charset="0"/>
              </a:rPr>
              <a:t>The definition of data misuse is </a:t>
            </a:r>
            <a:r>
              <a:rPr lang="en-US" sz="1350" b="1" i="0" dirty="0">
                <a:solidFill>
                  <a:srgbClr val="111111"/>
                </a:solidFill>
                <a:effectLst/>
                <a:latin typeface="Roboto" panose="02000000000000000000" pitchFamily="2" charset="0"/>
              </a:rPr>
              <a:t>using any information in a way it’s not supposed to be used</a:t>
            </a:r>
            <a:r>
              <a:rPr lang="en-US" sz="1350" b="0" i="0" dirty="0">
                <a:solidFill>
                  <a:srgbClr val="111111"/>
                </a:solidFill>
                <a:effectLst/>
                <a:highlight>
                  <a:srgbClr val="FFFFFF"/>
                </a:highlight>
                <a:latin typeface="Roboto" panose="02000000000000000000" pitchFamily="2" charset="0"/>
              </a:rPr>
              <a:t>. Terms of proper data use are usually specified in laws, industry standards, policies, and other agreements.</a:t>
            </a:r>
            <a:endParaRPr lang="en-US" sz="1350" b="1" dirty="0">
              <a:solidFill>
                <a:srgbClr val="156082"/>
              </a:solidFill>
            </a:endParaRPr>
          </a:p>
        </p:txBody>
      </p:sp>
    </p:spTree>
    <p:extLst>
      <p:ext uri="{BB962C8B-B14F-4D97-AF65-F5344CB8AC3E}">
        <p14:creationId xmlns:p14="http://schemas.microsoft.com/office/powerpoint/2010/main" val="3099009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2385"/>
          <p:cNvSpPr>
            <a:spLocks noChangeArrowheads="1"/>
          </p:cNvSpPr>
          <p:nvPr/>
        </p:nvSpPr>
        <p:spPr bwMode="auto">
          <a:xfrm>
            <a:off x="2987824" y="2420888"/>
            <a:ext cx="5723223" cy="3601371"/>
          </a:xfrm>
          <a:prstGeom prst="rect">
            <a:avLst/>
          </a:prstGeom>
          <a:noFill/>
          <a:ln w="9525">
            <a:noFill/>
            <a:miter lim="800000"/>
            <a:headEnd/>
            <a:tailEnd/>
          </a:ln>
          <a:effectLst/>
        </p:spPr>
        <p:txBody>
          <a:bodyPr wrap="square" anchor="ctr">
            <a:spAutoFit/>
          </a:bodyPr>
          <a:lstStyle/>
          <a:p>
            <a:pPr>
              <a:lnSpc>
                <a:spcPts val="1300"/>
              </a:lnSpc>
            </a:pPr>
            <a:r>
              <a:rPr lang="en-US" altLang="ko-KR" sz="1400" u="sng" dirty="0">
                <a:latin typeface="Aptos" panose="020B0004020202020204" pitchFamily="34" charset="0"/>
                <a:ea typeface="돋움" pitchFamily="50" charset="-127"/>
                <a:cs typeface="Arial" pitchFamily="34" charset="0"/>
              </a:rPr>
              <a:t>Thematic Hypothesis</a:t>
            </a:r>
            <a:r>
              <a:rPr lang="en-US" altLang="ko-KR" sz="1400" dirty="0">
                <a:latin typeface="Aptos" panose="020B0004020202020204" pitchFamily="34" charset="0"/>
                <a:ea typeface="돋움" pitchFamily="50" charset="-127"/>
                <a:cs typeface="Arial" pitchFamily="34" charset="0"/>
              </a:rPr>
              <a:t>: Atmospheric transport of microplastics is detrimental and is of great concern to the global community.</a:t>
            </a:r>
          </a:p>
          <a:p>
            <a:pPr>
              <a:lnSpc>
                <a:spcPts val="1300"/>
              </a:lnSpc>
            </a:pPr>
            <a:endParaRPr lang="en-US" altLang="ko-KR" sz="1400" dirty="0">
              <a:latin typeface="Aptos" panose="020B0004020202020204" pitchFamily="34" charset="0"/>
              <a:ea typeface="돋움" pitchFamily="50" charset="-127"/>
              <a:cs typeface="Arial" pitchFamily="34" charset="0"/>
            </a:endParaRPr>
          </a:p>
          <a:p>
            <a:pPr>
              <a:lnSpc>
                <a:spcPts val="1300"/>
              </a:lnSpc>
            </a:pPr>
            <a:r>
              <a:rPr lang="en-US" altLang="ko-KR" sz="1400" u="sng" dirty="0">
                <a:latin typeface="Aptos" panose="020B0004020202020204" pitchFamily="34" charset="0"/>
                <a:ea typeface="돋움" pitchFamily="50" charset="-127"/>
                <a:cs typeface="Arial" pitchFamily="34" charset="0"/>
              </a:rPr>
              <a:t>What’s Inside</a:t>
            </a:r>
            <a:r>
              <a:rPr lang="en-US" altLang="ko-KR" sz="1400" dirty="0">
                <a:latin typeface="Aptos" panose="020B0004020202020204" pitchFamily="34" charset="0"/>
                <a:ea typeface="돋움" pitchFamily="50" charset="-127"/>
                <a:cs typeface="Arial" pitchFamily="34" charset="0"/>
              </a:rPr>
              <a:t>:</a:t>
            </a:r>
          </a:p>
          <a:p>
            <a:pPr marL="285750" indent="-285750">
              <a:lnSpc>
                <a:spcPts val="1300"/>
              </a:lnSpc>
              <a:buFont typeface="Arial" panose="020B0604020202020204" pitchFamily="34" charset="0"/>
              <a:buChar char="•"/>
            </a:pPr>
            <a:endParaRPr lang="en-US" altLang="ko-KR" sz="1400" dirty="0">
              <a:latin typeface="Aptos" panose="020B0004020202020204" pitchFamily="34" charset="0"/>
              <a:ea typeface="돋움" pitchFamily="50" charset="-127"/>
              <a:cs typeface="Arial" pitchFamily="34" charset="0"/>
            </a:endParaRPr>
          </a:p>
          <a:p>
            <a:pPr marL="285750" indent="-285750">
              <a:lnSpc>
                <a:spcPts val="1300"/>
              </a:lnSpc>
              <a:buFont typeface="Arial" panose="020B0604020202020204" pitchFamily="34" charset="0"/>
              <a:buChar char="•"/>
            </a:pPr>
            <a:r>
              <a:rPr lang="en-US" altLang="ko-KR" sz="1400" dirty="0">
                <a:latin typeface="Aptos" panose="020B0004020202020204" pitchFamily="34" charset="0"/>
                <a:ea typeface="돋움" pitchFamily="50" charset="-127"/>
                <a:cs typeface="Arial" pitchFamily="34" charset="0"/>
              </a:rPr>
              <a:t>There Are Three (3) Air Sampling Methodologies In This Developing Field of Study</a:t>
            </a:r>
          </a:p>
          <a:p>
            <a:pPr marL="285750" indent="-285750">
              <a:lnSpc>
                <a:spcPts val="1300"/>
              </a:lnSpc>
              <a:buFont typeface="Arial" panose="020B0604020202020204" pitchFamily="34" charset="0"/>
              <a:buChar char="•"/>
            </a:pPr>
            <a:endParaRPr lang="en-US" altLang="ko-KR" sz="1400" dirty="0">
              <a:latin typeface="Aptos" panose="020B0004020202020204" pitchFamily="34" charset="0"/>
              <a:ea typeface="돋움" pitchFamily="50" charset="-127"/>
              <a:cs typeface="Arial" pitchFamily="34" charset="0"/>
            </a:endParaRPr>
          </a:p>
          <a:p>
            <a:pPr marL="285750" indent="-285750">
              <a:lnSpc>
                <a:spcPts val="1300"/>
              </a:lnSpc>
              <a:buFont typeface="Arial" panose="020B0604020202020204" pitchFamily="34" charset="0"/>
              <a:buChar char="•"/>
            </a:pPr>
            <a:r>
              <a:rPr lang="en-US" altLang="ko-KR" sz="1400" dirty="0">
                <a:latin typeface="Aptos" panose="020B0004020202020204" pitchFamily="34" charset="0"/>
                <a:ea typeface="돋움" pitchFamily="50" charset="-127"/>
                <a:cs typeface="Arial" pitchFamily="34" charset="0"/>
              </a:rPr>
              <a:t>No Standard Method Exists To Prepare Airborne Microplastic Test Samples</a:t>
            </a:r>
          </a:p>
          <a:p>
            <a:pPr marL="285750" indent="-285750">
              <a:lnSpc>
                <a:spcPts val="1300"/>
              </a:lnSpc>
              <a:buFont typeface="Arial" panose="020B0604020202020204" pitchFamily="34" charset="0"/>
              <a:buChar char="•"/>
            </a:pPr>
            <a:endParaRPr lang="en-US" altLang="ko-KR" sz="1400" dirty="0">
              <a:latin typeface="Aptos" panose="020B0004020202020204" pitchFamily="34" charset="0"/>
              <a:ea typeface="돋움" pitchFamily="50" charset="-127"/>
              <a:cs typeface="Arial" pitchFamily="34" charset="0"/>
            </a:endParaRPr>
          </a:p>
          <a:p>
            <a:pPr marL="285750" indent="-285750">
              <a:lnSpc>
                <a:spcPts val="1300"/>
              </a:lnSpc>
              <a:buFont typeface="Arial" panose="020B0604020202020204" pitchFamily="34" charset="0"/>
              <a:buChar char="•"/>
            </a:pPr>
            <a:r>
              <a:rPr lang="en-US" altLang="ko-KR" sz="1400" dirty="0">
                <a:latin typeface="Aptos" panose="020B0004020202020204" pitchFamily="34" charset="0"/>
                <a:ea typeface="돋움" pitchFamily="50" charset="-127"/>
                <a:cs typeface="Arial" pitchFamily="34" charset="0"/>
              </a:rPr>
              <a:t>Visual Identification Methods Are Ineffective For Smaller Atmospheric Samples</a:t>
            </a:r>
          </a:p>
          <a:p>
            <a:pPr marL="285750" indent="-285750">
              <a:lnSpc>
                <a:spcPts val="1300"/>
              </a:lnSpc>
              <a:buFont typeface="Arial" panose="020B0604020202020204" pitchFamily="34" charset="0"/>
              <a:buChar char="•"/>
            </a:pPr>
            <a:endParaRPr lang="en-US" altLang="ko-KR" sz="1400" dirty="0">
              <a:latin typeface="Aptos" panose="020B0004020202020204" pitchFamily="34" charset="0"/>
              <a:ea typeface="돋움" pitchFamily="50" charset="-127"/>
              <a:cs typeface="Arial" pitchFamily="34" charset="0"/>
            </a:endParaRPr>
          </a:p>
          <a:p>
            <a:pPr marL="285750" indent="-285750">
              <a:lnSpc>
                <a:spcPts val="1300"/>
              </a:lnSpc>
              <a:buFont typeface="Arial" panose="020B0604020202020204" pitchFamily="34" charset="0"/>
              <a:buChar char="•"/>
            </a:pPr>
            <a:r>
              <a:rPr lang="en-US" altLang="ko-KR" sz="1400" dirty="0">
                <a:latin typeface="Aptos" panose="020B0004020202020204" pitchFamily="34" charset="0"/>
                <a:ea typeface="돋움" pitchFamily="50" charset="-127"/>
                <a:cs typeface="Arial" pitchFamily="34" charset="0"/>
              </a:rPr>
              <a:t>Studies Have Shown a Dominant Number of Airborne Microplastics are Fibers (≤95%).</a:t>
            </a:r>
          </a:p>
          <a:p>
            <a:pPr>
              <a:lnSpc>
                <a:spcPts val="1300"/>
              </a:lnSpc>
            </a:pPr>
            <a:endParaRPr lang="en-US" altLang="ko-KR" sz="1400" dirty="0">
              <a:latin typeface="Aptos" panose="020B0004020202020204" pitchFamily="34" charset="0"/>
              <a:ea typeface="돋움" pitchFamily="50" charset="-127"/>
              <a:cs typeface="Arial" pitchFamily="34" charset="0"/>
            </a:endParaRPr>
          </a:p>
          <a:p>
            <a:pPr>
              <a:lnSpc>
                <a:spcPts val="1300"/>
              </a:lnSpc>
            </a:pPr>
            <a:endParaRPr lang="en-US" altLang="ko-KR" sz="1400" dirty="0">
              <a:latin typeface="Aptos" panose="020B0004020202020204" pitchFamily="34" charset="0"/>
              <a:ea typeface="돋움" pitchFamily="50" charset="-127"/>
              <a:cs typeface="Arial" pitchFamily="34" charset="0"/>
            </a:endParaRPr>
          </a:p>
          <a:p>
            <a:pPr>
              <a:lnSpc>
                <a:spcPts val="1300"/>
              </a:lnSpc>
            </a:pPr>
            <a:r>
              <a:rPr lang="en-US" altLang="ko-KR" sz="1400" u="sng" dirty="0">
                <a:latin typeface="Aptos" panose="020B0004020202020204" pitchFamily="34" charset="0"/>
                <a:ea typeface="돋움" pitchFamily="50" charset="-127"/>
                <a:cs typeface="Arial" pitchFamily="34" charset="0"/>
              </a:rPr>
              <a:t>Bottom Line</a:t>
            </a:r>
            <a:r>
              <a:rPr lang="en-US" altLang="ko-KR" sz="1400" dirty="0">
                <a:latin typeface="Aptos" panose="020B0004020202020204" pitchFamily="34" charset="0"/>
                <a:ea typeface="돋움" pitchFamily="50" charset="-127"/>
                <a:cs typeface="Arial" pitchFamily="34" charset="0"/>
              </a:rPr>
              <a:t>: There is a need to conduct comprehensive research on sources of atmospheric microplastics to aid in the initiation of effective control mechanisms and policy measures.</a:t>
            </a:r>
          </a:p>
        </p:txBody>
      </p:sp>
      <p:sp>
        <p:nvSpPr>
          <p:cNvPr id="28" name="Rectangle 2385"/>
          <p:cNvSpPr>
            <a:spLocks noChangeArrowheads="1"/>
          </p:cNvSpPr>
          <p:nvPr/>
        </p:nvSpPr>
        <p:spPr bwMode="auto">
          <a:xfrm>
            <a:off x="471270" y="1344106"/>
            <a:ext cx="8568952" cy="830997"/>
          </a:xfrm>
          <a:prstGeom prst="rect">
            <a:avLst/>
          </a:prstGeom>
          <a:noFill/>
          <a:ln w="9525">
            <a:noFill/>
            <a:miter lim="800000"/>
            <a:headEnd/>
            <a:tailEnd/>
          </a:ln>
          <a:effectLst/>
        </p:spPr>
        <p:txBody>
          <a:bodyPr wrap="square" anchor="ctr">
            <a:spAutoFit/>
          </a:bodyPr>
          <a:lstStyle/>
          <a:p>
            <a:r>
              <a:rPr lang="en-US" sz="2400" dirty="0">
                <a:solidFill>
                  <a:srgbClr val="5F2F1D"/>
                </a:solidFill>
              </a:rPr>
              <a:t>Does Microplastic Really Represent A Threat? A Review of Atmospheric Contamination Sources &amp; Potential Impacts (2021) </a:t>
            </a:r>
          </a:p>
        </p:txBody>
      </p:sp>
      <p:sp>
        <p:nvSpPr>
          <p:cNvPr id="7" name="Text Box 143">
            <a:extLst>
              <a:ext uri="{FF2B5EF4-FFF2-40B4-BE49-F238E27FC236}">
                <a16:creationId xmlns:a16="http://schemas.microsoft.com/office/drawing/2014/main" id="{F70ACB64-6975-D190-B9BC-7D2301E517FB}"/>
              </a:ext>
            </a:extLst>
          </p:cNvPr>
          <p:cNvSpPr txBox="1"/>
          <p:nvPr/>
        </p:nvSpPr>
        <p:spPr>
          <a:xfrm>
            <a:off x="683568" y="2420888"/>
            <a:ext cx="2061210" cy="3601371"/>
          </a:xfrm>
          <a:prstGeom prst="rect">
            <a:avLst/>
          </a:prstGeom>
          <a:solidFill>
            <a:schemeClr val="bg1"/>
          </a:solidFill>
          <a:ln w="6350">
            <a:noFill/>
          </a:ln>
          <a:effectLst>
            <a:outerShdw dist="19050" dir="10800000" algn="r" rotWithShape="0">
              <a:schemeClr val="accent2"/>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228600" tIns="137160" rIns="0" bIns="137160" numCol="1" spcCol="0" rtlCol="0" fromWordArt="0" anchor="t" anchorCtr="0" forceAA="0" compatLnSpc="1">
            <a:prstTxWarp prst="textNoShape">
              <a:avLst/>
            </a:prstTxWarp>
            <a:noAutofit/>
          </a:bodyPr>
          <a:lstStyle/>
          <a:p>
            <a:r>
              <a:rPr lang="en-US" altLang="ko-KR" sz="1400" i="1" dirty="0">
                <a:solidFill>
                  <a:srgbClr val="D48A2B"/>
                </a:solidFill>
                <a:latin typeface="Futura LT Book" pitchFamily="2" charset="0"/>
                <a:ea typeface="돋움" pitchFamily="50" charset="-127"/>
                <a:cs typeface="Arial" pitchFamily="34" charset="0"/>
              </a:rPr>
              <a:t>In 11 studies in specific locations (Europe, Asia, North America) airborne </a:t>
            </a:r>
            <a:r>
              <a:rPr lang="en-US" altLang="ko-KR" sz="1400" b="1" i="1" dirty="0">
                <a:solidFill>
                  <a:srgbClr val="D48A2B"/>
                </a:solidFill>
                <a:latin typeface="Futura LT Book" pitchFamily="2" charset="0"/>
                <a:ea typeface="돋움" pitchFamily="50" charset="-127"/>
                <a:cs typeface="Arial" pitchFamily="34" charset="0"/>
              </a:rPr>
              <a:t>polystyrene particles were found in only three cities. T</a:t>
            </a:r>
            <a:r>
              <a:rPr lang="en-US" altLang="ko-KR" sz="1400" i="1" dirty="0">
                <a:solidFill>
                  <a:srgbClr val="D48A2B"/>
                </a:solidFill>
                <a:latin typeface="Futura LT Book" pitchFamily="2" charset="0"/>
                <a:ea typeface="돋움" pitchFamily="50" charset="-127"/>
                <a:cs typeface="Arial" pitchFamily="34" charset="0"/>
              </a:rPr>
              <a:t>he results represent three different test sample types and all three used varying air concentration calculations. Therefore, the </a:t>
            </a:r>
            <a:r>
              <a:rPr lang="en-US" altLang="ko-KR" sz="1400" i="1" u="sng" dirty="0">
                <a:solidFill>
                  <a:srgbClr val="D48A2B"/>
                </a:solidFill>
                <a:latin typeface="Futura LT Book" pitchFamily="2" charset="0"/>
                <a:ea typeface="돋움" pitchFamily="50" charset="-127"/>
                <a:cs typeface="Arial" pitchFamily="34" charset="0"/>
              </a:rPr>
              <a:t>results are incompatible</a:t>
            </a:r>
            <a:r>
              <a:rPr lang="en-US" altLang="ko-KR" sz="1400" i="1" dirty="0">
                <a:solidFill>
                  <a:srgbClr val="D48A2B"/>
                </a:solidFill>
                <a:latin typeface="Futura LT Book" pitchFamily="2" charset="0"/>
                <a:ea typeface="돋움" pitchFamily="50" charset="-127"/>
                <a:cs typeface="Arial" pitchFamily="34" charset="0"/>
              </a:rPr>
              <a:t>.</a:t>
            </a:r>
          </a:p>
        </p:txBody>
      </p:sp>
      <p:sp>
        <p:nvSpPr>
          <p:cNvPr id="2" name="Rectangle 2385">
            <a:extLst>
              <a:ext uri="{FF2B5EF4-FFF2-40B4-BE49-F238E27FC236}">
                <a16:creationId xmlns:a16="http://schemas.microsoft.com/office/drawing/2014/main" id="{DDF72FE2-A678-04B7-96FF-0D519D600B7C}"/>
              </a:ext>
            </a:extLst>
          </p:cNvPr>
          <p:cNvSpPr>
            <a:spLocks noChangeArrowheads="1"/>
          </p:cNvSpPr>
          <p:nvPr/>
        </p:nvSpPr>
        <p:spPr bwMode="auto">
          <a:xfrm>
            <a:off x="107504" y="575102"/>
            <a:ext cx="8932718" cy="523220"/>
          </a:xfrm>
          <a:prstGeom prst="rect">
            <a:avLst/>
          </a:prstGeom>
          <a:noFill/>
          <a:ln w="9525">
            <a:noFill/>
            <a:miter lim="800000"/>
            <a:headEnd/>
            <a:tailEnd/>
          </a:ln>
          <a:effectLst/>
        </p:spPr>
        <p:txBody>
          <a:bodyPr wrap="square" anchor="ctr">
            <a:spAutoFit/>
          </a:bodyPr>
          <a:lstStyle/>
          <a:p>
            <a:pPr algn="ctr"/>
            <a:r>
              <a:rPr lang="en-US" sz="2800" dirty="0">
                <a:solidFill>
                  <a:srgbClr val="D48A2B"/>
                </a:solidFill>
              </a:rPr>
              <a:t>Atmospheric Studies In 11 Cities Have Varying Results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AutoShape 4" descr="PPT - Chapter 14: Risk, Human Health, and Toxicology PowerPoint ...">
            <a:extLst>
              <a:ext uri="{FF2B5EF4-FFF2-40B4-BE49-F238E27FC236}">
                <a16:creationId xmlns:a16="http://schemas.microsoft.com/office/drawing/2014/main" id="{60035140-7AFB-5702-42C3-5F406E8E3A3A}"/>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0" name="Picture 6" descr="Key Elements of an Exposure Control Plan | Chemscape Safety Technologies">
            <a:extLst>
              <a:ext uri="{FF2B5EF4-FFF2-40B4-BE49-F238E27FC236}">
                <a16:creationId xmlns:a16="http://schemas.microsoft.com/office/drawing/2014/main" id="{6078F7BF-B652-E313-7061-812E28A367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8815" y="1326717"/>
            <a:ext cx="3861619" cy="2331453"/>
          </a:xfrm>
          <a:prstGeom prst="rect">
            <a:avLst/>
          </a:prstGeom>
          <a:noFill/>
          <a:extLst>
            <a:ext uri="{909E8E84-426E-40DD-AFC4-6F175D3DCCD1}">
              <a14:hiddenFill xmlns:a14="http://schemas.microsoft.com/office/drawing/2010/main">
                <a:solidFill>
                  <a:srgbClr val="FFFFFF"/>
                </a:solidFill>
              </a14:hiddenFill>
            </a:ext>
          </a:extLst>
        </p:spPr>
      </p:pic>
      <p:sp>
        <p:nvSpPr>
          <p:cNvPr id="29" name="Text Box 143">
            <a:extLst>
              <a:ext uri="{FF2B5EF4-FFF2-40B4-BE49-F238E27FC236}">
                <a16:creationId xmlns:a16="http://schemas.microsoft.com/office/drawing/2014/main" id="{C559B2F5-A2F2-F5A0-13E1-87C3F51DC275}"/>
              </a:ext>
            </a:extLst>
          </p:cNvPr>
          <p:cNvSpPr txBox="1"/>
          <p:nvPr/>
        </p:nvSpPr>
        <p:spPr>
          <a:xfrm>
            <a:off x="621768" y="1613596"/>
            <a:ext cx="2061210" cy="4782843"/>
          </a:xfrm>
          <a:prstGeom prst="rect">
            <a:avLst/>
          </a:prstGeom>
          <a:solidFill>
            <a:schemeClr val="bg1"/>
          </a:solidFill>
          <a:ln w="6350">
            <a:noFill/>
          </a:ln>
          <a:effectLst>
            <a:outerShdw dist="19050" dir="10800000" algn="r" rotWithShape="0">
              <a:schemeClr val="accent2"/>
            </a:outerShdw>
          </a:effectLst>
        </p:spPr>
        <p:style>
          <a:lnRef idx="0">
            <a:schemeClr val="accent1"/>
          </a:lnRef>
          <a:fillRef idx="0">
            <a:schemeClr val="accent1"/>
          </a:fillRef>
          <a:effectRef idx="0">
            <a:schemeClr val="accent1"/>
          </a:effectRef>
          <a:fontRef idx="minor">
            <a:schemeClr val="dk1"/>
          </a:fontRef>
        </p:style>
        <p:txBody>
          <a:bodyPr rot="0" spcFirstLastPara="0" vert="horz" wrap="square" lIns="228600" tIns="137160" rIns="0" bIns="137160" numCol="1" spcCol="0" rtlCol="0" fromWordArt="0" anchor="t" anchorCtr="0" forceAA="0" compatLnSpc="1">
            <a:prstTxWarp prst="textNoShape">
              <a:avLst/>
            </a:prstTxWarp>
            <a:noAutofit/>
          </a:bodyPr>
          <a:lstStyle/>
          <a:p>
            <a:pPr>
              <a:lnSpc>
                <a:spcPts val="1600"/>
              </a:lnSpc>
            </a:pPr>
            <a:r>
              <a:rPr lang="en-US" sz="1400" b="0" i="0" dirty="0">
                <a:solidFill>
                  <a:srgbClr val="D48A2B"/>
                </a:solidFill>
                <a:effectLst/>
                <a:highlight>
                  <a:srgbClr val="FFFFFF"/>
                </a:highlight>
                <a:latin typeface="Aptos" panose="020B0004020202020204" pitchFamily="34" charset="0"/>
              </a:rPr>
              <a:t>U.S. Integrated Risk Information System (IRIS) cautions that “IRIS values </a:t>
            </a:r>
            <a:r>
              <a:rPr lang="en-US" sz="1400" b="1" u="sng" dirty="0">
                <a:solidFill>
                  <a:srgbClr val="D48A2B"/>
                </a:solidFill>
                <a:effectLst/>
                <a:highlight>
                  <a:srgbClr val="FFFFFF"/>
                </a:highlight>
                <a:latin typeface="Aptos" panose="020B0004020202020204" pitchFamily="34" charset="0"/>
              </a:rPr>
              <a:t>cannot be validly used to accurately predict the incidence of human disease</a:t>
            </a:r>
            <a:r>
              <a:rPr lang="en-US" sz="1400" b="1" dirty="0">
                <a:solidFill>
                  <a:srgbClr val="D48A2B"/>
                </a:solidFill>
                <a:effectLst/>
                <a:highlight>
                  <a:srgbClr val="FFFFFF"/>
                </a:highlight>
                <a:latin typeface="Aptos" panose="020B0004020202020204" pitchFamily="34" charset="0"/>
              </a:rPr>
              <a:t> </a:t>
            </a:r>
            <a:r>
              <a:rPr lang="en-US" sz="1400" b="0" i="0" dirty="0">
                <a:solidFill>
                  <a:srgbClr val="D48A2B"/>
                </a:solidFill>
                <a:effectLst/>
                <a:highlight>
                  <a:srgbClr val="FFFFFF"/>
                </a:highlight>
                <a:latin typeface="Aptos" panose="020B0004020202020204" pitchFamily="34" charset="0"/>
              </a:rPr>
              <a:t>or the type of effects that chemical exposures have on humans. This is due to the numerous uncertainties involved in risk assessment, including those associated with extrapolations from animal data to humans and from high experimental doses to lower environmental exposures.”</a:t>
            </a:r>
            <a:endParaRPr lang="en-US" sz="1400" dirty="0">
              <a:solidFill>
                <a:srgbClr val="D48A2B"/>
              </a:solidFill>
              <a:latin typeface="Aptos" panose="020B0004020202020204" pitchFamily="34" charset="0"/>
            </a:endParaRPr>
          </a:p>
        </p:txBody>
      </p:sp>
      <p:sp>
        <p:nvSpPr>
          <p:cNvPr id="30" name="TextBox 29">
            <a:extLst>
              <a:ext uri="{FF2B5EF4-FFF2-40B4-BE49-F238E27FC236}">
                <a16:creationId xmlns:a16="http://schemas.microsoft.com/office/drawing/2014/main" id="{08299D87-4A6E-949E-F0F2-E1966D333490}"/>
              </a:ext>
            </a:extLst>
          </p:cNvPr>
          <p:cNvSpPr txBox="1"/>
          <p:nvPr/>
        </p:nvSpPr>
        <p:spPr>
          <a:xfrm>
            <a:off x="971599" y="286010"/>
            <a:ext cx="6984777" cy="1015663"/>
          </a:xfrm>
          <a:prstGeom prst="rect">
            <a:avLst/>
          </a:prstGeom>
          <a:noFill/>
        </p:spPr>
        <p:txBody>
          <a:bodyPr wrap="square">
            <a:spAutoFit/>
          </a:bodyPr>
          <a:lstStyle/>
          <a:p>
            <a:pPr algn="ctr"/>
            <a:r>
              <a:rPr lang="en-US" sz="2800" dirty="0">
                <a:solidFill>
                  <a:srgbClr val="D48A2B"/>
                </a:solidFill>
              </a:rPr>
              <a:t>Understanding Risk Versus Exposure</a:t>
            </a:r>
          </a:p>
          <a:p>
            <a:pPr algn="ctr">
              <a:spcBef>
                <a:spcPts val="600"/>
              </a:spcBef>
            </a:pPr>
            <a:r>
              <a:rPr lang="en-US" sz="1350" b="0" i="0" dirty="0">
                <a:solidFill>
                  <a:srgbClr val="111111"/>
                </a:solidFill>
                <a:effectLst/>
                <a:highlight>
                  <a:srgbClr val="FFFFFF"/>
                </a:highlight>
                <a:latin typeface="Roboto" panose="02000000000000000000" pitchFamily="2" charset="0"/>
              </a:rPr>
              <a:t>Any substance can be poisonous. Chemicals of concern must be evaluated  within typical use parameters to evaluate its potential to present a hazard.</a:t>
            </a:r>
            <a:endParaRPr lang="en-US" sz="1350" b="1" dirty="0">
              <a:solidFill>
                <a:srgbClr val="156082"/>
              </a:solidFill>
            </a:endParaRPr>
          </a:p>
        </p:txBody>
      </p:sp>
      <p:sp>
        <p:nvSpPr>
          <p:cNvPr id="36" name="TextBox 35">
            <a:extLst>
              <a:ext uri="{FF2B5EF4-FFF2-40B4-BE49-F238E27FC236}">
                <a16:creationId xmlns:a16="http://schemas.microsoft.com/office/drawing/2014/main" id="{7215F7FA-C030-45F7-FA14-38C55C74D2DE}"/>
              </a:ext>
            </a:extLst>
          </p:cNvPr>
          <p:cNvSpPr txBox="1"/>
          <p:nvPr/>
        </p:nvSpPr>
        <p:spPr>
          <a:xfrm>
            <a:off x="6588224" y="2048756"/>
            <a:ext cx="2142046" cy="1169551"/>
          </a:xfrm>
          <a:prstGeom prst="rect">
            <a:avLst/>
          </a:prstGeom>
          <a:noFill/>
        </p:spPr>
        <p:txBody>
          <a:bodyPr wrap="square" rtlCol="0">
            <a:spAutoFit/>
          </a:bodyPr>
          <a:lstStyle/>
          <a:p>
            <a:r>
              <a:rPr lang="en-US" sz="1400" i="1" dirty="0">
                <a:solidFill>
                  <a:srgbClr val="2666AE"/>
                </a:solidFill>
              </a:rPr>
              <a:t>Risk Assessment Involves Reasonable Assumptions Under Different Exposure Scenarios To Determine Toxicity Levels</a:t>
            </a:r>
          </a:p>
        </p:txBody>
      </p:sp>
      <p:sp>
        <p:nvSpPr>
          <p:cNvPr id="37" name="Title 3">
            <a:extLst>
              <a:ext uri="{FF2B5EF4-FFF2-40B4-BE49-F238E27FC236}">
                <a16:creationId xmlns:a16="http://schemas.microsoft.com/office/drawing/2014/main" id="{0462CD4E-CB90-ED37-6E6D-588D8F12CB5C}"/>
              </a:ext>
            </a:extLst>
          </p:cNvPr>
          <p:cNvSpPr txBox="1">
            <a:spLocks/>
          </p:cNvSpPr>
          <p:nvPr/>
        </p:nvSpPr>
        <p:spPr>
          <a:xfrm>
            <a:off x="3571872" y="3812990"/>
            <a:ext cx="4191000" cy="304800"/>
          </a:xfrm>
          <a:prstGeom prst="rect">
            <a:avLst/>
          </a:prstGeom>
        </p:spPr>
        <p:txBody>
          <a:bodyPr vert="horz" lIns="91440" tIns="45720" rIns="91440" bIns="45720" rtlCol="0" anchor="ctr">
            <a:no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r>
              <a:rPr lang="en-US" sz="2000" dirty="0"/>
              <a:t>Is It Toxic? Scientific Ratings</a:t>
            </a:r>
          </a:p>
        </p:txBody>
      </p:sp>
      <p:sp>
        <p:nvSpPr>
          <p:cNvPr id="38" name="Content Placeholder 4">
            <a:extLst>
              <a:ext uri="{FF2B5EF4-FFF2-40B4-BE49-F238E27FC236}">
                <a16:creationId xmlns:a16="http://schemas.microsoft.com/office/drawing/2014/main" id="{079662E6-0E85-9FED-2F48-1DA6E077C90D}"/>
              </a:ext>
            </a:extLst>
          </p:cNvPr>
          <p:cNvSpPr txBox="1">
            <a:spLocks/>
          </p:cNvSpPr>
          <p:nvPr/>
        </p:nvSpPr>
        <p:spPr>
          <a:xfrm>
            <a:off x="3443080" y="4145848"/>
            <a:ext cx="2366049" cy="2620886"/>
          </a:xfrm>
          <a:prstGeom prst="rect">
            <a:avLst/>
          </a:prstGeom>
        </p:spPr>
        <p:txBody>
          <a:bodyPr vert="horz" lIns="91440" tIns="45720" rIns="91440" bIns="45720" rtlCol="0">
            <a:normAutofit fontScale="70000" lnSpcReduction="20000"/>
          </a:bodyPr>
          <a:lstStyle>
            <a:lvl1pPr marL="0" indent="0" algn="ctr" defTabSz="6858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1pPr>
            <a:lvl2pPr marL="342900" indent="0" algn="ctr" defTabSz="685800" rtl="0" eaLnBrk="1" latinLnBrk="0" hangingPunct="1">
              <a:spcBef>
                <a:spcPct val="20000"/>
              </a:spcBef>
              <a:buFont typeface="Arial" pitchFamily="34" charset="0"/>
              <a:buNone/>
              <a:defRPr sz="2100" kern="1200">
                <a:solidFill>
                  <a:schemeClr val="tx1">
                    <a:tint val="75000"/>
                  </a:schemeClr>
                </a:solidFill>
                <a:latin typeface="+mn-lt"/>
                <a:ea typeface="+mn-ea"/>
                <a:cs typeface="+mn-cs"/>
              </a:defRPr>
            </a:lvl2pPr>
            <a:lvl3pPr marL="685800" indent="0" algn="ctr" defTabSz="6858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3pPr>
            <a:lvl4pPr marL="1028700" indent="0" algn="ctr" defTabSz="685800" rtl="0" eaLnBrk="1" latinLnBrk="0" hangingPunct="1">
              <a:spcBef>
                <a:spcPct val="20000"/>
              </a:spcBef>
              <a:buFont typeface="Arial" pitchFamily="34" charset="0"/>
              <a:buNone/>
              <a:defRPr sz="1500" kern="1200">
                <a:solidFill>
                  <a:schemeClr val="tx1">
                    <a:tint val="75000"/>
                  </a:schemeClr>
                </a:solidFill>
                <a:latin typeface="+mn-lt"/>
                <a:ea typeface="+mn-ea"/>
                <a:cs typeface="+mn-cs"/>
              </a:defRPr>
            </a:lvl4pPr>
            <a:lvl5pPr marL="1371600" indent="0" algn="ctr" defTabSz="685800" rtl="0" eaLnBrk="1" latinLnBrk="0" hangingPunct="1">
              <a:spcBef>
                <a:spcPct val="20000"/>
              </a:spcBef>
              <a:buFont typeface="Arial" pitchFamily="34" charset="0"/>
              <a:buNone/>
              <a:defRPr sz="1500" kern="1200">
                <a:solidFill>
                  <a:schemeClr val="tx1">
                    <a:tint val="75000"/>
                  </a:schemeClr>
                </a:solidFill>
                <a:latin typeface="+mn-lt"/>
                <a:ea typeface="+mn-ea"/>
                <a:cs typeface="+mn-cs"/>
              </a:defRPr>
            </a:lvl5pPr>
            <a:lvl6pPr marL="1714500" indent="0" algn="ctr" defTabSz="685800" rtl="0" eaLnBrk="1" latinLnBrk="0" hangingPunct="1">
              <a:spcBef>
                <a:spcPct val="20000"/>
              </a:spcBef>
              <a:buFont typeface="Arial" pitchFamily="34" charset="0"/>
              <a:buNone/>
              <a:defRPr sz="1500" kern="1200">
                <a:solidFill>
                  <a:schemeClr val="tx1">
                    <a:tint val="75000"/>
                  </a:schemeClr>
                </a:solidFill>
                <a:latin typeface="+mn-lt"/>
                <a:ea typeface="+mn-ea"/>
                <a:cs typeface="+mn-cs"/>
              </a:defRPr>
            </a:lvl6pPr>
            <a:lvl7pPr marL="2057400" indent="0" algn="ctr" defTabSz="685800" rtl="0" eaLnBrk="1" latinLnBrk="0" hangingPunct="1">
              <a:spcBef>
                <a:spcPct val="20000"/>
              </a:spcBef>
              <a:buFont typeface="Arial" pitchFamily="34" charset="0"/>
              <a:buNone/>
              <a:defRPr sz="1500" kern="1200">
                <a:solidFill>
                  <a:schemeClr val="tx1">
                    <a:tint val="75000"/>
                  </a:schemeClr>
                </a:solidFill>
                <a:latin typeface="+mn-lt"/>
                <a:ea typeface="+mn-ea"/>
                <a:cs typeface="+mn-cs"/>
              </a:defRPr>
            </a:lvl7pPr>
            <a:lvl8pPr marL="2400300" indent="0" algn="ctr" defTabSz="685800" rtl="0" eaLnBrk="1" latinLnBrk="0" hangingPunct="1">
              <a:spcBef>
                <a:spcPct val="20000"/>
              </a:spcBef>
              <a:buFont typeface="Arial" pitchFamily="34" charset="0"/>
              <a:buNone/>
              <a:defRPr sz="1500" kern="1200">
                <a:solidFill>
                  <a:schemeClr val="tx1">
                    <a:tint val="75000"/>
                  </a:schemeClr>
                </a:solidFill>
                <a:latin typeface="+mn-lt"/>
                <a:ea typeface="+mn-ea"/>
                <a:cs typeface="+mn-cs"/>
              </a:defRPr>
            </a:lvl8pPr>
            <a:lvl9pPr marL="2743200" indent="0" algn="ctr" defTabSz="685800" rtl="0" eaLnBrk="1" latinLnBrk="0" hangingPunct="1">
              <a:spcBef>
                <a:spcPct val="20000"/>
              </a:spcBef>
              <a:buFont typeface="Arial" pitchFamily="34" charset="0"/>
              <a:buNone/>
              <a:defRPr sz="1500" kern="1200">
                <a:solidFill>
                  <a:schemeClr val="tx1">
                    <a:tint val="75000"/>
                  </a:schemeClr>
                </a:solidFill>
                <a:latin typeface="+mn-lt"/>
                <a:ea typeface="+mn-ea"/>
                <a:cs typeface="+mn-cs"/>
              </a:defRPr>
            </a:lvl9pPr>
          </a:lstStyle>
          <a:p>
            <a:r>
              <a:rPr lang="en-US" sz="3300" dirty="0">
                <a:solidFill>
                  <a:schemeClr val="tx1"/>
                </a:solidFill>
              </a:rPr>
              <a:t>Carcinogens</a:t>
            </a:r>
          </a:p>
          <a:p>
            <a:pPr algn="l"/>
            <a:r>
              <a:rPr lang="en-US" sz="2200" dirty="0">
                <a:solidFill>
                  <a:srgbClr val="333333"/>
                </a:solidFill>
                <a:highlight>
                  <a:srgbClr val="FFFFFF"/>
                </a:highlight>
                <a:latin typeface="arial" panose="020B0604020202020204" pitchFamily="34" charset="0"/>
              </a:rPr>
              <a:t>“no significant risk level” (“NSRL”) means that exposure to the amount of chemical in a product would result in no more than </a:t>
            </a:r>
            <a:r>
              <a:rPr lang="en-US" sz="2200" dirty="0">
                <a:solidFill>
                  <a:srgbClr val="333333"/>
                </a:solidFill>
                <a:highlight>
                  <a:srgbClr val="FFFFFF"/>
                </a:highlight>
                <a:latin typeface="arial" panose="020B0604020202020204" pitchFamily="34" charset="0"/>
                <a:hlinkClick r:id="rId3">
                  <a:extLst>
                    <a:ext uri="{A12FA001-AC4F-418D-AE19-62706E023703}">
                      <ahyp:hlinkClr xmlns:ahyp="http://schemas.microsoft.com/office/drawing/2018/hyperlinkcolor" val="tx"/>
                    </a:ext>
                  </a:extLst>
                </a:hlinkClick>
              </a:rPr>
              <a:t>one case of cancer out of every 100,000 individuals who were exposed to the chemical over a 70-year time period</a:t>
            </a:r>
            <a:r>
              <a:rPr lang="en-US" sz="2200" dirty="0">
                <a:solidFill>
                  <a:srgbClr val="333333"/>
                </a:solidFill>
                <a:highlight>
                  <a:srgbClr val="FFFFFF"/>
                </a:highlight>
                <a:latin typeface="arial" panose="020B0604020202020204" pitchFamily="34" charset="0"/>
              </a:rPr>
              <a:t>.</a:t>
            </a:r>
          </a:p>
        </p:txBody>
      </p:sp>
      <p:sp>
        <p:nvSpPr>
          <p:cNvPr id="39" name="Content Placeholder 5">
            <a:extLst>
              <a:ext uri="{FF2B5EF4-FFF2-40B4-BE49-F238E27FC236}">
                <a16:creationId xmlns:a16="http://schemas.microsoft.com/office/drawing/2014/main" id="{CF3ED45B-BB2E-9626-E237-C4B7C34C37B0}"/>
              </a:ext>
            </a:extLst>
          </p:cNvPr>
          <p:cNvSpPr txBox="1">
            <a:spLocks/>
          </p:cNvSpPr>
          <p:nvPr/>
        </p:nvSpPr>
        <p:spPr>
          <a:xfrm>
            <a:off x="5796851" y="4117790"/>
            <a:ext cx="2366049" cy="2620886"/>
          </a:xfrm>
          <a:prstGeom prst="rect">
            <a:avLst/>
          </a:prstGeom>
        </p:spPr>
        <p:txBody>
          <a:bodyPr/>
          <a:lst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indent="0">
              <a:buNone/>
            </a:pPr>
            <a:r>
              <a:rPr lang="en-US" sz="1800" dirty="0"/>
              <a:t>Reproductive Toxins</a:t>
            </a:r>
          </a:p>
          <a:p>
            <a:pPr marL="0" indent="0">
              <a:buNone/>
            </a:pPr>
            <a:r>
              <a:rPr lang="en-US" sz="1400" b="0" i="0" dirty="0">
                <a:solidFill>
                  <a:srgbClr val="333333"/>
                </a:solidFill>
                <a:effectLst/>
                <a:highlight>
                  <a:srgbClr val="FFFFFF"/>
                </a:highlight>
                <a:latin typeface="arial" panose="020B0604020202020204" pitchFamily="34" charset="0"/>
              </a:rPr>
              <a:t>Maximum allowable dose level (“MADL”) is the level at which a chemical would have no </a:t>
            </a:r>
            <a:r>
              <a:rPr lang="en-US" sz="1400" dirty="0">
                <a:solidFill>
                  <a:srgbClr val="333333"/>
                </a:solidFill>
                <a:highlight>
                  <a:srgbClr val="FFFFFF"/>
                </a:highlight>
                <a:latin typeface="arial" panose="020B0604020202020204" pitchFamily="34" charset="0"/>
              </a:rPr>
              <a:t>observable effect, even if an individual were exposed to 1,000 times that level</a:t>
            </a:r>
            <a:endParaRPr lang="en-US" sz="1800" u="sng"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AutoShape 4" descr="PPT - Chapter 14: Risk, Human Health, and Toxicology PowerPoint ...">
            <a:extLst>
              <a:ext uri="{FF2B5EF4-FFF2-40B4-BE49-F238E27FC236}">
                <a16:creationId xmlns:a16="http://schemas.microsoft.com/office/drawing/2014/main" id="{60035140-7AFB-5702-42C3-5F406E8E3A3A}"/>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7" name="Picture 26">
            <a:extLst>
              <a:ext uri="{FF2B5EF4-FFF2-40B4-BE49-F238E27FC236}">
                <a16:creationId xmlns:a16="http://schemas.microsoft.com/office/drawing/2014/main" id="{FC264361-3035-ADB7-1B19-7E02160F152F}"/>
              </a:ext>
            </a:extLst>
          </p:cNvPr>
          <p:cNvPicPr>
            <a:picLocks noChangeAspect="1"/>
          </p:cNvPicPr>
          <p:nvPr/>
        </p:nvPicPr>
        <p:blipFill rotWithShape="1">
          <a:blip r:embed="rId2"/>
          <a:srcRect t="8763" b="22171"/>
          <a:stretch/>
        </p:blipFill>
        <p:spPr>
          <a:xfrm>
            <a:off x="1678930" y="1297136"/>
            <a:ext cx="6061422" cy="2437009"/>
          </a:xfrm>
          <a:prstGeom prst="rect">
            <a:avLst/>
          </a:prstGeom>
        </p:spPr>
      </p:pic>
      <p:sp>
        <p:nvSpPr>
          <p:cNvPr id="28" name="TextBox 27">
            <a:extLst>
              <a:ext uri="{FF2B5EF4-FFF2-40B4-BE49-F238E27FC236}">
                <a16:creationId xmlns:a16="http://schemas.microsoft.com/office/drawing/2014/main" id="{A5CD6CBA-266D-2322-F981-63BB88E8C465}"/>
              </a:ext>
            </a:extLst>
          </p:cNvPr>
          <p:cNvSpPr txBox="1"/>
          <p:nvPr/>
        </p:nvSpPr>
        <p:spPr>
          <a:xfrm>
            <a:off x="1880084" y="958334"/>
            <a:ext cx="5688632" cy="369332"/>
          </a:xfrm>
          <a:prstGeom prst="rect">
            <a:avLst/>
          </a:prstGeom>
          <a:noFill/>
        </p:spPr>
        <p:txBody>
          <a:bodyPr wrap="square" rtlCol="0">
            <a:spAutoFit/>
          </a:bodyPr>
          <a:lstStyle/>
          <a:p>
            <a:r>
              <a:rPr lang="en-US" dirty="0">
                <a:solidFill>
                  <a:srgbClr val="5D8BA4"/>
                </a:solidFill>
              </a:rPr>
              <a:t>Expanded Polystyrene Foam – Residual Styrene Emissions</a:t>
            </a:r>
          </a:p>
        </p:txBody>
      </p:sp>
      <p:sp>
        <p:nvSpPr>
          <p:cNvPr id="2" name="Title 1">
            <a:extLst>
              <a:ext uri="{FF2B5EF4-FFF2-40B4-BE49-F238E27FC236}">
                <a16:creationId xmlns:a16="http://schemas.microsoft.com/office/drawing/2014/main" id="{4202EFD8-F4B4-A05B-C814-AD29B74422C6}"/>
              </a:ext>
            </a:extLst>
          </p:cNvPr>
          <p:cNvSpPr txBox="1">
            <a:spLocks/>
          </p:cNvSpPr>
          <p:nvPr/>
        </p:nvSpPr>
        <p:spPr>
          <a:xfrm>
            <a:off x="395536" y="0"/>
            <a:ext cx="8229600" cy="1143000"/>
          </a:xfrm>
          <a:prstGeom prst="rect">
            <a:avLst/>
          </a:prstGeom>
        </p:spPr>
        <p:txBody>
          <a:bodyPr vert="horz" lIns="91440" tIns="45720" rIns="91440" bIns="45720" rtlCol="0" anchor="ctr">
            <a:normAutofit/>
          </a:bodyPr>
          <a:lstStyle>
            <a:lvl1pPr algn="ctr" defTabSz="685800" rtl="0" eaLnBrk="1" latinLnBrk="0" hangingPunct="1">
              <a:spcBef>
                <a:spcPct val="0"/>
              </a:spcBef>
              <a:buNone/>
              <a:defRPr sz="3300" kern="1200">
                <a:solidFill>
                  <a:schemeClr val="tx1"/>
                </a:solidFill>
                <a:latin typeface="+mj-lt"/>
                <a:ea typeface="+mj-ea"/>
                <a:cs typeface="+mj-cs"/>
              </a:defRPr>
            </a:lvl1pPr>
          </a:lstStyle>
          <a:p>
            <a:r>
              <a:rPr lang="en-US" sz="2400" dirty="0">
                <a:solidFill>
                  <a:srgbClr val="D48A2B"/>
                </a:solidFill>
              </a:rPr>
              <a:t>Expanded Polystyrene Does Not Pose A Human Health Threat</a:t>
            </a:r>
          </a:p>
        </p:txBody>
      </p:sp>
      <p:graphicFrame>
        <p:nvGraphicFramePr>
          <p:cNvPr id="5" name="Chart 4">
            <a:extLst>
              <a:ext uri="{FF2B5EF4-FFF2-40B4-BE49-F238E27FC236}">
                <a16:creationId xmlns:a16="http://schemas.microsoft.com/office/drawing/2014/main" id="{02303F88-8A6F-43D9-D3C7-718EFF4F5CCB}"/>
              </a:ext>
            </a:extLst>
          </p:cNvPr>
          <p:cNvGraphicFramePr/>
          <p:nvPr>
            <p:extLst>
              <p:ext uri="{D42A27DB-BD31-4B8C-83A1-F6EECF244321}">
                <p14:modId xmlns:p14="http://schemas.microsoft.com/office/powerpoint/2010/main" val="2592734375"/>
              </p:ext>
            </p:extLst>
          </p:nvPr>
        </p:nvGraphicFramePr>
        <p:xfrm>
          <a:off x="2161741" y="3638946"/>
          <a:ext cx="5125318" cy="3219054"/>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157262B7-8925-EE60-1B6D-76F1885F1190}"/>
              </a:ext>
            </a:extLst>
          </p:cNvPr>
          <p:cNvSpPr txBox="1"/>
          <p:nvPr/>
        </p:nvSpPr>
        <p:spPr>
          <a:xfrm rot="239055">
            <a:off x="3376026" y="4116521"/>
            <a:ext cx="3240360" cy="923330"/>
          </a:xfrm>
          <a:prstGeom prst="rect">
            <a:avLst/>
          </a:prstGeom>
          <a:noFill/>
        </p:spPr>
        <p:txBody>
          <a:bodyPr wrap="square" rtlCol="0">
            <a:spAutoFit/>
          </a:bodyPr>
          <a:lstStyle/>
          <a:p>
            <a:endParaRPr lang="en-US" dirty="0">
              <a:solidFill>
                <a:schemeClr val="bg1"/>
              </a:solidFill>
            </a:endParaRPr>
          </a:p>
          <a:p>
            <a:pPr algn="ctr"/>
            <a:r>
              <a:rPr lang="en-US" dirty="0">
                <a:solidFill>
                  <a:schemeClr val="bg1"/>
                </a:solidFill>
              </a:rPr>
              <a:t>Styrene NSRL</a:t>
            </a:r>
          </a:p>
          <a:p>
            <a:pPr algn="ctr"/>
            <a:r>
              <a:rPr lang="en-US" dirty="0">
                <a:solidFill>
                  <a:schemeClr val="bg1"/>
                </a:solidFill>
              </a:rPr>
              <a:t>≤27µg/day IS NOT Harmful</a:t>
            </a:r>
          </a:p>
        </p:txBody>
      </p:sp>
      <p:sp>
        <p:nvSpPr>
          <p:cNvPr id="8" name="TextBox 7">
            <a:extLst>
              <a:ext uri="{FF2B5EF4-FFF2-40B4-BE49-F238E27FC236}">
                <a16:creationId xmlns:a16="http://schemas.microsoft.com/office/drawing/2014/main" id="{48DA2130-7696-C136-C0C3-EC55F5A4E9FD}"/>
              </a:ext>
            </a:extLst>
          </p:cNvPr>
          <p:cNvSpPr txBox="1"/>
          <p:nvPr/>
        </p:nvSpPr>
        <p:spPr>
          <a:xfrm>
            <a:off x="5148064" y="5715000"/>
            <a:ext cx="1368152" cy="369332"/>
          </a:xfrm>
          <a:prstGeom prst="rect">
            <a:avLst/>
          </a:prstGeom>
          <a:noFill/>
        </p:spPr>
        <p:txBody>
          <a:bodyPr wrap="square" rtlCol="0">
            <a:spAutoFit/>
          </a:bodyPr>
          <a:lstStyle/>
          <a:p>
            <a:r>
              <a:rPr lang="en-US" dirty="0">
                <a:solidFill>
                  <a:schemeClr val="bg1"/>
                </a:solidFill>
              </a:rPr>
              <a:t>≤7.3µg/day  </a:t>
            </a:r>
          </a:p>
        </p:txBody>
      </p:sp>
    </p:spTree>
    <p:extLst>
      <p:ext uri="{BB962C8B-B14F-4D97-AF65-F5344CB8AC3E}">
        <p14:creationId xmlns:p14="http://schemas.microsoft.com/office/powerpoint/2010/main" val="1017520779"/>
      </p:ext>
    </p:extLst>
  </p:cSld>
  <p:clrMapOvr>
    <a:masterClrMapping/>
  </p:clrMapOvr>
</p:sld>
</file>

<file path=ppt/theme/theme1.xml><?xml version="1.0" encoding="utf-8"?>
<a:theme xmlns:a="http://schemas.openxmlformats.org/drawingml/2006/main" name="Office Theme">
  <a:themeElements>
    <a:clrScheme name="DD--01">
      <a:dk1>
        <a:sysClr val="windowText" lastClr="000000"/>
      </a:dk1>
      <a:lt1>
        <a:sysClr val="window" lastClr="FFFFFF"/>
      </a:lt1>
      <a:dk2>
        <a:srgbClr val="1F497D"/>
      </a:dk2>
      <a:lt2>
        <a:srgbClr val="EEECE1"/>
      </a:lt2>
      <a:accent1>
        <a:srgbClr val="FF0000"/>
      </a:accent1>
      <a:accent2>
        <a:srgbClr val="C00000"/>
      </a:accent2>
      <a:accent3>
        <a:srgbClr val="639729"/>
      </a:accent3>
      <a:accent4>
        <a:srgbClr val="92D050"/>
      </a:accent4>
      <a:accent5>
        <a:srgbClr val="FFC000"/>
      </a:accent5>
      <a:accent6>
        <a:srgbClr val="FF99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aedf6f2-2183-44e5-a76e-f5f9c613ac4a" xsi:nil="true"/>
    <lcf76f155ced4ddcb4097134ff3c332f xmlns="153b9870-80a2-4ddb-ba30-0c5f7d93635d">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E8287A51F60E043A585636C8180FF30" ma:contentTypeVersion="18" ma:contentTypeDescription="Create a new document." ma:contentTypeScope="" ma:versionID="b9d42ea5096f596ae6c8db22580a7627">
  <xsd:schema xmlns:xsd="http://www.w3.org/2001/XMLSchema" xmlns:xs="http://www.w3.org/2001/XMLSchema" xmlns:p="http://schemas.microsoft.com/office/2006/metadata/properties" xmlns:ns2="153b9870-80a2-4ddb-ba30-0c5f7d93635d" xmlns:ns3="daedf6f2-2183-44e5-a76e-f5f9c613ac4a" targetNamespace="http://schemas.microsoft.com/office/2006/metadata/properties" ma:root="true" ma:fieldsID="e5d38fe790f1a98cf017aeef39d29dec" ns2:_="" ns3:_="">
    <xsd:import namespace="153b9870-80a2-4ddb-ba30-0c5f7d93635d"/>
    <xsd:import namespace="daedf6f2-2183-44e5-a76e-f5f9c613ac4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3b9870-80a2-4ddb-ba30-0c5f7d9363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692bafe-2d65-4c3b-bae1-84633772a0b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aedf6f2-2183-44e5-a76e-f5f9c613ac4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5466507-5420-4af8-bb71-96152bcffee4}" ma:internalName="TaxCatchAll" ma:showField="CatchAllData" ma:web="daedf6f2-2183-44e5-a76e-f5f9c613ac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4A7DE9B-E2B6-4880-8AA4-5B834CB3201D}">
  <ds:schemaRefs>
    <ds:schemaRef ds:uri="http://schemas.microsoft.com/office/2006/metadata/properties"/>
    <ds:schemaRef ds:uri="http://schemas.microsoft.com/office/infopath/2007/PartnerControls"/>
    <ds:schemaRef ds:uri="daedf6f2-2183-44e5-a76e-f5f9c613ac4a"/>
    <ds:schemaRef ds:uri="153b9870-80a2-4ddb-ba30-0c5f7d93635d"/>
  </ds:schemaRefs>
</ds:datastoreItem>
</file>

<file path=customXml/itemProps2.xml><?xml version="1.0" encoding="utf-8"?>
<ds:datastoreItem xmlns:ds="http://schemas.openxmlformats.org/officeDocument/2006/customXml" ds:itemID="{75DC44AE-06D0-4921-8A41-E8862D2B242F}">
  <ds:schemaRefs>
    <ds:schemaRef ds:uri="http://schemas.microsoft.com/sharepoint/v3/contenttype/forms"/>
  </ds:schemaRefs>
</ds:datastoreItem>
</file>

<file path=customXml/itemProps3.xml><?xml version="1.0" encoding="utf-8"?>
<ds:datastoreItem xmlns:ds="http://schemas.openxmlformats.org/officeDocument/2006/customXml" ds:itemID="{CA81C530-86DA-4CD0-AE45-86FCE58F30E1}">
  <ds:schemaRefs>
    <ds:schemaRef ds:uri="153b9870-80a2-4ddb-ba30-0c5f7d93635d"/>
    <ds:schemaRef ds:uri="daedf6f2-2183-44e5-a76e-f5f9c613ac4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10464</TotalTime>
  <Words>676</Words>
  <Application>Microsoft Office PowerPoint</Application>
  <PresentationFormat>On-screen Show (4:3)</PresentationFormat>
  <Paragraphs>54</Paragraphs>
  <Slides>5</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Aptos</vt:lpstr>
      <vt:lpstr>Arial</vt:lpstr>
      <vt:lpstr>Arial</vt:lpstr>
      <vt:lpstr>Calibri</vt:lpstr>
      <vt:lpstr>Futura LT Book</vt:lpstr>
      <vt:lpstr>MuseoSans</vt:lpstr>
      <vt:lpstr>Roboto</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Mike Robertson</cp:lastModifiedBy>
  <cp:revision>439</cp:revision>
  <dcterms:created xsi:type="dcterms:W3CDTF">2010-12-14T07:26:42Z</dcterms:created>
  <dcterms:modified xsi:type="dcterms:W3CDTF">2024-08-16T16:52:30Z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0x0101004E8287A51F60E043A585636C8180FF30</vt:lpwstr>
  </property>
  <property fmtid="{D5CDD505-2E9C-101B-9397-08002B2CF9AE}" pid="3" name="Order">
    <vt:r8>3000600</vt:r8>
  </property>
  <property fmtid="{D5CDD505-2E9C-101B-9397-08002B2CF9AE}" pid="4" name="MediaServiceImageTags">
    <vt:lpwstr/>
  </property>
</Properties>
</file>