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7"/>
    <p:restoredTop sz="94660"/>
  </p:normalViewPr>
  <p:slideViewPr>
    <p:cSldViewPr snapToGrid="0">
      <p:cViewPr varScale="1">
        <p:scale>
          <a:sx n="100" d="100"/>
          <a:sy n="100" d="100"/>
        </p:scale>
        <p:origin x="11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88A9F-8FAC-7940-9216-DAE2695D843F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BF909-7897-574F-93F7-49F57363BC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7297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BF909-7897-574F-93F7-49F57363BC9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97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868EB1-6DC6-E76E-D03C-5394CD3E4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D5AD39D-DE72-9EF4-84E3-1CA1AC2F3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62C780-6B06-50B3-39A2-870880A3C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441DE2-D605-B96C-59B3-AFCB3CE7A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96326B-488B-DB02-95D3-B88E2A8F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59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D6CAE-8166-9F45-D049-40D79C293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399D01-1293-7A39-C16B-2593444B6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9C139D-906B-B734-D522-F0571DF28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4399AF-A41B-0C16-A795-B182A6E5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58C543-DF9C-7801-0DFC-EB03FD759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07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BC264B-4ADB-F595-56AA-C91E9BB6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E862E-6152-EEDD-A240-E040A4524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287D86-27E4-1C4E-026E-67B506481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C8B39D-2193-C85A-FB17-F674F9C60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0221D2-7BBA-4630-9BA8-E25B2B56B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87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011E8-3298-4A5D-FC9B-90D11556C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765312-07E1-0F28-3470-0AB968348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5C41A6-DB3A-46EA-61D5-3A0A319FF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B49334-5E7B-FE54-2A41-74F7A4EC8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B0FB35-348A-C1DA-63BD-6B9EB4EE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653D08-3474-4E0A-129D-EDA06F77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98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0D188-6FF1-D4E2-5D70-A1FD8554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9E9E4F-2423-644E-76C5-D92CF0130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7ED8C7-979A-524E-FDAE-0F65B1958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A57EF8-C357-CD53-74A5-A12A72DFE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25BDD23-B635-6CEC-638C-D0F90AC78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3F90861-4D28-5111-6BB8-33A0931A9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F6D7628-BE79-C1A1-7E53-66EA9CD61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F06CF95-7B05-BA16-AFB5-72439AEAB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04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5DEB4-DE28-0B17-5D04-237F939CB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9BEC6DB-A70D-171E-849B-F843D2FE4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F8FBAC-2FC9-9946-DBB6-667FD0C98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453277C-1342-4184-06D0-7758D74AD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613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2F60DC-37EE-716A-83FF-05F3BC142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ED78D5-6288-4A98-E987-4869FB370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58B69F-7BBB-B4A1-3874-A8CD76EC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04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2E30B-6097-DEC9-2F3B-1BD2CA8C8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4550ED-246C-C786-28E6-63DA956BB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9044FF-63D2-2F93-65EC-353D452F2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FD7D83-C37C-1CA0-9451-48E0F3167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5D2CAC-81D4-4960-F887-703C0160D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842FD7-EE3D-1F6B-653C-F33D4C1D1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11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BC3D9-D160-AAD6-CFBF-F184FA123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B781FEB-8F4A-2AD6-167B-BA24D27A1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6446DA-8019-655A-DBC1-22FEF8556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83F23E-CAE6-8D51-DD70-0B9109CE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2B79F8-877F-72F1-9BC8-E8644F2CB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0A0880-7CC0-E7EF-AD0D-BCF639697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22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F3612-843F-0443-1CA8-DE345F21B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D749B6-1BDD-1503-D143-ABFD53631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2F4E3-EFBD-ACCE-16EC-C31C5A99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70DC4B-D8D4-1CE7-F87A-48956BA5E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601C1F-409A-03E7-7B6D-C9DBD9800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022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78D5A50-4607-29B6-75AD-EA08D2291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CEDC60-A8EF-042E-25F8-17016E4DC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3F2FA-6191-7E98-E443-7A3CC6A12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4793FF-0C99-0810-A97D-0D45BF27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44011E-4FC6-11D4-ADFA-FD42D47A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698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229DA88-4D42-F096-5CEB-7FD910F7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ED5EAE-EC76-63D1-C0E6-05F143099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78B762-930C-1229-07F2-14D26A761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EFFC4E-4744-AF47-B669-9AF83EEA62A3}" type="datetimeFigureOut">
              <a:rPr lang="fr-FR" smtClean="0"/>
              <a:t>07/08/2024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D2D768-2050-E38C-CD01-2AD432421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257FDB-25D6-5B26-5D7B-828D34E75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524B4-FE16-4542-BC24-4A4781281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41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irdubois.fr/creations/5478-grand-meuble-de-rangement-avec-portes-peintes-et-niches-en-chene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irdubois.fr/creations/207-meuble-tv-1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fr/photo/1554831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neuromuebles.blogspot.com/2016/10/placard-de-melamina-con-tres-puertas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ideas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irdubois.fr/creations/5478-grand-meuble-de-rangement-avec-portes-peintes-et-niches-en-chene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irdubois.fr/creations/5478-grand-meuble-de-rangement-avec-portes-peintes-et-niches-en-chene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intérieur, mur, décoration d’intérieur, maison&#10;&#10;Description générée automatiquement">
            <a:extLst>
              <a:ext uri="{FF2B5EF4-FFF2-40B4-BE49-F238E27FC236}">
                <a16:creationId xmlns:a16="http://schemas.microsoft.com/office/drawing/2014/main" id="{0A8F6059-DC9D-6044-8436-7C5B2805B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52354" y="349507"/>
            <a:ext cx="7644809" cy="57336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6984EC-03B4-3B85-1C35-D794AA1A9752}"/>
              </a:ext>
            </a:extLst>
          </p:cNvPr>
          <p:cNvSpPr/>
          <p:nvPr/>
        </p:nvSpPr>
        <p:spPr>
          <a:xfrm>
            <a:off x="1552354" y="393405"/>
            <a:ext cx="7644809" cy="999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C58EF-D6C4-DD94-3393-C14552CD2FDF}"/>
              </a:ext>
            </a:extLst>
          </p:cNvPr>
          <p:cNvSpPr/>
          <p:nvPr/>
        </p:nvSpPr>
        <p:spPr>
          <a:xfrm>
            <a:off x="1663995" y="462513"/>
            <a:ext cx="1740195" cy="8612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Accueil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BE2FC-DC29-8809-28D8-3D9A9D4904CE}"/>
              </a:ext>
            </a:extLst>
          </p:cNvPr>
          <p:cNvSpPr/>
          <p:nvPr/>
        </p:nvSpPr>
        <p:spPr>
          <a:xfrm>
            <a:off x="3563679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réalisations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F14D4-2B93-5B8E-BA07-28B8347878C2}"/>
              </a:ext>
            </a:extLst>
          </p:cNvPr>
          <p:cNvSpPr/>
          <p:nvPr/>
        </p:nvSpPr>
        <p:spPr>
          <a:xfrm>
            <a:off x="5383618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Savoir-faire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743555-87D9-4FE9-18C5-804C9096E00C}"/>
              </a:ext>
            </a:extLst>
          </p:cNvPr>
          <p:cNvSpPr/>
          <p:nvPr/>
        </p:nvSpPr>
        <p:spPr>
          <a:xfrm>
            <a:off x="7283302" y="462514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DA0FCB4-0035-7C24-317B-343EB8305E7A}"/>
              </a:ext>
            </a:extLst>
          </p:cNvPr>
          <p:cNvSpPr txBox="1"/>
          <p:nvPr/>
        </p:nvSpPr>
        <p:spPr>
          <a:xfrm>
            <a:off x="4341000" y="5007750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www.lairdubois.fr/creations/5478-grand-meuble-de-rangement-avec-portes-peintes-et-niches-en-chene.html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nc-sa/3.0/"/>
              </a:rPr>
              <a:t>CC BY-SA-NC</a:t>
            </a:r>
            <a:endParaRPr lang="fr-FR" sz="9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5D14E-AFE6-1B64-2692-06F257FC1F85}"/>
              </a:ext>
            </a:extLst>
          </p:cNvPr>
          <p:cNvSpPr/>
          <p:nvPr/>
        </p:nvSpPr>
        <p:spPr>
          <a:xfrm>
            <a:off x="3274540" y="3920355"/>
            <a:ext cx="4414071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Menuisier Ebéniste aux Rousses</a:t>
            </a:r>
          </a:p>
          <a:p>
            <a:pPr algn="ctr"/>
            <a:r>
              <a:rPr lang="fr-FR" dirty="0"/>
              <a:t>Projets sur mesure</a:t>
            </a:r>
          </a:p>
          <a:p>
            <a:pPr algn="ctr"/>
            <a:r>
              <a:rPr lang="fr-FR" dirty="0"/>
              <a:t>L’amour du bois</a:t>
            </a:r>
          </a:p>
        </p:txBody>
      </p:sp>
    </p:spTree>
    <p:extLst>
      <p:ext uri="{BB962C8B-B14F-4D97-AF65-F5344CB8AC3E}">
        <p14:creationId xmlns:p14="http://schemas.microsoft.com/office/powerpoint/2010/main" val="381822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ravail du bois, en bois, bois dur, intérieur&#10;&#10;Description générée automatiquement">
            <a:extLst>
              <a:ext uri="{FF2B5EF4-FFF2-40B4-BE49-F238E27FC236}">
                <a16:creationId xmlns:a16="http://schemas.microsoft.com/office/drawing/2014/main" id="{AE130FB7-3C93-CE61-25C7-32E95FC5A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52353" y="393404"/>
            <a:ext cx="7644809" cy="57336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6C9A120-AA85-D440-F820-9911477E6003}"/>
              </a:ext>
            </a:extLst>
          </p:cNvPr>
          <p:cNvSpPr txBox="1"/>
          <p:nvPr/>
        </p:nvSpPr>
        <p:spPr>
          <a:xfrm>
            <a:off x="1552353" y="3250904"/>
            <a:ext cx="76448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://www.lairdubois.fr/creations/207-meuble-tv-1.html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nc/3.0/"/>
              </a:rPr>
              <a:t>CC BY-NC</a:t>
            </a:r>
            <a:endParaRPr lang="fr-FR" sz="9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6984EC-03B4-3B85-1C35-D794AA1A9752}"/>
              </a:ext>
            </a:extLst>
          </p:cNvPr>
          <p:cNvSpPr/>
          <p:nvPr/>
        </p:nvSpPr>
        <p:spPr>
          <a:xfrm>
            <a:off x="1552354" y="393405"/>
            <a:ext cx="7644809" cy="999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C58EF-D6C4-DD94-3393-C14552CD2FDF}"/>
              </a:ext>
            </a:extLst>
          </p:cNvPr>
          <p:cNvSpPr/>
          <p:nvPr/>
        </p:nvSpPr>
        <p:spPr>
          <a:xfrm>
            <a:off x="1663995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Accueil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BE2FC-DC29-8809-28D8-3D9A9D4904CE}"/>
              </a:ext>
            </a:extLst>
          </p:cNvPr>
          <p:cNvSpPr/>
          <p:nvPr/>
        </p:nvSpPr>
        <p:spPr>
          <a:xfrm>
            <a:off x="3563679" y="462513"/>
            <a:ext cx="1740195" cy="8612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réalisations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F14D4-2B93-5B8E-BA07-28B8347878C2}"/>
              </a:ext>
            </a:extLst>
          </p:cNvPr>
          <p:cNvSpPr/>
          <p:nvPr/>
        </p:nvSpPr>
        <p:spPr>
          <a:xfrm>
            <a:off x="5383618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Savoir-faire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743555-87D9-4FE9-18C5-804C9096E00C}"/>
              </a:ext>
            </a:extLst>
          </p:cNvPr>
          <p:cNvSpPr/>
          <p:nvPr/>
        </p:nvSpPr>
        <p:spPr>
          <a:xfrm>
            <a:off x="7283302" y="462514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5D14E-AFE6-1B64-2692-06F257FC1F85}"/>
              </a:ext>
            </a:extLst>
          </p:cNvPr>
          <p:cNvSpPr/>
          <p:nvPr/>
        </p:nvSpPr>
        <p:spPr>
          <a:xfrm>
            <a:off x="3274540" y="3920355"/>
            <a:ext cx="4414071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Meuble Télé en frêne</a:t>
            </a:r>
          </a:p>
        </p:txBody>
      </p:sp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0EEF85C0-3014-E346-C30E-551D3AD49461}"/>
              </a:ext>
            </a:extLst>
          </p:cNvPr>
          <p:cNvSpPr/>
          <p:nvPr/>
        </p:nvSpPr>
        <p:spPr>
          <a:xfrm>
            <a:off x="8489091" y="3250903"/>
            <a:ext cx="534405" cy="715616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 vers la droite 13">
            <a:extLst>
              <a:ext uri="{FF2B5EF4-FFF2-40B4-BE49-F238E27FC236}">
                <a16:creationId xmlns:a16="http://schemas.microsoft.com/office/drawing/2014/main" id="{99B42008-3E52-97B1-4116-34C15CA85F07}"/>
              </a:ext>
            </a:extLst>
          </p:cNvPr>
          <p:cNvSpPr/>
          <p:nvPr/>
        </p:nvSpPr>
        <p:spPr>
          <a:xfrm rot="10800000">
            <a:off x="1663995" y="3260207"/>
            <a:ext cx="534405" cy="715616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12BB22-BEFB-41F6-84ED-AFFE21323250}"/>
              </a:ext>
            </a:extLst>
          </p:cNvPr>
          <p:cNvSpPr/>
          <p:nvPr/>
        </p:nvSpPr>
        <p:spPr>
          <a:xfrm>
            <a:off x="7395182" y="5153628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25175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meubles, sol, intérieur, décoration d’intérieur&#10;&#10;Description générée automatiquement">
            <a:extLst>
              <a:ext uri="{FF2B5EF4-FFF2-40B4-BE49-F238E27FC236}">
                <a16:creationId xmlns:a16="http://schemas.microsoft.com/office/drawing/2014/main" id="{EFF3D7C6-2531-440F-2272-91835D7D6C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1318" b="13874"/>
          <a:stretch/>
        </p:blipFill>
        <p:spPr>
          <a:xfrm>
            <a:off x="1552355" y="1461973"/>
            <a:ext cx="7644808" cy="44445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6984EC-03B4-3B85-1C35-D794AA1A9752}"/>
              </a:ext>
            </a:extLst>
          </p:cNvPr>
          <p:cNvSpPr/>
          <p:nvPr/>
        </p:nvSpPr>
        <p:spPr>
          <a:xfrm>
            <a:off x="1552354" y="393405"/>
            <a:ext cx="7644809" cy="999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C58EF-D6C4-DD94-3393-C14552CD2FDF}"/>
              </a:ext>
            </a:extLst>
          </p:cNvPr>
          <p:cNvSpPr/>
          <p:nvPr/>
        </p:nvSpPr>
        <p:spPr>
          <a:xfrm>
            <a:off x="1663995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Accueil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BE2FC-DC29-8809-28D8-3D9A9D4904CE}"/>
              </a:ext>
            </a:extLst>
          </p:cNvPr>
          <p:cNvSpPr/>
          <p:nvPr/>
        </p:nvSpPr>
        <p:spPr>
          <a:xfrm>
            <a:off x="3563679" y="462513"/>
            <a:ext cx="1740195" cy="8612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réalisations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F14D4-2B93-5B8E-BA07-28B8347878C2}"/>
              </a:ext>
            </a:extLst>
          </p:cNvPr>
          <p:cNvSpPr/>
          <p:nvPr/>
        </p:nvSpPr>
        <p:spPr>
          <a:xfrm>
            <a:off x="5383618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Savoir-faire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743555-87D9-4FE9-18C5-804C9096E00C}"/>
              </a:ext>
            </a:extLst>
          </p:cNvPr>
          <p:cNvSpPr/>
          <p:nvPr/>
        </p:nvSpPr>
        <p:spPr>
          <a:xfrm>
            <a:off x="7283302" y="462514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5D14E-AFE6-1B64-2692-06F257FC1F85}"/>
              </a:ext>
            </a:extLst>
          </p:cNvPr>
          <p:cNvSpPr/>
          <p:nvPr/>
        </p:nvSpPr>
        <p:spPr>
          <a:xfrm>
            <a:off x="3274540" y="3920355"/>
            <a:ext cx="4414071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Parquet chêne</a:t>
            </a:r>
          </a:p>
        </p:txBody>
      </p:sp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0EEF85C0-3014-E346-C30E-551D3AD49461}"/>
              </a:ext>
            </a:extLst>
          </p:cNvPr>
          <p:cNvSpPr/>
          <p:nvPr/>
        </p:nvSpPr>
        <p:spPr>
          <a:xfrm>
            <a:off x="8489091" y="3250903"/>
            <a:ext cx="534405" cy="715616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 vers la droite 13">
            <a:extLst>
              <a:ext uri="{FF2B5EF4-FFF2-40B4-BE49-F238E27FC236}">
                <a16:creationId xmlns:a16="http://schemas.microsoft.com/office/drawing/2014/main" id="{99B42008-3E52-97B1-4116-34C15CA85F07}"/>
              </a:ext>
            </a:extLst>
          </p:cNvPr>
          <p:cNvSpPr/>
          <p:nvPr/>
        </p:nvSpPr>
        <p:spPr>
          <a:xfrm rot="10800000">
            <a:off x="1663995" y="3260207"/>
            <a:ext cx="534405" cy="715616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000E9F-446C-06A4-81BB-5F6EAC93BFAF}"/>
              </a:ext>
            </a:extLst>
          </p:cNvPr>
          <p:cNvSpPr/>
          <p:nvPr/>
        </p:nvSpPr>
        <p:spPr>
          <a:xfrm>
            <a:off x="7370469" y="4965408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138154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intérieur, mur, armoire, placard&#10;&#10;Description générée automatiquement">
            <a:extLst>
              <a:ext uri="{FF2B5EF4-FFF2-40B4-BE49-F238E27FC236}">
                <a16:creationId xmlns:a16="http://schemas.microsoft.com/office/drawing/2014/main" id="{4C18421C-0248-4A86-8D6B-927D09244C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288" b="-10586"/>
          <a:stretch/>
        </p:blipFill>
        <p:spPr>
          <a:xfrm>
            <a:off x="1552353" y="1392857"/>
            <a:ext cx="7644809" cy="58605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6984EC-03B4-3B85-1C35-D794AA1A9752}"/>
              </a:ext>
            </a:extLst>
          </p:cNvPr>
          <p:cNvSpPr/>
          <p:nvPr/>
        </p:nvSpPr>
        <p:spPr>
          <a:xfrm>
            <a:off x="1552354" y="393405"/>
            <a:ext cx="7644809" cy="999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C58EF-D6C4-DD94-3393-C14552CD2FDF}"/>
              </a:ext>
            </a:extLst>
          </p:cNvPr>
          <p:cNvSpPr/>
          <p:nvPr/>
        </p:nvSpPr>
        <p:spPr>
          <a:xfrm>
            <a:off x="1663995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Accueil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BE2FC-DC29-8809-28D8-3D9A9D4904CE}"/>
              </a:ext>
            </a:extLst>
          </p:cNvPr>
          <p:cNvSpPr/>
          <p:nvPr/>
        </p:nvSpPr>
        <p:spPr>
          <a:xfrm>
            <a:off x="3563679" y="462513"/>
            <a:ext cx="1740195" cy="8612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réalisations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F14D4-2B93-5B8E-BA07-28B8347878C2}"/>
              </a:ext>
            </a:extLst>
          </p:cNvPr>
          <p:cNvSpPr/>
          <p:nvPr/>
        </p:nvSpPr>
        <p:spPr>
          <a:xfrm>
            <a:off x="5383618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Savoir-faire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743555-87D9-4FE9-18C5-804C9096E00C}"/>
              </a:ext>
            </a:extLst>
          </p:cNvPr>
          <p:cNvSpPr/>
          <p:nvPr/>
        </p:nvSpPr>
        <p:spPr>
          <a:xfrm>
            <a:off x="7283302" y="462514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5D14E-AFE6-1B64-2692-06F257FC1F85}"/>
              </a:ext>
            </a:extLst>
          </p:cNvPr>
          <p:cNvSpPr/>
          <p:nvPr/>
        </p:nvSpPr>
        <p:spPr>
          <a:xfrm>
            <a:off x="3404190" y="3892517"/>
            <a:ext cx="4414071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Dressing porte coulissante</a:t>
            </a:r>
          </a:p>
        </p:txBody>
      </p:sp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0EEF85C0-3014-E346-C30E-551D3AD49461}"/>
              </a:ext>
            </a:extLst>
          </p:cNvPr>
          <p:cNvSpPr/>
          <p:nvPr/>
        </p:nvSpPr>
        <p:spPr>
          <a:xfrm>
            <a:off x="8489091" y="3250903"/>
            <a:ext cx="534405" cy="715616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 vers la droite 13">
            <a:extLst>
              <a:ext uri="{FF2B5EF4-FFF2-40B4-BE49-F238E27FC236}">
                <a16:creationId xmlns:a16="http://schemas.microsoft.com/office/drawing/2014/main" id="{99B42008-3E52-97B1-4116-34C15CA85F07}"/>
              </a:ext>
            </a:extLst>
          </p:cNvPr>
          <p:cNvSpPr/>
          <p:nvPr/>
        </p:nvSpPr>
        <p:spPr>
          <a:xfrm rot="10800000">
            <a:off x="1663995" y="3260207"/>
            <a:ext cx="534405" cy="715616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792AC16-2A78-3B29-427C-09FC0E502BD9}"/>
              </a:ext>
            </a:extLst>
          </p:cNvPr>
          <p:cNvSpPr txBox="1"/>
          <p:nvPr/>
        </p:nvSpPr>
        <p:spPr>
          <a:xfrm>
            <a:off x="1545541" y="9610436"/>
            <a:ext cx="3807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4" tooltip="https://neuromuebles.blogspot.com/2016/10/placard-de-melamina-con-tres-puertas.html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5" tooltip="https://creativecommons.org/licenses/by-nc-nd/3.0/"/>
              </a:rPr>
              <a:t>CC BY-NC-ND</a:t>
            </a:r>
            <a:endParaRPr lang="fr-FR" sz="9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1803CA-3FF7-5D1E-E6D8-5A2CA795D9B9}"/>
              </a:ext>
            </a:extLst>
          </p:cNvPr>
          <p:cNvSpPr/>
          <p:nvPr/>
        </p:nvSpPr>
        <p:spPr>
          <a:xfrm>
            <a:off x="7456967" y="5824557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199248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6984EC-03B4-3B85-1C35-D794AA1A9752}"/>
              </a:ext>
            </a:extLst>
          </p:cNvPr>
          <p:cNvSpPr/>
          <p:nvPr/>
        </p:nvSpPr>
        <p:spPr>
          <a:xfrm>
            <a:off x="1552354" y="393405"/>
            <a:ext cx="7644809" cy="999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C58EF-D6C4-DD94-3393-C14552CD2FDF}"/>
              </a:ext>
            </a:extLst>
          </p:cNvPr>
          <p:cNvSpPr/>
          <p:nvPr/>
        </p:nvSpPr>
        <p:spPr>
          <a:xfrm>
            <a:off x="1663995" y="462513"/>
            <a:ext cx="1740195" cy="86123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Accueil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BE2FC-DC29-8809-28D8-3D9A9D4904CE}"/>
              </a:ext>
            </a:extLst>
          </p:cNvPr>
          <p:cNvSpPr/>
          <p:nvPr/>
        </p:nvSpPr>
        <p:spPr>
          <a:xfrm>
            <a:off x="3563679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réalisations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F14D4-2B93-5B8E-BA07-28B8347878C2}"/>
              </a:ext>
            </a:extLst>
          </p:cNvPr>
          <p:cNvSpPr/>
          <p:nvPr/>
        </p:nvSpPr>
        <p:spPr>
          <a:xfrm>
            <a:off x="5383618" y="462513"/>
            <a:ext cx="1740195" cy="8612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Savoir-faire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743555-87D9-4FE9-18C5-804C9096E00C}"/>
              </a:ext>
            </a:extLst>
          </p:cNvPr>
          <p:cNvSpPr/>
          <p:nvPr/>
        </p:nvSpPr>
        <p:spPr>
          <a:xfrm>
            <a:off x="7283302" y="462514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5D14E-AFE6-1B64-2692-06F257FC1F85}"/>
              </a:ext>
            </a:extLst>
          </p:cNvPr>
          <p:cNvSpPr/>
          <p:nvPr/>
        </p:nvSpPr>
        <p:spPr>
          <a:xfrm>
            <a:off x="3274540" y="3920355"/>
            <a:ext cx="4414071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Menuisier Ebéniste aux Rousses</a:t>
            </a:r>
          </a:p>
        </p:txBody>
      </p:sp>
      <p:pic>
        <p:nvPicPr>
          <p:cNvPr id="3" name="Image 2" descr="Une image contenant texte, habits, personne, ordinateur&#10;&#10;Description générée automatiquement">
            <a:extLst>
              <a:ext uri="{FF2B5EF4-FFF2-40B4-BE49-F238E27FC236}">
                <a16:creationId xmlns:a16="http://schemas.microsoft.com/office/drawing/2014/main" id="{120D3867-5EAE-EADD-59D6-960A6CB4A1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863" b="46338"/>
          <a:stretch/>
        </p:blipFill>
        <p:spPr>
          <a:xfrm>
            <a:off x="1561213" y="1392857"/>
            <a:ext cx="7644809" cy="462200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6C4A92D-AB78-6D27-3923-8F746364BFDB}"/>
              </a:ext>
            </a:extLst>
          </p:cNvPr>
          <p:cNvSpPr txBox="1"/>
          <p:nvPr/>
        </p:nvSpPr>
        <p:spPr>
          <a:xfrm>
            <a:off x="1561213" y="3825561"/>
            <a:ext cx="7635950" cy="147732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fr-FR" dirty="0"/>
              <a:t>A l’écoute de chaque client, je réalise votre projet avec les matériaux les plus nobles dans le respect de toutes vos contraintes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F2B37B-C7B0-186D-5977-FDBEC07F3714}"/>
              </a:ext>
            </a:extLst>
          </p:cNvPr>
          <p:cNvSpPr/>
          <p:nvPr/>
        </p:nvSpPr>
        <p:spPr>
          <a:xfrm>
            <a:off x="7395182" y="5153628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140068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intérieur, mur, décoration d’intérieur, maison&#10;&#10;Description générée automatiquement">
            <a:extLst>
              <a:ext uri="{FF2B5EF4-FFF2-40B4-BE49-F238E27FC236}">
                <a16:creationId xmlns:a16="http://schemas.microsoft.com/office/drawing/2014/main" id="{0A8F6059-DC9D-6044-8436-7C5B2805B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52354" y="349507"/>
            <a:ext cx="7644809" cy="57336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6984EC-03B4-3B85-1C35-D794AA1A9752}"/>
              </a:ext>
            </a:extLst>
          </p:cNvPr>
          <p:cNvSpPr/>
          <p:nvPr/>
        </p:nvSpPr>
        <p:spPr>
          <a:xfrm>
            <a:off x="1552354" y="393405"/>
            <a:ext cx="7644809" cy="999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C58EF-D6C4-DD94-3393-C14552CD2FDF}"/>
              </a:ext>
            </a:extLst>
          </p:cNvPr>
          <p:cNvSpPr/>
          <p:nvPr/>
        </p:nvSpPr>
        <p:spPr>
          <a:xfrm>
            <a:off x="1663995" y="462513"/>
            <a:ext cx="1740195" cy="86123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Accueil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BE2FC-DC29-8809-28D8-3D9A9D4904CE}"/>
              </a:ext>
            </a:extLst>
          </p:cNvPr>
          <p:cNvSpPr/>
          <p:nvPr/>
        </p:nvSpPr>
        <p:spPr>
          <a:xfrm>
            <a:off x="3563679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réalisations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F14D4-2B93-5B8E-BA07-28B8347878C2}"/>
              </a:ext>
            </a:extLst>
          </p:cNvPr>
          <p:cNvSpPr/>
          <p:nvPr/>
        </p:nvSpPr>
        <p:spPr>
          <a:xfrm>
            <a:off x="5383618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Savoir-faire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743555-87D9-4FE9-18C5-804C9096E00C}"/>
              </a:ext>
            </a:extLst>
          </p:cNvPr>
          <p:cNvSpPr/>
          <p:nvPr/>
        </p:nvSpPr>
        <p:spPr>
          <a:xfrm>
            <a:off x="7283302" y="462514"/>
            <a:ext cx="1740195" cy="8612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DA0FCB4-0035-7C24-317B-343EB8305E7A}"/>
              </a:ext>
            </a:extLst>
          </p:cNvPr>
          <p:cNvSpPr txBox="1"/>
          <p:nvPr/>
        </p:nvSpPr>
        <p:spPr>
          <a:xfrm>
            <a:off x="4341000" y="5007750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www.lairdubois.fr/creations/5478-grand-meuble-de-rangement-avec-portes-peintes-et-niches-en-chene.html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nc-sa/3.0/"/>
              </a:rPr>
              <a:t>CC BY-SA-NC</a:t>
            </a:r>
            <a:endParaRPr lang="fr-FR" sz="900"/>
          </a:p>
        </p:txBody>
      </p:sp>
      <p:pic>
        <p:nvPicPr>
          <p:cNvPr id="10" name="Image 9" descr="Une image contenant carte, texte, diagramme, atlas&#10;&#10;Description générée automatiquement">
            <a:extLst>
              <a:ext uri="{FF2B5EF4-FFF2-40B4-BE49-F238E27FC236}">
                <a16:creationId xmlns:a16="http://schemas.microsoft.com/office/drawing/2014/main" id="{C31D89D3-5AC5-4B3D-8CC7-5F31C72C9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260" y="2558596"/>
            <a:ext cx="3004237" cy="11175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42ADD6-B81A-6327-67C3-00E6CBC43101}"/>
              </a:ext>
            </a:extLst>
          </p:cNvPr>
          <p:cNvSpPr/>
          <p:nvPr/>
        </p:nvSpPr>
        <p:spPr>
          <a:xfrm>
            <a:off x="1823484" y="1665238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téléphone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6089AF-864C-3F9B-534B-F9DC9308A2EB}"/>
              </a:ext>
            </a:extLst>
          </p:cNvPr>
          <p:cNvSpPr/>
          <p:nvPr/>
        </p:nvSpPr>
        <p:spPr>
          <a:xfrm>
            <a:off x="1823484" y="2798848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email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7A5FE-0CAD-92E0-147C-323684D7A1BF}"/>
              </a:ext>
            </a:extLst>
          </p:cNvPr>
          <p:cNvSpPr/>
          <p:nvPr/>
        </p:nvSpPr>
        <p:spPr>
          <a:xfrm>
            <a:off x="2910080" y="4825816"/>
            <a:ext cx="4414071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Menuisier Ebéniste aux Rousses</a:t>
            </a:r>
          </a:p>
          <a:p>
            <a:pPr algn="ctr"/>
            <a:r>
              <a:rPr lang="fr-FR" dirty="0"/>
              <a:t>Projets sur mesure</a:t>
            </a:r>
          </a:p>
          <a:p>
            <a:pPr algn="ctr"/>
            <a:r>
              <a:rPr lang="fr-FR" dirty="0"/>
              <a:t>L’amour du bois</a:t>
            </a:r>
          </a:p>
        </p:txBody>
      </p:sp>
    </p:spTree>
    <p:extLst>
      <p:ext uri="{BB962C8B-B14F-4D97-AF65-F5344CB8AC3E}">
        <p14:creationId xmlns:p14="http://schemas.microsoft.com/office/powerpoint/2010/main" val="1427199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intérieur, mur, décoration d’intérieur, maison&#10;&#10;Description générée automatiquement">
            <a:extLst>
              <a:ext uri="{FF2B5EF4-FFF2-40B4-BE49-F238E27FC236}">
                <a16:creationId xmlns:a16="http://schemas.microsoft.com/office/drawing/2014/main" id="{0A8F6059-DC9D-6044-8436-7C5B2805B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52354" y="349507"/>
            <a:ext cx="7644809" cy="57336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6984EC-03B4-3B85-1C35-D794AA1A9752}"/>
              </a:ext>
            </a:extLst>
          </p:cNvPr>
          <p:cNvSpPr/>
          <p:nvPr/>
        </p:nvSpPr>
        <p:spPr>
          <a:xfrm>
            <a:off x="1552354" y="393405"/>
            <a:ext cx="7644809" cy="999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C58EF-D6C4-DD94-3393-C14552CD2FDF}"/>
              </a:ext>
            </a:extLst>
          </p:cNvPr>
          <p:cNvSpPr/>
          <p:nvPr/>
        </p:nvSpPr>
        <p:spPr>
          <a:xfrm>
            <a:off x="1663995" y="462513"/>
            <a:ext cx="1740195" cy="86123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Accueil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BE2FC-DC29-8809-28D8-3D9A9D4904CE}"/>
              </a:ext>
            </a:extLst>
          </p:cNvPr>
          <p:cNvSpPr/>
          <p:nvPr/>
        </p:nvSpPr>
        <p:spPr>
          <a:xfrm>
            <a:off x="3563679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réalisations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F14D4-2B93-5B8E-BA07-28B8347878C2}"/>
              </a:ext>
            </a:extLst>
          </p:cNvPr>
          <p:cNvSpPr/>
          <p:nvPr/>
        </p:nvSpPr>
        <p:spPr>
          <a:xfrm>
            <a:off x="5383618" y="462513"/>
            <a:ext cx="1740195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Savoir-faire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743555-87D9-4FE9-18C5-804C9096E00C}"/>
              </a:ext>
            </a:extLst>
          </p:cNvPr>
          <p:cNvSpPr/>
          <p:nvPr/>
        </p:nvSpPr>
        <p:spPr>
          <a:xfrm>
            <a:off x="7283302" y="462514"/>
            <a:ext cx="1740195" cy="8612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contact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DA0FCB4-0035-7C24-317B-343EB8305E7A}"/>
              </a:ext>
            </a:extLst>
          </p:cNvPr>
          <p:cNvSpPr txBox="1"/>
          <p:nvPr/>
        </p:nvSpPr>
        <p:spPr>
          <a:xfrm>
            <a:off x="4341000" y="5007750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www.lairdubois.fr/creations/5478-grand-meuble-de-rangement-avec-portes-peintes-et-niches-en-chene.html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nc-sa/3.0/"/>
              </a:rPr>
              <a:t>CC BY-SA-NC</a:t>
            </a:r>
            <a:endParaRPr lang="fr-FR" sz="900"/>
          </a:p>
        </p:txBody>
      </p:sp>
      <p:pic>
        <p:nvPicPr>
          <p:cNvPr id="3" name="Image 2" descr="Une image contenant texte, capture d’écran, logiciel, Police&#10;&#10;Description générée automatiquement">
            <a:extLst>
              <a:ext uri="{FF2B5EF4-FFF2-40B4-BE49-F238E27FC236}">
                <a16:creationId xmlns:a16="http://schemas.microsoft.com/office/drawing/2014/main" id="{70113384-C9CF-BEC5-5D19-2C2DFFB7E8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7441"/>
          <a:stretch/>
        </p:blipFill>
        <p:spPr>
          <a:xfrm>
            <a:off x="1794142" y="1619418"/>
            <a:ext cx="5279267" cy="31258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EAC181-FAB6-F67A-D72F-C941440B4431}"/>
              </a:ext>
            </a:extLst>
          </p:cNvPr>
          <p:cNvSpPr/>
          <p:nvPr/>
        </p:nvSpPr>
        <p:spPr>
          <a:xfrm>
            <a:off x="3167722" y="5070463"/>
            <a:ext cx="4414071" cy="861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Menuisier Ebéniste aux Rousses</a:t>
            </a:r>
          </a:p>
          <a:p>
            <a:pPr algn="ctr"/>
            <a:r>
              <a:rPr lang="fr-FR" dirty="0"/>
              <a:t>Projets sur mesure</a:t>
            </a:r>
          </a:p>
          <a:p>
            <a:pPr algn="ctr"/>
            <a:r>
              <a:rPr lang="fr-FR" dirty="0"/>
              <a:t>L’amour du bois</a:t>
            </a:r>
          </a:p>
        </p:txBody>
      </p:sp>
    </p:spTree>
    <p:extLst>
      <p:ext uri="{BB962C8B-B14F-4D97-AF65-F5344CB8AC3E}">
        <p14:creationId xmlns:p14="http://schemas.microsoft.com/office/powerpoint/2010/main" val="42756377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161</Words>
  <Application>Microsoft Macintosh PowerPoint</Application>
  <PresentationFormat>Grand écran</PresentationFormat>
  <Paragraphs>55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FUCCELLARO Jean Louis</dc:creator>
  <cp:lastModifiedBy>FUCCELLARO Jean Louis</cp:lastModifiedBy>
  <cp:revision>3</cp:revision>
  <dcterms:created xsi:type="dcterms:W3CDTF">2024-08-03T12:49:21Z</dcterms:created>
  <dcterms:modified xsi:type="dcterms:W3CDTF">2024-08-07T20:39:46Z</dcterms:modified>
</cp:coreProperties>
</file>