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C012-15E3-F22A-17AC-CD12BE221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8BFC7C-AB13-D6CE-C158-AD35372D7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0D915-0BCD-C0D9-0E17-5E612943A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44352-1B9C-A4DA-797F-21930986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CDDB5-C77E-6309-BBB7-F54F8C692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4313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60549-1DA6-6D69-11D3-A6FF5CF54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38C3B-AFFD-F387-035A-13D67A6EA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BD6AA-7C66-CBF3-037A-D4EA323B0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3F95E-B4B4-670C-227E-CCEE92926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8490A-D2AC-8AE9-655B-775CDE61C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456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9EBD50-93C4-3B5C-C94D-5C1F1E27F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4A52C-B5D6-338F-4B1C-D60DF67CE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7BC45-D297-CE82-B881-6DB7C755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B48B4-8AF3-45A7-55D3-8BD62D15B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09241-257D-9E59-5000-F772FE669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365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5625F-F1DF-A3C7-566F-C973F7CFD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90EAE-E4CD-E427-E1D2-FF5FE4C78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B97E5-3C8F-4A92-37D9-8D3A9A57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EF11B-16A2-A49A-9311-9B95D40E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855DC-A7B9-544A-D52F-D7BF36AAE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817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AAE16-7EC3-084D-0E0B-83142A55B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4E33A-2E9F-02F8-0051-61C7ED608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3BB34-BA0F-38F3-B55E-C4C1079D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778BF-FA6B-0099-35F3-71166585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068CB-58E4-3BD5-8B8D-5C4DFFD2E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985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F57C7-B9B1-24AF-2E22-C283A4AA3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89061-C29E-CB4F-99AC-E1FD06693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C502E-5FC3-657A-E54B-A7F332D71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ED5F5-7BC1-D954-E5B4-F2F07F1FE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3D931-4864-C971-8E65-FD6AFFC37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8991D-CAEB-844D-E9A9-880765158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240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1169F-F507-090E-7C74-4C634A38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E9513-05EA-3667-FAFB-7B241D058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B41BE-93B0-4A62-B8AA-19D18A7EA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6FECB-5317-8C4E-344E-E3A06F66B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C27B2E-7CBD-D639-C189-72B8B1A49F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25500-7A2C-9DEF-7602-EE3A44A4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2F648D-A7DE-6460-6F59-FF5317B67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481F0F-091E-71DF-7550-DF9B3A255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389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87BD-70EA-68C1-9D68-E303C05C8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83FB7-3F91-52DB-E700-55BD2712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10A5C0-EA5B-E80D-2D6E-F7130053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A0CAC-F6BF-057F-3F5B-B59DD911F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112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513ABD-890B-8933-A27D-937D5232C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2B82F0-31AA-FD8F-A7E3-243C4645B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6816A-E8E8-AD42-5EC2-D7417DA99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736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0FB19-8073-0FE5-D1D8-AD7BE0D9C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0649F-931C-8F78-3D92-E87C591F9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A94CE0-D070-FF9E-084C-F3211D812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ED76F-BEE7-65D1-A604-CA59F5F74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B85FC-6AE7-998E-4B33-AE43946A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39E8E-8590-0887-6709-E436700B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019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78443-35B3-AD21-6C57-CDDD609A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00F1A-39D5-D055-C6C1-FF301B94A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D2A55-211E-BE40-7BD3-F06871E13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012C18-E531-D4DC-E46F-B82C0F262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7893A-BF27-5749-A55A-BE7DEC75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2864B-22E6-850E-1C3B-DE0DB94D2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6039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747BF2-7074-FECC-67B7-BBE99477D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E1B92-CD62-FF50-A46D-9CA515033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D74D8-463E-613D-D16E-C5D39CB27F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76ABA3-6C91-40A5-A413-973ECBB32653}" type="datetimeFigureOut">
              <a:rPr lang="en-AU" smtClean="0"/>
              <a:t>28/07/2024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2ED00-9619-2613-14A0-8C0C971D4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A82F-DA0F-E7C4-31CA-B0D8CA641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BF633-F6BB-4509-A9FF-60CEE5953E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453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5F608F-9669-5EA8-233F-623C22EA1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456200"/>
            <a:ext cx="8961061" cy="228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332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62BFE880FF774589374D993EF110B2" ma:contentTypeVersion="15" ma:contentTypeDescription="Create a new document." ma:contentTypeScope="" ma:versionID="4eb8054fbffd3975f43ee0ec6d2e3027">
  <xsd:schema xmlns:xsd="http://www.w3.org/2001/XMLSchema" xmlns:xs="http://www.w3.org/2001/XMLSchema" xmlns:p="http://schemas.microsoft.com/office/2006/metadata/properties" xmlns:ns2="84d64efa-7211-494a-a6fa-3fbef695bc1e" xmlns:ns3="64eb5126-d77e-4994-ac87-fb6d56ee46dc" targetNamespace="http://schemas.microsoft.com/office/2006/metadata/properties" ma:root="true" ma:fieldsID="5362de569ae7767e8c8a54611855b747" ns2:_="" ns3:_="">
    <xsd:import namespace="84d64efa-7211-494a-a6fa-3fbef695bc1e"/>
    <xsd:import namespace="64eb5126-d77e-4994-ac87-fb6d56ee46d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64efa-7211-494a-a6fa-3fbef695bc1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bc51eff-451d-499e-a48a-c9a4d31bbb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b5126-d77e-4994-ac87-fb6d56ee46d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712c7da-5c0f-451e-a1a5-a0ba38bfb218}" ma:internalName="TaxCatchAll" ma:showField="CatchAllData" ma:web="64eb5126-d77e-4994-ac87-fb6d56ee46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eb5126-d77e-4994-ac87-fb6d56ee46dc" xsi:nil="true"/>
    <lcf76f155ced4ddcb4097134ff3c332f xmlns="84d64efa-7211-494a-a6fa-3fbef695bc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1A9870-FFB2-4A9A-A04A-194279BC91B1}"/>
</file>

<file path=customXml/itemProps2.xml><?xml version="1.0" encoding="utf-8"?>
<ds:datastoreItem xmlns:ds="http://schemas.openxmlformats.org/officeDocument/2006/customXml" ds:itemID="{C18DA190-82E0-4844-B343-1CB230D549A7}"/>
</file>

<file path=customXml/itemProps3.xml><?xml version="1.0" encoding="utf-8"?>
<ds:datastoreItem xmlns:ds="http://schemas.openxmlformats.org/officeDocument/2006/customXml" ds:itemID="{BC75E0C1-6A9E-4C91-BD9D-B1BCEBA9FCC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Matruglio</dc:creator>
  <cp:lastModifiedBy>Peter Matruglio</cp:lastModifiedBy>
  <cp:revision>1</cp:revision>
  <dcterms:created xsi:type="dcterms:W3CDTF">2024-07-28T02:13:58Z</dcterms:created>
  <dcterms:modified xsi:type="dcterms:W3CDTF">2024-07-28T02:14:45Z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0x010100C262BFE880FF774589374D993EF110B2</vt:lpwstr>
  </property>
</Properties>
</file>