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21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2A61B-4CC3-45F3-85B4-23FF106F3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FB2EE1-0517-4275-B491-2FE37FA9F4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78CB7-97AC-42EF-A83F-C8C210B0D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BC7B-C299-40CC-8AC7-C4B8754349EC}" type="datetimeFigureOut">
              <a:rPr lang="en-IN" smtClean="0"/>
              <a:t>16/07/24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42573-E366-4076-9885-20323E4BE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38322-93AE-4D27-867C-D9FE6238C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F787-F9AE-4057-BF42-06B54EE3FB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0199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FAAF1-5BB1-41D1-A9DE-0806E95F3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B09A9-80E0-45CA-A441-9935750E0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00767A-3791-490F-B27A-EBE10BA88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BC7B-C299-40CC-8AC7-C4B8754349EC}" type="datetimeFigureOut">
              <a:rPr lang="en-IN" smtClean="0"/>
              <a:t>16/07/24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AC5F4-D9F9-49F3-9864-B080EDD21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5934A-9E07-4FDF-85B7-0EDFD4B6F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F787-F9AE-4057-BF42-06B54EE3FB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5799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AE5AB-AFCF-4930-AC27-9EAE66B31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FF351D-6488-4262-8582-AC21735A2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336AD-DA41-4B9C-99AA-A359B4860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BC7B-C299-40CC-8AC7-C4B8754349EC}" type="datetimeFigureOut">
              <a:rPr lang="en-IN" smtClean="0"/>
              <a:t>16/07/24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A6478-0ABA-410E-9FE2-714E30D05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F5AE9-D561-4A7B-9BB4-8819A415A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F787-F9AE-4057-BF42-06B54EE3FB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4091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FEC1A-4FCB-47DE-8889-8CCCF78A8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9CD1C-B10F-49E7-835B-9EB5C687A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0F5173-25CD-4228-AB4D-82D0B12B8B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E45E6E-40AB-415F-99FA-9E1987914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BC7B-C299-40CC-8AC7-C4B8754349EC}" type="datetimeFigureOut">
              <a:rPr lang="en-IN" smtClean="0"/>
              <a:t>16/07/24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DD987C-19DB-415C-A704-3539EC16C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BC23F-D562-4689-A0B7-B6AF0D784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F787-F9AE-4057-BF42-06B54EE3FB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4694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E28E8-E3F2-4855-8D69-EA5EE445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27CCD-4ECD-44EF-A1F3-9F41D9600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DF863-AD0A-431A-A6DB-346542E03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EDB8D2-09D9-41B6-8EE0-D3E01C222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610D-EEC9-4D75-A674-FF12A57B90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3C5011-668D-4873-B147-C69BA58EB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BC7B-C299-40CC-8AC7-C4B8754349EC}" type="datetimeFigureOut">
              <a:rPr lang="en-IN" smtClean="0"/>
              <a:t>16/07/24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7A943-C01B-40B4-A80E-1E33B7C3D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4EDB05-FBF5-4A5C-ABEE-6261588BB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F787-F9AE-4057-BF42-06B54EE3FB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2516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72CAD-B44E-497C-8F4B-1B95E9D44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CD11CF-9888-426E-94AB-58DC08BC8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BC7B-C299-40CC-8AC7-C4B8754349EC}" type="datetimeFigureOut">
              <a:rPr lang="en-IN" smtClean="0"/>
              <a:t>16/07/24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5A59DE-6552-4FAE-B43A-9E4420983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EDB637-1AA7-469D-8619-AD9E401D2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F787-F9AE-4057-BF42-06B54EE3FB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7342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E323BD-8B0F-4D45-AD5F-3E460E0DF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BC7B-C299-40CC-8AC7-C4B8754349EC}" type="datetimeFigureOut">
              <a:rPr lang="en-IN" smtClean="0"/>
              <a:t>16/07/24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2F3CF5-BE23-47EF-B0A6-D1FBBB236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26E10-75C3-4A37-B267-F1FBE48CE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F787-F9AE-4057-BF42-06B54EE3FB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6321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B4CA5-E265-4345-BEAA-D8734D082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B29C8-180C-432E-A01D-FB68D2FDE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B4A78-3FC4-44F1-82C4-EA25E84AD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E0B383-61DE-437D-8426-88CCB508A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BC7B-C299-40CC-8AC7-C4B8754349EC}" type="datetimeFigureOut">
              <a:rPr lang="en-IN" smtClean="0"/>
              <a:t>16/07/24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0D404-6D09-4A01-A5FE-DAFF9FF27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B4F1B-3ECB-43A5-856D-31010B6F3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F787-F9AE-4057-BF42-06B54EE3FB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9935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52055-670E-4B27-90BD-399FDD11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987106-34CB-4DE2-9C8C-673047318E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999440-8B84-4E49-A6E7-0C1260725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86DA0B-6BDD-4599-8DD6-A5FFCCC11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BC7B-C299-40CC-8AC7-C4B8754349EC}" type="datetimeFigureOut">
              <a:rPr lang="en-IN" smtClean="0"/>
              <a:t>16/07/24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79AB1-4F30-4730-9FE9-6E3A0670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B471A9-140C-4220-A84C-FE0863831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F787-F9AE-4057-BF42-06B54EE3FB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3634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F7E86-6A51-4315-B41C-2405FC3D8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DB507B-6969-4505-9646-4A346F385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DD134-2718-4423-A8E2-ED9135C1D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BC7B-C299-40CC-8AC7-C4B8754349EC}" type="datetimeFigureOut">
              <a:rPr lang="en-IN" smtClean="0"/>
              <a:t>16/07/24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D487B-84AC-47B5-95BA-0B83BB3B0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EE851-86BB-46D1-804E-92218B911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F787-F9AE-4057-BF42-06B54EE3FB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9643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A39AD4-42B8-4157-B422-666C9400AC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E1FF1D-7943-4A9F-993B-1995BCFDBA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6C54B-44AD-484C-B06C-252887164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BC7B-C299-40CC-8AC7-C4B8754349EC}" type="datetimeFigureOut">
              <a:rPr lang="en-IN" smtClean="0"/>
              <a:t>16/07/24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C306F-EB84-4BC0-A9CA-7529155C6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5E51B-0716-425F-BD1D-41002F34C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4F787-F9AE-4057-BF42-06B54EE3FB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3517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F88093-4703-4176-86F2-218B67378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13930-BED0-4877-B142-88115AF1F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F42E8-F2C2-47B0-8512-B9D97855B0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2BC7B-C299-40CC-8AC7-C4B8754349EC}" type="datetimeFigureOut">
              <a:rPr lang="en-IN" smtClean="0"/>
              <a:t>16/07/24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43C5C-37B0-4938-9677-236E258678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0F54A-166C-40CE-B910-9FC3393D8E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4F787-F9AE-4057-BF42-06B54EE3FB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8575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D22B4-A7A0-4A2D-9FA3-19272B4C0D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591" y="1500327"/>
            <a:ext cx="9821662" cy="1731144"/>
          </a:xfrm>
        </p:spPr>
        <p:txBody>
          <a:bodyPr>
            <a:normAutofit/>
          </a:bodyPr>
          <a:lstStyle/>
          <a:p>
            <a:r>
              <a:rPr lang="en-US" sz="7200" b="1" dirty="0"/>
              <a:t>STOPUS Trial Logo options </a:t>
            </a:r>
            <a:endParaRPr lang="en-IN" sz="7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11C1A-6678-4D5D-AF57-266A6F03AA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05670"/>
            <a:ext cx="9144000" cy="952130"/>
          </a:xfrm>
        </p:spPr>
        <p:txBody>
          <a:bodyPr/>
          <a:lstStyle/>
          <a:p>
            <a:r>
              <a:rPr lang="en-US" dirty="0"/>
              <a:t>Branding…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802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8257D-CC16-4D06-B0C7-D11BE6A15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Logo is Powerful in messaging</a:t>
            </a:r>
            <a:endParaRPr lang="en-IN" sz="60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08CED0-7809-417F-910F-343C1399E6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714" y="2121070"/>
            <a:ext cx="4672710" cy="3303022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DFE22E-AB97-478D-9471-39453E8F7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71" y="1615207"/>
            <a:ext cx="2963959" cy="21573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3047CA-7586-4A11-AB07-5A2B91F5F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19" y="3772581"/>
            <a:ext cx="4525362" cy="224016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82454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33033-0964-49D4-B946-0E3799F10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Option 1</a:t>
            </a:r>
            <a:endParaRPr lang="en-IN" sz="60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487203-A922-4737-8711-F1DF5949C8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4355" b="36290"/>
          <a:stretch/>
        </p:blipFill>
        <p:spPr>
          <a:xfrm>
            <a:off x="1272936" y="2145605"/>
            <a:ext cx="10088687" cy="2896911"/>
          </a:xfrm>
        </p:spPr>
      </p:pic>
    </p:spTree>
    <p:extLst>
      <p:ext uri="{BB962C8B-B14F-4D97-AF65-F5344CB8AC3E}">
        <p14:creationId xmlns:p14="http://schemas.microsoft.com/office/powerpoint/2010/main" val="875396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D6C92-64B1-4247-83F2-7B19157FC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Option 2</a:t>
            </a:r>
            <a:endParaRPr lang="en-IN" sz="54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EBD636-7FA0-4CFA-ADBE-558A8BA69A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473" t="31084" r="8622" b="34436"/>
          <a:stretch/>
        </p:blipFill>
        <p:spPr>
          <a:xfrm>
            <a:off x="1295049" y="2006354"/>
            <a:ext cx="9090203" cy="2681056"/>
          </a:xfrm>
        </p:spPr>
      </p:pic>
    </p:spTree>
    <p:extLst>
      <p:ext uri="{BB962C8B-B14F-4D97-AF65-F5344CB8AC3E}">
        <p14:creationId xmlns:p14="http://schemas.microsoft.com/office/powerpoint/2010/main" val="1535756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E84C1-4542-4B58-A52C-39D50D992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Option 3</a:t>
            </a:r>
            <a:endParaRPr lang="en-IN" sz="54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ADA288-4CFB-41D5-8FF1-CC6AAB23F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064" t="31492" r="9438" b="28928"/>
          <a:stretch/>
        </p:blipFill>
        <p:spPr>
          <a:xfrm>
            <a:off x="1455939" y="1924235"/>
            <a:ext cx="8842434" cy="3009530"/>
          </a:xfrm>
        </p:spPr>
      </p:pic>
    </p:spTree>
    <p:extLst>
      <p:ext uri="{BB962C8B-B14F-4D97-AF65-F5344CB8AC3E}">
        <p14:creationId xmlns:p14="http://schemas.microsoft.com/office/powerpoint/2010/main" val="3912666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3DA0-FF23-4D46-BAC2-768F93F08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Option 4</a:t>
            </a:r>
            <a:endParaRPr lang="en-IN" sz="60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935BF6-2EDA-44B6-AAFC-5B2796C044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473" t="32308" r="10254" b="39128"/>
          <a:stretch/>
        </p:blipFill>
        <p:spPr>
          <a:xfrm>
            <a:off x="838200" y="2177248"/>
            <a:ext cx="10031893" cy="2503503"/>
          </a:xfrm>
        </p:spPr>
      </p:pic>
    </p:spTree>
    <p:extLst>
      <p:ext uri="{BB962C8B-B14F-4D97-AF65-F5344CB8AC3E}">
        <p14:creationId xmlns:p14="http://schemas.microsoft.com/office/powerpoint/2010/main" val="1266964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9A387-DDA5-4292-B149-84E65AD20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Option 5</a:t>
            </a:r>
            <a:endParaRPr lang="en-IN" sz="60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953B90-6D35-434E-841F-5E07CA00E4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0657" y="2584921"/>
            <a:ext cx="9590685" cy="2832745"/>
          </a:xfrm>
        </p:spPr>
      </p:pic>
    </p:spTree>
    <p:extLst>
      <p:ext uri="{BB962C8B-B14F-4D97-AF65-F5344CB8AC3E}">
        <p14:creationId xmlns:p14="http://schemas.microsoft.com/office/powerpoint/2010/main" val="3011528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21</Words>
  <Application>Microsoft Macintosh PowerPoint</Application>
  <PresentationFormat>Widescreen</PresentationFormat>
  <Paragraphs>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STOPUS Trial Logo options </vt:lpstr>
      <vt:lpstr>Logo is Powerful in messaging</vt:lpstr>
      <vt:lpstr>Option 1</vt:lpstr>
      <vt:lpstr>Option 2</vt:lpstr>
      <vt:lpstr>Option 3</vt:lpstr>
      <vt:lpstr>Option 4</vt:lpstr>
      <vt:lpstr>Option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STOPUS Trial Logo</dc:title>
  <dc:creator>User</dc:creator>
  <cp:lastModifiedBy>Claude jr. Martin</cp:lastModifiedBy>
  <cp:revision>4</cp:revision>
  <dcterms:created xsi:type="dcterms:W3CDTF">2024-07-05T07:32:16Z</dcterms:created>
  <dcterms:modified xsi:type="dcterms:W3CDTF">2024-07-16T00:16:36Z</dcterms:modified>
</cp:coreProperties>
</file>