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Economica" panose="020B0604020202020204" charset="0"/>
      <p:regular r:id="rId10"/>
      <p:bold r:id="rId11"/>
      <p:italic r:id="rId12"/>
      <p:boldItalic r:id="rId13"/>
    </p:embeddedFont>
    <p:embeddedFont>
      <p:font typeface="Nunito" pitchFamily="2" charset="0"/>
      <p:regular r:id="rId14"/>
      <p:bold r:id="rId15"/>
      <p:italic r:id="rId16"/>
      <p:boldItalic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Playfair Display" panose="00000500000000000000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e9613a572bbe7d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e9613a572bbe7d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6f83aa91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6f83aa91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6755683447a23a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6755683447a23a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6f83aa91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c6f83aa91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6755683447a23a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6755683447a23a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b6755683447a23a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b6755683447a23a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Google Shape;17;p3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12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12" Type="http://schemas.openxmlformats.org/officeDocument/2006/relationships/image" Target="../media/image3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11" Type="http://schemas.openxmlformats.org/officeDocument/2006/relationships/image" Target="../media/image34.jpg"/><Relationship Id="rId5" Type="http://schemas.openxmlformats.org/officeDocument/2006/relationships/image" Target="../media/image28.png"/><Relationship Id="rId10" Type="http://schemas.openxmlformats.org/officeDocument/2006/relationships/image" Target="../media/image33.jp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6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11" Type="http://schemas.openxmlformats.org/officeDocument/2006/relationships/image" Target="../media/image43.jpg"/><Relationship Id="rId5" Type="http://schemas.openxmlformats.org/officeDocument/2006/relationships/image" Target="../media/image38.jpg"/><Relationship Id="rId10" Type="http://schemas.openxmlformats.org/officeDocument/2006/relationships/image" Target="../media/image42.jpg"/><Relationship Id="rId4" Type="http://schemas.openxmlformats.org/officeDocument/2006/relationships/image" Target="../media/image37.jpg"/><Relationship Id="rId9" Type="http://schemas.openxmlformats.org/officeDocument/2006/relationships/image" Target="../media/image4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3121150" y="153160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77">
                <a:latin typeface="Playfair Display"/>
                <a:ea typeface="Playfair Display"/>
                <a:cs typeface="Playfair Display"/>
                <a:sym typeface="Playfair Display"/>
              </a:rPr>
              <a:t>Baretto</a:t>
            </a:r>
            <a:endParaRPr sz="1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latin typeface="Playfair Display"/>
                <a:ea typeface="Playfair Display"/>
                <a:cs typeface="Playfair Display"/>
                <a:sym typeface="Playfair Display"/>
              </a:rPr>
              <a:t>1931</a:t>
            </a:r>
            <a:endParaRPr sz="5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236113" y="4392052"/>
            <a:ext cx="61476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1931 </a:t>
            </a:r>
            <a:r>
              <a:rPr lang="en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- For the year that the owner’s grandmother was born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Baretto - Italian “Little Bar”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62592">
            <a:off x="2750981" y="2395938"/>
            <a:ext cx="1042924" cy="138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7539" y="2482750"/>
            <a:ext cx="1101126" cy="1325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5">
            <a:off x="4577433" y="3719575"/>
            <a:ext cx="1101125" cy="1195323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1940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Concept</a:t>
            </a: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414550"/>
            <a:ext cx="2471774" cy="327175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3106186" y="488742"/>
            <a:ext cx="55269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Italian espresso bar meets Williams-Sonoma meets DonLo Mercantile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Stop in for your daily cortado and flip through a gorgeous coffee table book of your favorite travel spots or grab a magazine featuring all women artists. You can bring home a bag of locally roasted coffee, some sourdough tools and a how-to book for the person who is learning the craft.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Fine kitchen items for the foodie, great espresso for anyone and everyone, handmade ceramics, specialty limited baked goods and books and magazines for the reader and daydreamer!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795360">
            <a:off x="2482752" y="3121750"/>
            <a:ext cx="1262846" cy="1669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8">
            <a:alphaModFix/>
          </a:blip>
          <a:srcRect l="8657" t="7457" r="9589" b="12702"/>
          <a:stretch/>
        </p:blipFill>
        <p:spPr>
          <a:xfrm>
            <a:off x="3928950" y="2897145"/>
            <a:ext cx="745900" cy="6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54917" y="2340960"/>
            <a:ext cx="1718100" cy="205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54750" y="2932425"/>
            <a:ext cx="1944076" cy="199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7837" y="2031436"/>
            <a:ext cx="4142200" cy="2244749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940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Look</a:t>
            </a:r>
            <a:endParaRPr/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6225" y="315925"/>
            <a:ext cx="1494413" cy="148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8925" y="315925"/>
            <a:ext cx="1642326" cy="1486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4003" y="1147226"/>
            <a:ext cx="2053034" cy="247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 rotWithShape="1">
          <a:blip r:embed="rId7">
            <a:alphaModFix/>
          </a:blip>
          <a:srcRect t="13359"/>
          <a:stretch/>
        </p:blipFill>
        <p:spPr>
          <a:xfrm>
            <a:off x="7346250" y="3695800"/>
            <a:ext cx="1642326" cy="114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35534" y="315927"/>
            <a:ext cx="2053049" cy="336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 rotWithShape="1">
          <a:blip r:embed="rId9">
            <a:alphaModFix/>
          </a:blip>
          <a:srcRect t="15832"/>
          <a:stretch/>
        </p:blipFill>
        <p:spPr>
          <a:xfrm>
            <a:off x="6416920" y="3456127"/>
            <a:ext cx="1376549" cy="137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47039" y="315917"/>
            <a:ext cx="1642326" cy="1947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56604" y="2418401"/>
            <a:ext cx="2145572" cy="2472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52663" y="3561036"/>
            <a:ext cx="1158661" cy="1251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 rotWithShape="1">
          <a:blip r:embed="rId13">
            <a:alphaModFix/>
          </a:blip>
          <a:srcRect b="32391"/>
          <a:stretch/>
        </p:blipFill>
        <p:spPr>
          <a:xfrm>
            <a:off x="5091475" y="3561025"/>
            <a:ext cx="1158649" cy="1169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title"/>
          </p:nvPr>
        </p:nvSpPr>
        <p:spPr>
          <a:xfrm>
            <a:off x="208475" y="319975"/>
            <a:ext cx="5267700" cy="8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Goods - Coffee &amp; Food</a:t>
            </a:r>
            <a:endParaRPr/>
          </a:p>
        </p:txBody>
      </p:sp>
      <p:sp>
        <p:nvSpPr>
          <p:cNvPr id="99" name="Google Shape;99;p16"/>
          <p:cNvSpPr txBox="1"/>
          <p:nvPr/>
        </p:nvSpPr>
        <p:spPr>
          <a:xfrm>
            <a:off x="349299" y="1089075"/>
            <a:ext cx="5526900" cy="18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Espresso drinks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Only pre-packaged baked goods - cake slices, muffins, etc…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Chocolate truffles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COFFEE BEANS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Possibly be a drop off location for sourdough loaves? Local baker?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Might be a good idea to do limited baked good appearances, such as specialty donuts on Sundays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Tapenades and things that go well with sourdough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Specialty seasoning blends (herb salt, blends)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0368" y="526803"/>
            <a:ext cx="1871376" cy="22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3697" y="2852964"/>
            <a:ext cx="1751300" cy="207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04775" y="450600"/>
            <a:ext cx="1355674" cy="140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6375" y="2924201"/>
            <a:ext cx="2327047" cy="1404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34626" y="2856450"/>
            <a:ext cx="1934951" cy="218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94039" y="2780262"/>
            <a:ext cx="1871374" cy="2259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208475" y="319975"/>
            <a:ext cx="3728100" cy="8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Goods - Kitchen</a:t>
            </a:r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4613" y="438316"/>
            <a:ext cx="1301474" cy="151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9103" y="556073"/>
            <a:ext cx="1384674" cy="2015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 rotWithShape="1">
          <a:blip r:embed="rId5">
            <a:alphaModFix/>
          </a:blip>
          <a:srcRect l="32080" t="15994" r="32080" b="18960"/>
          <a:stretch/>
        </p:blipFill>
        <p:spPr>
          <a:xfrm>
            <a:off x="7418476" y="2682423"/>
            <a:ext cx="1559102" cy="2186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 rotWithShape="1">
          <a:blip r:embed="rId6">
            <a:alphaModFix/>
          </a:blip>
          <a:srcRect t="35297" b="24421"/>
          <a:stretch/>
        </p:blipFill>
        <p:spPr>
          <a:xfrm>
            <a:off x="5032875" y="3514050"/>
            <a:ext cx="2385600" cy="135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84198" y="1772624"/>
            <a:ext cx="1153825" cy="105841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 txBox="1"/>
          <p:nvPr/>
        </p:nvSpPr>
        <p:spPr>
          <a:xfrm>
            <a:off x="349303" y="1089084"/>
            <a:ext cx="4347000" cy="27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Ceramic kitchen items - spoon rests, cake stands, sourdough cloches, roasters, butter dishes, etc….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Wooden items - herb strippers (pictured), kitchen utensils, charcuterie/cutting boards + care items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Knives - High quality kitchen knives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Natural kitchen items - loofah sponges are actually a dried gourd and can be an environmentally friendly scrubbing sponge that will fully compost. Something locals might continually stock up on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Cookbooks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Cloth napkins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Any kind of sourdough supplies that you can’t get anywhere else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Artist made tiles for kitchen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7" name="Google Shape;117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26940" y="3579450"/>
            <a:ext cx="2030034" cy="135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90522" y="212486"/>
            <a:ext cx="1514801" cy="149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90524" y="2682427"/>
            <a:ext cx="1218901" cy="9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5500" y="3765725"/>
            <a:ext cx="2112438" cy="108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910050" y="1936204"/>
            <a:ext cx="1384674" cy="1595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0583" y="582752"/>
            <a:ext cx="1035182" cy="147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0050" y="2360799"/>
            <a:ext cx="2685163" cy="265333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 txBox="1">
            <a:spLocks noGrp="1"/>
          </p:cNvSpPr>
          <p:nvPr>
            <p:ph type="title"/>
          </p:nvPr>
        </p:nvSpPr>
        <p:spPr>
          <a:xfrm>
            <a:off x="208475" y="319975"/>
            <a:ext cx="5267700" cy="8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Goods - Books/Magazines</a:t>
            </a:r>
            <a:endParaRPr/>
          </a:p>
        </p:txBody>
      </p:sp>
      <p:sp>
        <p:nvSpPr>
          <p:cNvPr id="129" name="Google Shape;129;p18"/>
          <p:cNvSpPr txBox="1"/>
          <p:nvPr/>
        </p:nvSpPr>
        <p:spPr>
          <a:xfrm>
            <a:off x="349300" y="1089075"/>
            <a:ext cx="54813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Magazines/Books could be displayed on wall shelves for people to look through and the back stock of books for purchase could go on the tall shelving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Cookbooks - Einkorn book?, Kombucha book, Ferments, etc…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Coffee Table books - Decor, Art, Travel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Magazines - Feel Free, All She Makes?, Where Women Create?, The Gourmand (british food mag)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0" name="Google Shape;13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0185" y="582738"/>
            <a:ext cx="1353225" cy="174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89175" y="1195175"/>
            <a:ext cx="1231575" cy="163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 rotWithShape="1">
          <a:blip r:embed="rId7">
            <a:alphaModFix/>
          </a:blip>
          <a:srcRect l="25046" t="9645" r="30274" b="6405"/>
          <a:stretch/>
        </p:blipFill>
        <p:spPr>
          <a:xfrm>
            <a:off x="7596201" y="2099725"/>
            <a:ext cx="1177676" cy="147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498" y="2797469"/>
            <a:ext cx="1275472" cy="147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51300" y="3200172"/>
            <a:ext cx="1177674" cy="1409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05169" y="2498003"/>
            <a:ext cx="1900076" cy="247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 rotWithShape="1">
          <a:blip r:embed="rId11">
            <a:alphaModFix/>
          </a:blip>
          <a:srcRect l="24235" t="9629" r="24826" b="7072"/>
          <a:stretch/>
        </p:blipFill>
        <p:spPr>
          <a:xfrm>
            <a:off x="7520001" y="3585080"/>
            <a:ext cx="1275476" cy="1389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2700" y="557275"/>
            <a:ext cx="7481077" cy="434844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208475" y="319975"/>
            <a:ext cx="5267700" cy="8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Layout</a:t>
            </a:r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7634225" y="2206850"/>
            <a:ext cx="869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Hand sink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7634225" y="1544208"/>
            <a:ext cx="869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 comp sink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7634234" y="733535"/>
            <a:ext cx="869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Ice maker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5425715" y="2072439"/>
            <a:ext cx="10974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Espresso Machine/Fridge</a:t>
            </a:r>
            <a:endParaRPr sz="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4458538" y="795626"/>
            <a:ext cx="869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POS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1906676" y="1738558"/>
            <a:ext cx="869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Standing bar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1042202" y="3769434"/>
            <a:ext cx="10974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Main Street Access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3802757" y="4189632"/>
            <a:ext cx="2283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Retail Shelving (Green areas)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Office PowerPoint</Application>
  <PresentationFormat>On-screen Show (16:9)</PresentationFormat>
  <Paragraphs>45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Economica</vt:lpstr>
      <vt:lpstr>Playfair Display</vt:lpstr>
      <vt:lpstr>Nunito</vt:lpstr>
      <vt:lpstr>Open Sans</vt:lpstr>
      <vt:lpstr>Luxe</vt:lpstr>
      <vt:lpstr>    Baretto 1931 </vt:lpstr>
      <vt:lpstr>The Concept</vt:lpstr>
      <vt:lpstr>The Look</vt:lpstr>
      <vt:lpstr>The Goods - Coffee &amp; Food</vt:lpstr>
      <vt:lpstr>The Goods - Kitchen</vt:lpstr>
      <vt:lpstr>The Goods - Books/Magazines</vt:lpstr>
      <vt:lpstr>The Layout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Kristopher Hemenway</cp:lastModifiedBy>
  <cp:revision>2</cp:revision>
  <dcterms:modified xsi:type="dcterms:W3CDTF">2024-07-23T19:06:43Z</dcterms:modified>
</cp:coreProperties>
</file>