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0"/>
  </p:notesMasterIdLst>
  <p:sldIdLst>
    <p:sldId id="361" r:id="rId5"/>
    <p:sldId id="260" r:id="rId6"/>
    <p:sldId id="275" r:id="rId7"/>
    <p:sldId id="390" r:id="rId8"/>
    <p:sldId id="398" r:id="rId9"/>
    <p:sldId id="396" r:id="rId10"/>
    <p:sldId id="397" r:id="rId11"/>
    <p:sldId id="407" r:id="rId12"/>
    <p:sldId id="384" r:id="rId13"/>
    <p:sldId id="406" r:id="rId14"/>
    <p:sldId id="267" r:id="rId15"/>
    <p:sldId id="360" r:id="rId16"/>
    <p:sldId id="408" r:id="rId17"/>
    <p:sldId id="410" r:id="rId18"/>
    <p:sldId id="405" r:id="rId19"/>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5" orient="horz" pos="696" userDrawn="1">
          <p15:clr>
            <a:srgbClr val="A4A3A4"/>
          </p15:clr>
        </p15:guide>
        <p15:guide id="6" orient="horz" pos="388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93876AA-307F-E139-D10D-8538D62E6FF2}" name="Mandi Hogan" initials="MH" userId="S::mandih@LTCREIT.COM::e82e5511-607e-4ffb-95e6-c0b9eb8b152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3371"/>
    <a:srgbClr val="3765A1"/>
    <a:srgbClr val="83BFDC"/>
    <a:srgbClr val="2E3C58"/>
    <a:srgbClr val="393662"/>
    <a:srgbClr val="83A3CD"/>
    <a:srgbClr val="324950"/>
    <a:srgbClr val="4BA879"/>
    <a:srgbClr val="84C0DC"/>
    <a:srgbClr val="87B1D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761" autoAdjust="0"/>
    <p:restoredTop sz="91966" autoAdjust="0"/>
  </p:normalViewPr>
  <p:slideViewPr>
    <p:cSldViewPr snapToGrid="0">
      <p:cViewPr varScale="1">
        <p:scale>
          <a:sx n="62" d="100"/>
          <a:sy n="62" d="100"/>
        </p:scale>
        <p:origin x="725" y="67"/>
      </p:cViewPr>
      <p:guideLst>
        <p:guide orient="horz" pos="2160"/>
        <p:guide pos="3840"/>
        <p:guide orient="horz" pos="696"/>
        <p:guide orient="horz" pos="3888"/>
      </p:guideLst>
    </p:cSldViewPr>
  </p:slideViewPr>
  <p:notesTextViewPr>
    <p:cViewPr>
      <p:scale>
        <a:sx n="66" d="100"/>
        <a:sy n="66"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F4A82F20-D473-4E57-9E81-EF69D2C47863}" type="datetimeFigureOut">
              <a:rPr lang="en-US" smtClean="0"/>
              <a:t>7/19/2024</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9D5BB83D-C28E-4EF5-BFCD-9BADE01B9719}" type="slidenum">
              <a:rPr lang="en-US" smtClean="0"/>
              <a:t>‹#›</a:t>
            </a:fld>
            <a:endParaRPr lang="en-US"/>
          </a:p>
        </p:txBody>
      </p:sp>
    </p:spTree>
    <p:extLst>
      <p:ext uri="{BB962C8B-B14F-4D97-AF65-F5344CB8AC3E}">
        <p14:creationId xmlns:p14="http://schemas.microsoft.com/office/powerpoint/2010/main" val="2297380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dirty="0"/>
          </a:p>
        </p:txBody>
      </p:sp>
      <p:sp>
        <p:nvSpPr>
          <p:cNvPr id="4" name="Slide Number Placeholder 3"/>
          <p:cNvSpPr>
            <a:spLocks noGrp="1"/>
          </p:cNvSpPr>
          <p:nvPr>
            <p:ph type="sldNum" sz="quarter" idx="5"/>
          </p:nvPr>
        </p:nvSpPr>
        <p:spPr/>
        <p:txBody>
          <a:bodyPr/>
          <a:lstStyle/>
          <a:p>
            <a:fld id="{9D5BB83D-C28E-4EF5-BFCD-9BADE01B9719}" type="slidenum">
              <a:rPr lang="en-US" smtClean="0"/>
              <a:t>1</a:t>
            </a:fld>
            <a:endParaRPr lang="en-US"/>
          </a:p>
        </p:txBody>
      </p:sp>
    </p:spTree>
    <p:extLst>
      <p:ext uri="{BB962C8B-B14F-4D97-AF65-F5344CB8AC3E}">
        <p14:creationId xmlns:p14="http://schemas.microsoft.com/office/powerpoint/2010/main" val="22577567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5BB83D-C28E-4EF5-BFCD-9BADE01B9719}" type="slidenum">
              <a:rPr lang="en-US" smtClean="0"/>
              <a:t>4</a:t>
            </a:fld>
            <a:endParaRPr lang="en-US"/>
          </a:p>
        </p:txBody>
      </p:sp>
    </p:spTree>
    <p:extLst>
      <p:ext uri="{BB962C8B-B14F-4D97-AF65-F5344CB8AC3E}">
        <p14:creationId xmlns:p14="http://schemas.microsoft.com/office/powerpoint/2010/main" val="12489866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5BB83D-C28E-4EF5-BFCD-9BADE01B9719}" type="slidenum">
              <a:rPr lang="en-US" smtClean="0"/>
              <a:t>5</a:t>
            </a:fld>
            <a:endParaRPr lang="en-US"/>
          </a:p>
        </p:txBody>
      </p:sp>
    </p:spTree>
    <p:extLst>
      <p:ext uri="{BB962C8B-B14F-4D97-AF65-F5344CB8AC3E}">
        <p14:creationId xmlns:p14="http://schemas.microsoft.com/office/powerpoint/2010/main" val="13364182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Have q on hand in case they ask for </a:t>
            </a:r>
            <a:r>
              <a:rPr lang="en-US" dirty="0" err="1"/>
              <a:t>underwrigin</a:t>
            </a:r>
            <a:r>
              <a:rPr lang="en-US" dirty="0"/>
              <a:t>. </a:t>
            </a:r>
          </a:p>
          <a:p>
            <a:endParaRPr lang="en-PH" dirty="0"/>
          </a:p>
        </p:txBody>
      </p:sp>
      <p:sp>
        <p:nvSpPr>
          <p:cNvPr id="4" name="Slide Number Placeholder 3"/>
          <p:cNvSpPr>
            <a:spLocks noGrp="1"/>
          </p:cNvSpPr>
          <p:nvPr>
            <p:ph type="sldNum" sz="quarter" idx="5"/>
          </p:nvPr>
        </p:nvSpPr>
        <p:spPr/>
        <p:txBody>
          <a:bodyPr/>
          <a:lstStyle/>
          <a:p>
            <a:fld id="{9D5BB83D-C28E-4EF5-BFCD-9BADE01B9719}" type="slidenum">
              <a:rPr lang="en-US" smtClean="0"/>
              <a:t>6</a:t>
            </a:fld>
            <a:endParaRPr lang="en-US"/>
          </a:p>
        </p:txBody>
      </p:sp>
    </p:spTree>
    <p:extLst>
      <p:ext uri="{BB962C8B-B14F-4D97-AF65-F5344CB8AC3E}">
        <p14:creationId xmlns:p14="http://schemas.microsoft.com/office/powerpoint/2010/main" val="18386591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5BB83D-C28E-4EF5-BFCD-9BADE01B9719}" type="slidenum">
              <a:rPr lang="en-US" smtClean="0"/>
              <a:t>12</a:t>
            </a:fld>
            <a:endParaRPr lang="en-US"/>
          </a:p>
        </p:txBody>
      </p:sp>
    </p:spTree>
    <p:extLst>
      <p:ext uri="{BB962C8B-B14F-4D97-AF65-F5344CB8AC3E}">
        <p14:creationId xmlns:p14="http://schemas.microsoft.com/office/powerpoint/2010/main" val="34011124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5BB83D-C28E-4EF5-BFCD-9BADE01B9719}" type="slidenum">
              <a:rPr lang="en-US" smtClean="0"/>
              <a:t>15</a:t>
            </a:fld>
            <a:endParaRPr lang="en-US"/>
          </a:p>
        </p:txBody>
      </p:sp>
    </p:spTree>
    <p:extLst>
      <p:ext uri="{BB962C8B-B14F-4D97-AF65-F5344CB8AC3E}">
        <p14:creationId xmlns:p14="http://schemas.microsoft.com/office/powerpoint/2010/main" val="34011124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60A34522-5996-41BF-DC1C-DE07F34CC8A2}"/>
              </a:ext>
            </a:extLst>
          </p:cNvPr>
          <p:cNvPicPr>
            <a:picLocks noChangeAspect="1"/>
          </p:cNvPicPr>
          <p:nvPr userDrawn="1"/>
        </p:nvPicPr>
        <p:blipFill rotWithShape="1">
          <a:blip r:embed="rId2"/>
          <a:srcRect t="9785" r="4977" b="4807"/>
          <a:stretch/>
        </p:blipFill>
        <p:spPr>
          <a:xfrm>
            <a:off x="-1" y="0"/>
            <a:ext cx="12192001" cy="6861496"/>
          </a:xfrm>
          <a:prstGeom prst="rect">
            <a:avLst/>
          </a:prstGeom>
        </p:spPr>
      </p:pic>
      <p:sp>
        <p:nvSpPr>
          <p:cNvPr id="19" name="Rectangle 18">
            <a:extLst>
              <a:ext uri="{FF2B5EF4-FFF2-40B4-BE49-F238E27FC236}">
                <a16:creationId xmlns:a16="http://schemas.microsoft.com/office/drawing/2014/main" id="{AAD5AC0B-77EF-8A38-29D9-2D89F1327CF8}"/>
              </a:ext>
            </a:extLst>
          </p:cNvPr>
          <p:cNvSpPr/>
          <p:nvPr userDrawn="1"/>
        </p:nvSpPr>
        <p:spPr>
          <a:xfrm>
            <a:off x="0" y="0"/>
            <a:ext cx="8013700" cy="6858000"/>
          </a:xfrm>
          <a:prstGeom prst="rect">
            <a:avLst/>
          </a:prstGeom>
          <a:gradFill>
            <a:gsLst>
              <a:gs pos="100000">
                <a:schemeClr val="accent1">
                  <a:lumMod val="5000"/>
                  <a:lumOff val="95000"/>
                  <a:alpha val="0"/>
                </a:schemeClr>
              </a:gs>
              <a:gs pos="29000">
                <a:srgbClr val="FEFFFE"/>
              </a:gs>
              <a:gs pos="62000">
                <a:srgbClr val="FDFEFD">
                  <a:alpha val="80000"/>
                </a:srgbClr>
              </a:gs>
              <a:gs pos="0">
                <a:schemeClr val="bg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4" name="Text Placeholder 7">
            <a:extLst>
              <a:ext uri="{FF2B5EF4-FFF2-40B4-BE49-F238E27FC236}">
                <a16:creationId xmlns:a16="http://schemas.microsoft.com/office/drawing/2014/main" id="{6515F101-D2A3-2550-7C55-DA7FF369C775}"/>
              </a:ext>
            </a:extLst>
          </p:cNvPr>
          <p:cNvSpPr>
            <a:spLocks noGrp="1"/>
          </p:cNvSpPr>
          <p:nvPr>
            <p:ph type="body" sz="quarter" idx="10" hasCustomPrompt="1"/>
          </p:nvPr>
        </p:nvSpPr>
        <p:spPr>
          <a:xfrm>
            <a:off x="522517" y="2293258"/>
            <a:ext cx="6350000" cy="1320800"/>
          </a:xfrm>
          <a:prstGeom prst="rect">
            <a:avLst/>
          </a:prstGeom>
        </p:spPr>
        <p:txBody>
          <a:bodyPr lIns="0" tIns="0" rIns="0" bIns="0" anchor="b" anchorCtr="0">
            <a:noAutofit/>
          </a:bodyPr>
          <a:lstStyle>
            <a:lvl1pPr marL="0" indent="0">
              <a:lnSpc>
                <a:spcPct val="90000"/>
              </a:lnSpc>
              <a:buNone/>
              <a:defRPr sz="4400" b="1">
                <a:solidFill>
                  <a:schemeClr val="accent3"/>
                </a:solidFill>
              </a:defRPr>
            </a:lvl1pPr>
            <a:lvl2pPr marL="457200" indent="0">
              <a:buNone/>
              <a:defRPr/>
            </a:lvl2pPr>
          </a:lstStyle>
          <a:p>
            <a:pPr lvl="0"/>
            <a:r>
              <a:rPr lang="en-US" dirty="0"/>
              <a:t>Presentation Title</a:t>
            </a:r>
          </a:p>
        </p:txBody>
      </p:sp>
      <p:sp>
        <p:nvSpPr>
          <p:cNvPr id="5" name="Text Placeholder 9">
            <a:extLst>
              <a:ext uri="{FF2B5EF4-FFF2-40B4-BE49-F238E27FC236}">
                <a16:creationId xmlns:a16="http://schemas.microsoft.com/office/drawing/2014/main" id="{723616F3-E685-577D-B74F-8075A4969148}"/>
              </a:ext>
            </a:extLst>
          </p:cNvPr>
          <p:cNvSpPr>
            <a:spLocks noGrp="1"/>
          </p:cNvSpPr>
          <p:nvPr>
            <p:ph type="body" sz="quarter" idx="11" hasCustomPrompt="1"/>
          </p:nvPr>
        </p:nvSpPr>
        <p:spPr>
          <a:xfrm>
            <a:off x="522517" y="3753758"/>
            <a:ext cx="6350000" cy="406400"/>
          </a:xfrm>
          <a:prstGeom prst="rect">
            <a:avLst/>
          </a:prstGeom>
        </p:spPr>
        <p:txBody>
          <a:bodyPr lIns="0" tIns="0" rIns="0" bIns="0">
            <a:normAutofit/>
          </a:bodyPr>
          <a:lstStyle>
            <a:lvl1pPr marL="0" indent="0">
              <a:buNone/>
              <a:defRPr sz="2000">
                <a:solidFill>
                  <a:schemeClr val="tx1">
                    <a:lumMod val="85000"/>
                    <a:lumOff val="15000"/>
                  </a:schemeClr>
                </a:solidFill>
              </a:defRPr>
            </a:lvl1pPr>
          </a:lstStyle>
          <a:p>
            <a:pPr lvl="0"/>
            <a:r>
              <a:rPr lang="en-US" dirty="0"/>
              <a:t>Subtitle</a:t>
            </a:r>
          </a:p>
        </p:txBody>
      </p:sp>
      <p:cxnSp>
        <p:nvCxnSpPr>
          <p:cNvPr id="6" name="Straight Connector 5">
            <a:extLst>
              <a:ext uri="{FF2B5EF4-FFF2-40B4-BE49-F238E27FC236}">
                <a16:creationId xmlns:a16="http://schemas.microsoft.com/office/drawing/2014/main" id="{752B7271-5BF2-76D5-5689-BDFE0132B8D9}"/>
              </a:ext>
            </a:extLst>
          </p:cNvPr>
          <p:cNvCxnSpPr/>
          <p:nvPr userDrawn="1"/>
        </p:nvCxnSpPr>
        <p:spPr>
          <a:xfrm>
            <a:off x="522517" y="4339911"/>
            <a:ext cx="1060938" cy="0"/>
          </a:xfrm>
          <a:prstGeom prst="line">
            <a:avLst/>
          </a:prstGeom>
          <a:ln w="76200" cap="flat">
            <a:solidFill>
              <a:srgbClr val="83BFDC"/>
            </a:solidFill>
            <a:bevel/>
          </a:ln>
        </p:spPr>
        <p:style>
          <a:lnRef idx="1">
            <a:schemeClr val="accent1"/>
          </a:lnRef>
          <a:fillRef idx="0">
            <a:schemeClr val="accent1"/>
          </a:fillRef>
          <a:effectRef idx="0">
            <a:schemeClr val="accent1"/>
          </a:effectRef>
          <a:fontRef idx="minor">
            <a:schemeClr val="tx1"/>
          </a:fontRef>
        </p:style>
      </p:cxnSp>
      <p:sp>
        <p:nvSpPr>
          <p:cNvPr id="7" name="Text Placeholder 9">
            <a:extLst>
              <a:ext uri="{FF2B5EF4-FFF2-40B4-BE49-F238E27FC236}">
                <a16:creationId xmlns:a16="http://schemas.microsoft.com/office/drawing/2014/main" id="{1DB4D78B-A272-5179-A55B-47999ECB84EC}"/>
              </a:ext>
            </a:extLst>
          </p:cNvPr>
          <p:cNvSpPr>
            <a:spLocks noGrp="1"/>
          </p:cNvSpPr>
          <p:nvPr>
            <p:ph type="body" sz="quarter" idx="12" hasCustomPrompt="1"/>
          </p:nvPr>
        </p:nvSpPr>
        <p:spPr>
          <a:xfrm>
            <a:off x="522517" y="4617358"/>
            <a:ext cx="6350000" cy="406400"/>
          </a:xfrm>
          <a:prstGeom prst="rect">
            <a:avLst/>
          </a:prstGeom>
        </p:spPr>
        <p:txBody>
          <a:bodyPr lIns="0" tIns="0" rIns="0" bIns="0">
            <a:normAutofit/>
          </a:bodyPr>
          <a:lstStyle>
            <a:lvl1pPr marL="0" indent="0">
              <a:buNone/>
              <a:defRPr sz="1600">
                <a:solidFill>
                  <a:schemeClr val="tx1">
                    <a:lumMod val="85000"/>
                    <a:lumOff val="15000"/>
                  </a:schemeClr>
                </a:solidFill>
              </a:defRPr>
            </a:lvl1pPr>
          </a:lstStyle>
          <a:p>
            <a:pPr lvl="0"/>
            <a:r>
              <a:rPr lang="en-US" dirty="0"/>
              <a:t>Date: 00/00/00</a:t>
            </a:r>
          </a:p>
        </p:txBody>
      </p:sp>
      <p:pic>
        <p:nvPicPr>
          <p:cNvPr id="14" name="Picture 13" descr="Logo&#10;&#10;Description automatically generated">
            <a:extLst>
              <a:ext uri="{FF2B5EF4-FFF2-40B4-BE49-F238E27FC236}">
                <a16:creationId xmlns:a16="http://schemas.microsoft.com/office/drawing/2014/main" id="{CADC323E-59F0-5919-EC69-D3842530BE1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22517" y="705922"/>
            <a:ext cx="1611083" cy="1001324"/>
          </a:xfrm>
          <a:prstGeom prst="rect">
            <a:avLst/>
          </a:prstGeom>
        </p:spPr>
      </p:pic>
      <p:sp>
        <p:nvSpPr>
          <p:cNvPr id="18" name="Rectangle 17">
            <a:extLst>
              <a:ext uri="{FF2B5EF4-FFF2-40B4-BE49-F238E27FC236}">
                <a16:creationId xmlns:a16="http://schemas.microsoft.com/office/drawing/2014/main" id="{86F63C3A-9C37-CCC2-C1A8-1015209F0376}"/>
              </a:ext>
            </a:extLst>
          </p:cNvPr>
          <p:cNvSpPr/>
          <p:nvPr userDrawn="1"/>
        </p:nvSpPr>
        <p:spPr>
          <a:xfrm>
            <a:off x="0" y="6731026"/>
            <a:ext cx="12192000" cy="15236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Tree>
    <p:extLst>
      <p:ext uri="{BB962C8B-B14F-4D97-AF65-F5344CB8AC3E}">
        <p14:creationId xmlns:p14="http://schemas.microsoft.com/office/powerpoint/2010/main" val="35848137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3_Title Slide">
    <p:spTree>
      <p:nvGrpSpPr>
        <p:cNvPr id="1" name=""/>
        <p:cNvGrpSpPr/>
        <p:nvPr/>
      </p:nvGrpSpPr>
      <p:grpSpPr>
        <a:xfrm>
          <a:off x="0" y="0"/>
          <a:ext cx="0" cy="0"/>
          <a:chOff x="0" y="0"/>
          <a:chExt cx="0" cy="0"/>
        </a:xfrm>
      </p:grpSpPr>
      <p:sp>
        <p:nvSpPr>
          <p:cNvPr id="27" name="Freeform: Shape 26">
            <a:extLst>
              <a:ext uri="{FF2B5EF4-FFF2-40B4-BE49-F238E27FC236}">
                <a16:creationId xmlns:a16="http://schemas.microsoft.com/office/drawing/2014/main" id="{C1D9561D-AE4F-86AC-1543-B491305BEB0C}"/>
              </a:ext>
            </a:extLst>
          </p:cNvPr>
          <p:cNvSpPr/>
          <p:nvPr userDrawn="1"/>
        </p:nvSpPr>
        <p:spPr>
          <a:xfrm flipH="1">
            <a:off x="3429694" y="0"/>
            <a:ext cx="14608286" cy="6858000"/>
          </a:xfrm>
          <a:custGeom>
            <a:avLst/>
            <a:gdLst>
              <a:gd name="connsiteX0" fmla="*/ 473880 w 14608286"/>
              <a:gd name="connsiteY0" fmla="*/ 6381461 h 6858000"/>
              <a:gd name="connsiteX1" fmla="*/ 0 w 14608286"/>
              <a:gd name="connsiteY1" fmla="*/ 6858000 h 6858000"/>
              <a:gd name="connsiteX2" fmla="*/ 473880 w 14608286"/>
              <a:gd name="connsiteY2" fmla="*/ 6858000 h 6858000"/>
              <a:gd name="connsiteX3" fmla="*/ 14608286 w 14608286"/>
              <a:gd name="connsiteY3" fmla="*/ 0 h 6858000"/>
              <a:gd name="connsiteX4" fmla="*/ 6819732 w 14608286"/>
              <a:gd name="connsiteY4" fmla="*/ 0 h 6858000"/>
              <a:gd name="connsiteX5" fmla="*/ 5845980 w 14608286"/>
              <a:gd name="connsiteY5" fmla="*/ 979216 h 6858000"/>
              <a:gd name="connsiteX6" fmla="*/ 5845980 w 14608286"/>
              <a:gd name="connsiteY6" fmla="*/ 6858000 h 6858000"/>
              <a:gd name="connsiteX7" fmla="*/ 7788554 w 14608286"/>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608286" h="6858000">
                <a:moveTo>
                  <a:pt x="473880" y="6381461"/>
                </a:moveTo>
                <a:lnTo>
                  <a:pt x="0" y="6858000"/>
                </a:lnTo>
                <a:lnTo>
                  <a:pt x="473880" y="6858000"/>
                </a:lnTo>
                <a:close/>
                <a:moveTo>
                  <a:pt x="14608286" y="0"/>
                </a:moveTo>
                <a:lnTo>
                  <a:pt x="6819732" y="0"/>
                </a:lnTo>
                <a:lnTo>
                  <a:pt x="5845980" y="979216"/>
                </a:lnTo>
                <a:lnTo>
                  <a:pt x="5845980" y="6858000"/>
                </a:lnTo>
                <a:lnTo>
                  <a:pt x="7788554" y="6858000"/>
                </a:lnTo>
                <a:close/>
              </a:path>
            </a:pathLst>
          </a:custGeom>
          <a:blipFill>
            <a:blip r:embed="rId2"/>
            <a:srcRect/>
            <a:stretch>
              <a:fillRect l="22283" t="-21397" r="-13171" b="-767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PH"/>
          </a:p>
        </p:txBody>
      </p:sp>
      <p:sp>
        <p:nvSpPr>
          <p:cNvPr id="10" name="Freeform: Shape 9">
            <a:extLst>
              <a:ext uri="{FF2B5EF4-FFF2-40B4-BE49-F238E27FC236}">
                <a16:creationId xmlns:a16="http://schemas.microsoft.com/office/drawing/2014/main" id="{2723E789-3C54-A7B1-45CC-3CEEFA686866}"/>
              </a:ext>
            </a:extLst>
          </p:cNvPr>
          <p:cNvSpPr/>
          <p:nvPr userDrawn="1"/>
        </p:nvSpPr>
        <p:spPr>
          <a:xfrm>
            <a:off x="5740400" y="2478446"/>
            <a:ext cx="6451600" cy="4379554"/>
          </a:xfrm>
          <a:custGeom>
            <a:avLst/>
            <a:gdLst>
              <a:gd name="connsiteX0" fmla="*/ 4457699 w 7829548"/>
              <a:gd name="connsiteY0" fmla="*/ 0 h 5314950"/>
              <a:gd name="connsiteX1" fmla="*/ 7829548 w 7829548"/>
              <a:gd name="connsiteY1" fmla="*/ 3371849 h 5314950"/>
              <a:gd name="connsiteX2" fmla="*/ 7829548 w 7829548"/>
              <a:gd name="connsiteY2" fmla="*/ 5314950 h 5314950"/>
              <a:gd name="connsiteX3" fmla="*/ 857250 w 7829548"/>
              <a:gd name="connsiteY3" fmla="*/ 5314950 h 5314950"/>
              <a:gd name="connsiteX4" fmla="*/ 0 w 7829548"/>
              <a:gd name="connsiteY4" fmla="*/ 4457700 h 5314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29548" h="5314950">
                <a:moveTo>
                  <a:pt x="4457699" y="0"/>
                </a:moveTo>
                <a:lnTo>
                  <a:pt x="7829548" y="3371849"/>
                </a:lnTo>
                <a:lnTo>
                  <a:pt x="7829548" y="5314950"/>
                </a:lnTo>
                <a:lnTo>
                  <a:pt x="857250" y="5314950"/>
                </a:lnTo>
                <a:lnTo>
                  <a:pt x="0" y="4457700"/>
                </a:lnTo>
                <a:close/>
              </a:path>
            </a:pathLst>
          </a:custGeom>
          <a:gradFill>
            <a:gsLst>
              <a:gs pos="0">
                <a:schemeClr val="accent3"/>
              </a:gs>
              <a:gs pos="100000">
                <a:schemeClr val="accent1">
                  <a:alpha val="81000"/>
                </a:schemeClr>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PH"/>
          </a:p>
        </p:txBody>
      </p:sp>
      <p:sp>
        <p:nvSpPr>
          <p:cNvPr id="11" name="Text Placeholder 7">
            <a:extLst>
              <a:ext uri="{FF2B5EF4-FFF2-40B4-BE49-F238E27FC236}">
                <a16:creationId xmlns:a16="http://schemas.microsoft.com/office/drawing/2014/main" id="{B14BF510-AC82-2825-CE01-95CF7A20BB5F}"/>
              </a:ext>
            </a:extLst>
          </p:cNvPr>
          <p:cNvSpPr>
            <a:spLocks noGrp="1"/>
          </p:cNvSpPr>
          <p:nvPr>
            <p:ph type="body" sz="quarter" idx="10" hasCustomPrompt="1"/>
          </p:nvPr>
        </p:nvSpPr>
        <p:spPr>
          <a:xfrm>
            <a:off x="522517" y="2857540"/>
            <a:ext cx="4049483" cy="1320800"/>
          </a:xfrm>
          <a:prstGeom prst="rect">
            <a:avLst/>
          </a:prstGeom>
        </p:spPr>
        <p:txBody>
          <a:bodyPr lIns="0" tIns="0" rIns="0" bIns="0" anchor="b" anchorCtr="0">
            <a:noAutofit/>
          </a:bodyPr>
          <a:lstStyle>
            <a:lvl1pPr marL="0" indent="0">
              <a:lnSpc>
                <a:spcPct val="90000"/>
              </a:lnSpc>
              <a:buNone/>
              <a:defRPr sz="4400" b="1">
                <a:solidFill>
                  <a:schemeClr val="accent3"/>
                </a:solidFill>
              </a:defRPr>
            </a:lvl1pPr>
            <a:lvl2pPr marL="457200" indent="0">
              <a:buNone/>
              <a:defRPr/>
            </a:lvl2pPr>
          </a:lstStyle>
          <a:p>
            <a:pPr lvl="0"/>
            <a:r>
              <a:rPr lang="en-US" dirty="0"/>
              <a:t>Presentation Title</a:t>
            </a:r>
          </a:p>
        </p:txBody>
      </p:sp>
      <p:sp>
        <p:nvSpPr>
          <p:cNvPr id="12" name="Text Placeholder 9">
            <a:extLst>
              <a:ext uri="{FF2B5EF4-FFF2-40B4-BE49-F238E27FC236}">
                <a16:creationId xmlns:a16="http://schemas.microsoft.com/office/drawing/2014/main" id="{569485FD-0F01-2230-F21B-A3C95FAA3838}"/>
              </a:ext>
            </a:extLst>
          </p:cNvPr>
          <p:cNvSpPr>
            <a:spLocks noGrp="1"/>
          </p:cNvSpPr>
          <p:nvPr>
            <p:ph type="body" sz="quarter" idx="11" hasCustomPrompt="1"/>
          </p:nvPr>
        </p:nvSpPr>
        <p:spPr>
          <a:xfrm>
            <a:off x="522517" y="4254540"/>
            <a:ext cx="4049483" cy="406400"/>
          </a:xfrm>
          <a:prstGeom prst="rect">
            <a:avLst/>
          </a:prstGeom>
        </p:spPr>
        <p:txBody>
          <a:bodyPr lIns="0" tIns="0" rIns="0" bIns="0">
            <a:normAutofit/>
          </a:bodyPr>
          <a:lstStyle>
            <a:lvl1pPr marL="0" indent="0">
              <a:buNone/>
              <a:defRPr sz="2000">
                <a:solidFill>
                  <a:schemeClr val="tx1">
                    <a:lumMod val="85000"/>
                    <a:lumOff val="15000"/>
                  </a:schemeClr>
                </a:solidFill>
              </a:defRPr>
            </a:lvl1pPr>
          </a:lstStyle>
          <a:p>
            <a:pPr lvl="0"/>
            <a:r>
              <a:rPr lang="en-US" dirty="0"/>
              <a:t>Subtitle</a:t>
            </a:r>
          </a:p>
        </p:txBody>
      </p:sp>
      <p:cxnSp>
        <p:nvCxnSpPr>
          <p:cNvPr id="13" name="Straight Connector 12">
            <a:extLst>
              <a:ext uri="{FF2B5EF4-FFF2-40B4-BE49-F238E27FC236}">
                <a16:creationId xmlns:a16="http://schemas.microsoft.com/office/drawing/2014/main" id="{6B4428D1-40C5-ED4A-1860-C615789AB144}"/>
              </a:ext>
            </a:extLst>
          </p:cNvPr>
          <p:cNvCxnSpPr/>
          <p:nvPr userDrawn="1"/>
        </p:nvCxnSpPr>
        <p:spPr>
          <a:xfrm>
            <a:off x="522517" y="4815293"/>
            <a:ext cx="1060938" cy="0"/>
          </a:xfrm>
          <a:prstGeom prst="line">
            <a:avLst/>
          </a:prstGeom>
          <a:ln w="76200" cap="flat">
            <a:solidFill>
              <a:srgbClr val="83BFDC"/>
            </a:solidFill>
            <a:bevel/>
          </a:ln>
        </p:spPr>
        <p:style>
          <a:lnRef idx="1">
            <a:schemeClr val="accent1"/>
          </a:lnRef>
          <a:fillRef idx="0">
            <a:schemeClr val="accent1"/>
          </a:fillRef>
          <a:effectRef idx="0">
            <a:schemeClr val="accent1"/>
          </a:effectRef>
          <a:fontRef idx="minor">
            <a:schemeClr val="tx1"/>
          </a:fontRef>
        </p:style>
      </p:cxnSp>
      <p:sp>
        <p:nvSpPr>
          <p:cNvPr id="15" name="Text Placeholder 9">
            <a:extLst>
              <a:ext uri="{FF2B5EF4-FFF2-40B4-BE49-F238E27FC236}">
                <a16:creationId xmlns:a16="http://schemas.microsoft.com/office/drawing/2014/main" id="{AE3648C9-3B30-7852-5632-18A374148D37}"/>
              </a:ext>
            </a:extLst>
          </p:cNvPr>
          <p:cNvSpPr>
            <a:spLocks noGrp="1"/>
          </p:cNvSpPr>
          <p:nvPr>
            <p:ph type="body" sz="quarter" idx="12" hasCustomPrompt="1"/>
          </p:nvPr>
        </p:nvSpPr>
        <p:spPr>
          <a:xfrm>
            <a:off x="522517" y="5054640"/>
            <a:ext cx="4049483" cy="406400"/>
          </a:xfrm>
          <a:prstGeom prst="rect">
            <a:avLst/>
          </a:prstGeom>
        </p:spPr>
        <p:txBody>
          <a:bodyPr lIns="0" tIns="0" rIns="0" bIns="0">
            <a:normAutofit/>
          </a:bodyPr>
          <a:lstStyle>
            <a:lvl1pPr marL="0" indent="0">
              <a:buNone/>
              <a:defRPr sz="1600">
                <a:solidFill>
                  <a:schemeClr val="tx1">
                    <a:lumMod val="85000"/>
                    <a:lumOff val="15000"/>
                  </a:schemeClr>
                </a:solidFill>
              </a:defRPr>
            </a:lvl1pPr>
          </a:lstStyle>
          <a:p>
            <a:pPr lvl="0"/>
            <a:r>
              <a:rPr lang="en-US" dirty="0"/>
              <a:t>Date: 00/00/00</a:t>
            </a:r>
          </a:p>
        </p:txBody>
      </p:sp>
      <p:pic>
        <p:nvPicPr>
          <p:cNvPr id="17" name="Picture 16" descr="Logo&#10;&#10;Description automatically generated">
            <a:extLst>
              <a:ext uri="{FF2B5EF4-FFF2-40B4-BE49-F238E27FC236}">
                <a16:creationId xmlns:a16="http://schemas.microsoft.com/office/drawing/2014/main" id="{728ED33B-29C0-82BC-22A8-D51B46533BF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22517" y="705922"/>
            <a:ext cx="1611083" cy="1001324"/>
          </a:xfrm>
          <a:prstGeom prst="rect">
            <a:avLst/>
          </a:prstGeom>
        </p:spPr>
      </p:pic>
      <p:sp>
        <p:nvSpPr>
          <p:cNvPr id="30" name="Parallelogram 29">
            <a:extLst>
              <a:ext uri="{FF2B5EF4-FFF2-40B4-BE49-F238E27FC236}">
                <a16:creationId xmlns:a16="http://schemas.microsoft.com/office/drawing/2014/main" id="{A4C6242B-C959-0AB2-424C-A137E1C42D07}"/>
              </a:ext>
            </a:extLst>
          </p:cNvPr>
          <p:cNvSpPr/>
          <p:nvPr userDrawn="1"/>
        </p:nvSpPr>
        <p:spPr>
          <a:xfrm flipH="1">
            <a:off x="2837022" y="-1"/>
            <a:ext cx="1713408" cy="1127761"/>
          </a:xfrm>
          <a:prstGeom prst="parallelogram">
            <a:avLst>
              <a:gd name="adj" fmla="val 97937"/>
            </a:avLst>
          </a:prstGeom>
          <a:gradFill>
            <a:gsLst>
              <a:gs pos="0">
                <a:schemeClr val="accent3"/>
              </a:gs>
              <a:gs pos="100000">
                <a:schemeClr val="accent1">
                  <a:alpha val="81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PH"/>
          </a:p>
        </p:txBody>
      </p:sp>
    </p:spTree>
    <p:extLst>
      <p:ext uri="{BB962C8B-B14F-4D97-AF65-F5344CB8AC3E}">
        <p14:creationId xmlns:p14="http://schemas.microsoft.com/office/powerpoint/2010/main" val="19539898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20B13D49-F596-3F0B-F158-4F69C680F802}"/>
              </a:ext>
            </a:extLst>
          </p:cNvPr>
          <p:cNvSpPr>
            <a:spLocks noGrp="1"/>
          </p:cNvSpPr>
          <p:nvPr>
            <p:ph type="title"/>
          </p:nvPr>
        </p:nvSpPr>
        <p:spPr>
          <a:xfrm>
            <a:off x="495300" y="219985"/>
            <a:ext cx="9863889" cy="720948"/>
          </a:xfrm>
          <a:prstGeom prst="rect">
            <a:avLst/>
          </a:prstGeom>
        </p:spPr>
        <p:txBody>
          <a:bodyPr vert="horz" lIns="0" tIns="0" rIns="0" bIns="0" rtlCol="0" anchor="b" anchorCtr="0">
            <a:noAutofit/>
          </a:bodyPr>
          <a:lstStyle/>
          <a:p>
            <a:r>
              <a:rPr lang="en-US"/>
              <a:t>Click to edit Master title style</a:t>
            </a:r>
          </a:p>
        </p:txBody>
      </p:sp>
      <p:sp>
        <p:nvSpPr>
          <p:cNvPr id="3" name="Slide Number Placeholder 5">
            <a:extLst>
              <a:ext uri="{FF2B5EF4-FFF2-40B4-BE49-F238E27FC236}">
                <a16:creationId xmlns:a16="http://schemas.microsoft.com/office/drawing/2014/main" id="{E76D3FFD-CAE1-A0FA-ADEC-EC26C719D372}"/>
              </a:ext>
            </a:extLst>
          </p:cNvPr>
          <p:cNvSpPr>
            <a:spLocks noGrp="1"/>
          </p:cNvSpPr>
          <p:nvPr>
            <p:ph type="sldNum" sz="quarter" idx="4"/>
          </p:nvPr>
        </p:nvSpPr>
        <p:spPr>
          <a:xfrm>
            <a:off x="11678414" y="6451995"/>
            <a:ext cx="411079" cy="365125"/>
          </a:xfrm>
          <a:prstGeom prst="rect">
            <a:avLst/>
          </a:prstGeom>
        </p:spPr>
        <p:txBody>
          <a:bodyPr vert="horz" lIns="0" tIns="0" rIns="0" bIns="0" rtlCol="0" anchor="ctr"/>
          <a:lstStyle>
            <a:lvl1pPr algn="r">
              <a:defRPr sz="1000" b="0">
                <a:solidFill>
                  <a:schemeClr val="bg1"/>
                </a:solidFill>
              </a:defRPr>
            </a:lvl1pPr>
          </a:lstStyle>
          <a:p>
            <a:fld id="{91BA51A8-F229-4BDE-B1A4-268F475480CD}" type="slidenum">
              <a:rPr lang="en-US" smtClean="0"/>
              <a:pPr/>
              <a:t>‹#›</a:t>
            </a:fld>
            <a:endParaRPr lang="en-US" dirty="0"/>
          </a:p>
        </p:txBody>
      </p:sp>
      <p:sp>
        <p:nvSpPr>
          <p:cNvPr id="4" name="Text Placeholder 9">
            <a:extLst>
              <a:ext uri="{FF2B5EF4-FFF2-40B4-BE49-F238E27FC236}">
                <a16:creationId xmlns:a16="http://schemas.microsoft.com/office/drawing/2014/main" id="{5AACBE47-48EF-779B-1C81-5FE29D4D854C}"/>
              </a:ext>
            </a:extLst>
          </p:cNvPr>
          <p:cNvSpPr>
            <a:spLocks noGrp="1"/>
          </p:cNvSpPr>
          <p:nvPr>
            <p:ph type="body" sz="quarter" idx="10" hasCustomPrompt="1"/>
          </p:nvPr>
        </p:nvSpPr>
        <p:spPr>
          <a:xfrm>
            <a:off x="495299" y="5933454"/>
            <a:ext cx="11201399" cy="249630"/>
          </a:xfrm>
          <a:prstGeom prst="rect">
            <a:avLst/>
          </a:prstGeom>
        </p:spPr>
        <p:txBody>
          <a:bodyPr lIns="0" tIns="0" rIns="0" bIns="0" anchor="b" anchorCtr="0"/>
          <a:lstStyle>
            <a:lvl1pPr marL="0" indent="0">
              <a:buNone/>
              <a:defRPr sz="1000">
                <a:solidFill>
                  <a:schemeClr val="tx1">
                    <a:lumMod val="85000"/>
                    <a:lumOff val="15000"/>
                  </a:schemeClr>
                </a:solidFill>
              </a:defRPr>
            </a:lvl1pPr>
            <a:lvl2pPr marL="457200" indent="0">
              <a:buNone/>
              <a:defRPr/>
            </a:lvl2pPr>
          </a:lstStyle>
          <a:p>
            <a:pPr lvl="0"/>
            <a:r>
              <a:rPr lang="en-US" dirty="0"/>
              <a:t>Footer</a:t>
            </a:r>
          </a:p>
        </p:txBody>
      </p:sp>
    </p:spTree>
    <p:extLst>
      <p:ext uri="{BB962C8B-B14F-4D97-AF65-F5344CB8AC3E}">
        <p14:creationId xmlns:p14="http://schemas.microsoft.com/office/powerpoint/2010/main" val="22003954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168D7E-A64E-433E-88C2-F9CA4F3900CD}"/>
              </a:ext>
            </a:extLst>
          </p:cNvPr>
          <p:cNvSpPr>
            <a:spLocks noGrp="1"/>
          </p:cNvSpPr>
          <p:nvPr>
            <p:ph idx="1"/>
          </p:nvPr>
        </p:nvSpPr>
        <p:spPr>
          <a:xfrm>
            <a:off x="495299" y="1620214"/>
            <a:ext cx="11201399" cy="4011329"/>
          </a:xfrm>
          <a:prstGeom prst="rect">
            <a:avLst/>
          </a:prstGeom>
        </p:spPr>
        <p:txBody>
          <a:bodyPr lIns="0" tIns="0" rIns="0" bIns="0"/>
          <a:lstStyle>
            <a:lvl1pPr marL="274320" indent="-274320">
              <a:lnSpc>
                <a:spcPct val="100000"/>
              </a:lnSpc>
              <a:spcBef>
                <a:spcPts val="0"/>
              </a:spcBef>
              <a:spcAft>
                <a:spcPts val="1200"/>
              </a:spcAft>
              <a:buClr>
                <a:schemeClr val="accent1"/>
              </a:buClr>
              <a:buSzPct val="100000"/>
              <a:buFont typeface="Arial" panose="020B0604020202020204" pitchFamily="34" charset="0"/>
              <a:buChar char="•"/>
              <a:defRPr sz="2000">
                <a:solidFill>
                  <a:schemeClr val="tx1">
                    <a:lumMod val="85000"/>
                    <a:lumOff val="15000"/>
                  </a:schemeClr>
                </a:solidFill>
              </a:defRPr>
            </a:lvl1pPr>
            <a:lvl2pPr marL="640080" indent="-274320">
              <a:lnSpc>
                <a:spcPct val="100000"/>
              </a:lnSpc>
              <a:spcBef>
                <a:spcPts val="0"/>
              </a:spcBef>
              <a:spcAft>
                <a:spcPts val="1200"/>
              </a:spcAft>
              <a:buClr>
                <a:schemeClr val="accent1"/>
              </a:buClr>
              <a:buFont typeface="Arial" panose="020B0604020202020204" pitchFamily="34" charset="0"/>
              <a:buChar char="̶"/>
              <a:defRPr sz="1800">
                <a:solidFill>
                  <a:schemeClr val="tx1">
                    <a:lumMod val="85000"/>
                    <a:lumOff val="15000"/>
                  </a:schemeClr>
                </a:solidFill>
              </a:defRPr>
            </a:lvl2pPr>
            <a:lvl3pPr marL="914400" indent="-274320">
              <a:lnSpc>
                <a:spcPct val="100000"/>
              </a:lnSpc>
              <a:spcBef>
                <a:spcPts val="0"/>
              </a:spcBef>
              <a:spcAft>
                <a:spcPts val="1200"/>
              </a:spcAft>
              <a:buClr>
                <a:schemeClr val="accent1"/>
              </a:buClr>
              <a:buFont typeface="Wingdings" panose="05000000000000000000" pitchFamily="2" charset="2"/>
              <a:buChar char="§"/>
              <a:defRPr sz="1600">
                <a:solidFill>
                  <a:schemeClr val="tx1">
                    <a:lumMod val="85000"/>
                    <a:lumOff val="15000"/>
                  </a:schemeClr>
                </a:solidFill>
              </a:defRPr>
            </a:lvl3pPr>
            <a:lvl4pPr marL="731520" indent="-182880">
              <a:lnSpc>
                <a:spcPct val="100000"/>
              </a:lnSpc>
              <a:spcBef>
                <a:spcPts val="0"/>
              </a:spcBef>
              <a:spcAft>
                <a:spcPts val="800"/>
              </a:spcAft>
              <a:buClr>
                <a:schemeClr val="accent1"/>
              </a:buClr>
              <a:buFont typeface="Montserrat" panose="00000500000000000000" pitchFamily="2" charset="0"/>
              <a:buChar char="◆"/>
              <a:defRPr>
                <a:solidFill>
                  <a:schemeClr val="tx1">
                    <a:lumMod val="85000"/>
                    <a:lumOff val="15000"/>
                  </a:schemeClr>
                </a:solidFill>
              </a:defRPr>
            </a:lvl4pPr>
          </a:lstStyle>
          <a:p>
            <a:pPr lvl="0"/>
            <a:r>
              <a:rPr lang="en-US" dirty="0"/>
              <a:t>Click to edit Master text styles</a:t>
            </a:r>
          </a:p>
          <a:p>
            <a:pPr lvl="1"/>
            <a:r>
              <a:rPr lang="en-US" dirty="0"/>
              <a:t>Second level</a:t>
            </a:r>
          </a:p>
          <a:p>
            <a:pPr lvl="2"/>
            <a:r>
              <a:rPr lang="en-US" dirty="0"/>
              <a:t>Third level</a:t>
            </a:r>
          </a:p>
        </p:txBody>
      </p:sp>
      <p:sp>
        <p:nvSpPr>
          <p:cNvPr id="10" name="Text Placeholder 9">
            <a:extLst>
              <a:ext uri="{FF2B5EF4-FFF2-40B4-BE49-F238E27FC236}">
                <a16:creationId xmlns:a16="http://schemas.microsoft.com/office/drawing/2014/main" id="{26F4EA1D-CA34-3869-EB47-F31A286176A4}"/>
              </a:ext>
            </a:extLst>
          </p:cNvPr>
          <p:cNvSpPr>
            <a:spLocks noGrp="1"/>
          </p:cNvSpPr>
          <p:nvPr>
            <p:ph type="body" sz="quarter" idx="10" hasCustomPrompt="1"/>
          </p:nvPr>
        </p:nvSpPr>
        <p:spPr>
          <a:xfrm>
            <a:off x="495299" y="5933454"/>
            <a:ext cx="11201399" cy="249630"/>
          </a:xfrm>
          <a:prstGeom prst="rect">
            <a:avLst/>
          </a:prstGeom>
        </p:spPr>
        <p:txBody>
          <a:bodyPr lIns="0" tIns="0" rIns="0" bIns="0" anchor="b" anchorCtr="0"/>
          <a:lstStyle>
            <a:lvl1pPr marL="0" indent="0">
              <a:buNone/>
              <a:defRPr sz="1000">
                <a:solidFill>
                  <a:schemeClr val="tx1">
                    <a:lumMod val="85000"/>
                    <a:lumOff val="15000"/>
                  </a:schemeClr>
                </a:solidFill>
              </a:defRPr>
            </a:lvl1pPr>
            <a:lvl2pPr marL="457200" indent="0">
              <a:buNone/>
              <a:defRPr/>
            </a:lvl2pPr>
          </a:lstStyle>
          <a:p>
            <a:pPr lvl="0"/>
            <a:r>
              <a:rPr lang="en-US" dirty="0"/>
              <a:t>Footer</a:t>
            </a:r>
          </a:p>
        </p:txBody>
      </p:sp>
      <p:sp>
        <p:nvSpPr>
          <p:cNvPr id="13" name="Title Placeholder 1">
            <a:extLst>
              <a:ext uri="{FF2B5EF4-FFF2-40B4-BE49-F238E27FC236}">
                <a16:creationId xmlns:a16="http://schemas.microsoft.com/office/drawing/2014/main" id="{4B3C7CFF-0105-7C3E-9DB5-0C7C9333F348}"/>
              </a:ext>
            </a:extLst>
          </p:cNvPr>
          <p:cNvSpPr>
            <a:spLocks noGrp="1"/>
          </p:cNvSpPr>
          <p:nvPr>
            <p:ph type="title"/>
          </p:nvPr>
        </p:nvSpPr>
        <p:spPr>
          <a:xfrm>
            <a:off x="495300" y="219985"/>
            <a:ext cx="9863889" cy="720948"/>
          </a:xfrm>
          <a:prstGeom prst="rect">
            <a:avLst/>
          </a:prstGeom>
        </p:spPr>
        <p:txBody>
          <a:bodyPr vert="horz" lIns="0" tIns="0" rIns="0" bIns="0" rtlCol="0" anchor="b" anchorCtr="0">
            <a:noAutofit/>
          </a:bodyPr>
          <a:lstStyle/>
          <a:p>
            <a:r>
              <a:rPr lang="en-US"/>
              <a:t>Click to edit Master title style</a:t>
            </a:r>
          </a:p>
        </p:txBody>
      </p:sp>
      <p:sp>
        <p:nvSpPr>
          <p:cNvPr id="2" name="Slide Number Placeholder 5">
            <a:extLst>
              <a:ext uri="{FF2B5EF4-FFF2-40B4-BE49-F238E27FC236}">
                <a16:creationId xmlns:a16="http://schemas.microsoft.com/office/drawing/2014/main" id="{CA5866C2-61F0-66DC-BDBE-2DA42536BE4B}"/>
              </a:ext>
            </a:extLst>
          </p:cNvPr>
          <p:cNvSpPr>
            <a:spLocks noGrp="1"/>
          </p:cNvSpPr>
          <p:nvPr>
            <p:ph type="sldNum" sz="quarter" idx="4"/>
          </p:nvPr>
        </p:nvSpPr>
        <p:spPr>
          <a:xfrm>
            <a:off x="11678414" y="6451995"/>
            <a:ext cx="411079" cy="365125"/>
          </a:xfrm>
          <a:prstGeom prst="rect">
            <a:avLst/>
          </a:prstGeom>
        </p:spPr>
        <p:txBody>
          <a:bodyPr vert="horz" lIns="0" tIns="0" rIns="0" bIns="0" rtlCol="0" anchor="ctr"/>
          <a:lstStyle>
            <a:lvl1pPr algn="r">
              <a:defRPr sz="1000" b="0">
                <a:solidFill>
                  <a:schemeClr val="bg1"/>
                </a:solidFill>
              </a:defRPr>
            </a:lvl1pPr>
          </a:lstStyle>
          <a:p>
            <a:fld id="{91BA51A8-F229-4BDE-B1A4-268F475480CD}" type="slidenum">
              <a:rPr lang="en-US" smtClean="0"/>
              <a:pPr/>
              <a:t>‹#›</a:t>
            </a:fld>
            <a:endParaRPr lang="en-US" dirty="0"/>
          </a:p>
        </p:txBody>
      </p:sp>
    </p:spTree>
    <p:extLst>
      <p:ext uri="{BB962C8B-B14F-4D97-AF65-F5344CB8AC3E}">
        <p14:creationId xmlns:p14="http://schemas.microsoft.com/office/powerpoint/2010/main" val="1491683763"/>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168D7E-A64E-433E-88C2-F9CA4F3900CD}"/>
              </a:ext>
            </a:extLst>
          </p:cNvPr>
          <p:cNvSpPr>
            <a:spLocks noGrp="1"/>
          </p:cNvSpPr>
          <p:nvPr>
            <p:ph idx="1"/>
          </p:nvPr>
        </p:nvSpPr>
        <p:spPr>
          <a:xfrm>
            <a:off x="495299" y="1944915"/>
            <a:ext cx="11201399" cy="3686628"/>
          </a:xfrm>
          <a:prstGeom prst="rect">
            <a:avLst/>
          </a:prstGeom>
        </p:spPr>
        <p:txBody>
          <a:bodyPr lIns="0" tIns="0" rIns="0" bIns="0"/>
          <a:lstStyle>
            <a:lvl1pPr marL="274320" indent="-274320">
              <a:lnSpc>
                <a:spcPct val="100000"/>
              </a:lnSpc>
              <a:spcBef>
                <a:spcPts val="0"/>
              </a:spcBef>
              <a:spcAft>
                <a:spcPts val="1200"/>
              </a:spcAft>
              <a:buClr>
                <a:schemeClr val="accent1"/>
              </a:buClr>
              <a:buSzPct val="100000"/>
              <a:buFont typeface="Arial" panose="020B0604020202020204" pitchFamily="34" charset="0"/>
              <a:buChar char="•"/>
              <a:defRPr sz="2000">
                <a:solidFill>
                  <a:schemeClr val="tx1">
                    <a:lumMod val="85000"/>
                    <a:lumOff val="15000"/>
                  </a:schemeClr>
                </a:solidFill>
              </a:defRPr>
            </a:lvl1pPr>
            <a:lvl2pPr marL="640080" indent="-274320">
              <a:lnSpc>
                <a:spcPct val="100000"/>
              </a:lnSpc>
              <a:spcBef>
                <a:spcPts val="0"/>
              </a:spcBef>
              <a:spcAft>
                <a:spcPts val="1200"/>
              </a:spcAft>
              <a:buClr>
                <a:schemeClr val="accent1"/>
              </a:buClr>
              <a:buFont typeface="Arial" panose="020B0604020202020204" pitchFamily="34" charset="0"/>
              <a:buChar char="̶"/>
              <a:defRPr sz="1800">
                <a:solidFill>
                  <a:schemeClr val="tx1">
                    <a:lumMod val="85000"/>
                    <a:lumOff val="15000"/>
                  </a:schemeClr>
                </a:solidFill>
              </a:defRPr>
            </a:lvl2pPr>
            <a:lvl3pPr marL="914400" indent="-274320">
              <a:lnSpc>
                <a:spcPct val="100000"/>
              </a:lnSpc>
              <a:spcBef>
                <a:spcPts val="0"/>
              </a:spcBef>
              <a:spcAft>
                <a:spcPts val="1200"/>
              </a:spcAft>
              <a:buClr>
                <a:schemeClr val="accent1"/>
              </a:buClr>
              <a:buFont typeface="Wingdings" panose="05000000000000000000" pitchFamily="2" charset="2"/>
              <a:buChar char="§"/>
              <a:defRPr sz="1600">
                <a:solidFill>
                  <a:schemeClr val="tx1">
                    <a:lumMod val="85000"/>
                    <a:lumOff val="15000"/>
                  </a:schemeClr>
                </a:solidFill>
              </a:defRPr>
            </a:lvl3pPr>
            <a:lvl4pPr marL="731520" indent="-182880">
              <a:lnSpc>
                <a:spcPct val="100000"/>
              </a:lnSpc>
              <a:spcBef>
                <a:spcPts val="0"/>
              </a:spcBef>
              <a:spcAft>
                <a:spcPts val="800"/>
              </a:spcAft>
              <a:buClr>
                <a:schemeClr val="accent1"/>
              </a:buClr>
              <a:buFont typeface="Montserrat" panose="00000500000000000000" pitchFamily="2" charset="0"/>
              <a:buChar char="◆"/>
              <a:defRPr>
                <a:solidFill>
                  <a:schemeClr val="tx1">
                    <a:lumMod val="85000"/>
                    <a:lumOff val="15000"/>
                  </a:schemeClr>
                </a:solidFill>
              </a:defRPr>
            </a:lvl4pPr>
          </a:lstStyle>
          <a:p>
            <a:pPr lvl="0"/>
            <a:r>
              <a:rPr lang="en-US" dirty="0"/>
              <a:t>Click to edit Master text styles</a:t>
            </a:r>
          </a:p>
          <a:p>
            <a:pPr lvl="1"/>
            <a:r>
              <a:rPr lang="en-US" dirty="0"/>
              <a:t>Second level</a:t>
            </a:r>
          </a:p>
          <a:p>
            <a:pPr lvl="2"/>
            <a:r>
              <a:rPr lang="en-US" dirty="0"/>
              <a:t>Third level</a:t>
            </a:r>
          </a:p>
        </p:txBody>
      </p:sp>
      <p:sp>
        <p:nvSpPr>
          <p:cNvPr id="10" name="Text Placeholder 9">
            <a:extLst>
              <a:ext uri="{FF2B5EF4-FFF2-40B4-BE49-F238E27FC236}">
                <a16:creationId xmlns:a16="http://schemas.microsoft.com/office/drawing/2014/main" id="{26F4EA1D-CA34-3869-EB47-F31A286176A4}"/>
              </a:ext>
            </a:extLst>
          </p:cNvPr>
          <p:cNvSpPr>
            <a:spLocks noGrp="1"/>
          </p:cNvSpPr>
          <p:nvPr>
            <p:ph type="body" sz="quarter" idx="10" hasCustomPrompt="1"/>
          </p:nvPr>
        </p:nvSpPr>
        <p:spPr>
          <a:xfrm>
            <a:off x="495299" y="5933454"/>
            <a:ext cx="11201399" cy="249630"/>
          </a:xfrm>
          <a:prstGeom prst="rect">
            <a:avLst/>
          </a:prstGeom>
        </p:spPr>
        <p:txBody>
          <a:bodyPr lIns="0" tIns="0" rIns="0" bIns="0" anchor="b" anchorCtr="0"/>
          <a:lstStyle>
            <a:lvl1pPr marL="0" indent="0">
              <a:buNone/>
              <a:defRPr sz="1000">
                <a:solidFill>
                  <a:schemeClr val="tx1">
                    <a:lumMod val="85000"/>
                    <a:lumOff val="15000"/>
                  </a:schemeClr>
                </a:solidFill>
              </a:defRPr>
            </a:lvl1pPr>
            <a:lvl2pPr marL="457200" indent="0">
              <a:buNone/>
              <a:defRPr/>
            </a:lvl2pPr>
          </a:lstStyle>
          <a:p>
            <a:pPr lvl="0"/>
            <a:r>
              <a:rPr lang="en-US" dirty="0"/>
              <a:t>Footer</a:t>
            </a:r>
          </a:p>
        </p:txBody>
      </p:sp>
      <p:sp>
        <p:nvSpPr>
          <p:cNvPr id="5" name="Text Placeholder 4">
            <a:extLst>
              <a:ext uri="{FF2B5EF4-FFF2-40B4-BE49-F238E27FC236}">
                <a16:creationId xmlns:a16="http://schemas.microsoft.com/office/drawing/2014/main" id="{ADE7271C-9BA4-921F-5118-3D1E19CC554D}"/>
              </a:ext>
            </a:extLst>
          </p:cNvPr>
          <p:cNvSpPr>
            <a:spLocks noGrp="1"/>
          </p:cNvSpPr>
          <p:nvPr>
            <p:ph type="body" sz="quarter" idx="11"/>
          </p:nvPr>
        </p:nvSpPr>
        <p:spPr>
          <a:xfrm>
            <a:off x="495299" y="1349826"/>
            <a:ext cx="11201399" cy="360532"/>
          </a:xfrm>
          <a:prstGeom prst="rect">
            <a:avLst/>
          </a:prstGeom>
        </p:spPr>
        <p:txBody>
          <a:bodyPr lIns="0" tIns="0" rIns="0" bIns="0"/>
          <a:lstStyle>
            <a:lvl1pPr marL="0" indent="0">
              <a:buNone/>
              <a:defRPr sz="1800" b="0">
                <a:solidFill>
                  <a:schemeClr val="accent1"/>
                </a:solidFill>
              </a:defRPr>
            </a:lvl1pPr>
            <a:lvl2pPr marL="457200" indent="0">
              <a:buNone/>
              <a:defRPr/>
            </a:lvl2pPr>
          </a:lstStyle>
          <a:p>
            <a:pPr lvl="0"/>
            <a:r>
              <a:rPr lang="en-US" dirty="0"/>
              <a:t>Click to edit Master text styles</a:t>
            </a:r>
          </a:p>
        </p:txBody>
      </p:sp>
      <p:sp>
        <p:nvSpPr>
          <p:cNvPr id="6" name="Title Placeholder 1">
            <a:extLst>
              <a:ext uri="{FF2B5EF4-FFF2-40B4-BE49-F238E27FC236}">
                <a16:creationId xmlns:a16="http://schemas.microsoft.com/office/drawing/2014/main" id="{BF8FDDCD-3CDB-1521-A74A-D0D63A79027D}"/>
              </a:ext>
            </a:extLst>
          </p:cNvPr>
          <p:cNvSpPr>
            <a:spLocks noGrp="1"/>
          </p:cNvSpPr>
          <p:nvPr>
            <p:ph type="title"/>
          </p:nvPr>
        </p:nvSpPr>
        <p:spPr>
          <a:xfrm>
            <a:off x="495300" y="219985"/>
            <a:ext cx="9863889" cy="720948"/>
          </a:xfrm>
          <a:prstGeom prst="rect">
            <a:avLst/>
          </a:prstGeom>
        </p:spPr>
        <p:txBody>
          <a:bodyPr vert="horz" lIns="0" tIns="0" rIns="0" bIns="0" rtlCol="0" anchor="b" anchorCtr="0">
            <a:noAutofit/>
          </a:bodyPr>
          <a:lstStyle/>
          <a:p>
            <a:r>
              <a:rPr lang="en-US"/>
              <a:t>Click to edit Master title style</a:t>
            </a:r>
          </a:p>
        </p:txBody>
      </p:sp>
      <p:sp>
        <p:nvSpPr>
          <p:cNvPr id="2" name="Slide Number Placeholder 5">
            <a:extLst>
              <a:ext uri="{FF2B5EF4-FFF2-40B4-BE49-F238E27FC236}">
                <a16:creationId xmlns:a16="http://schemas.microsoft.com/office/drawing/2014/main" id="{07B0CC3E-C6AA-4E22-27C0-E331520F9F3D}"/>
              </a:ext>
            </a:extLst>
          </p:cNvPr>
          <p:cNvSpPr>
            <a:spLocks noGrp="1"/>
          </p:cNvSpPr>
          <p:nvPr>
            <p:ph type="sldNum" sz="quarter" idx="4"/>
          </p:nvPr>
        </p:nvSpPr>
        <p:spPr>
          <a:xfrm>
            <a:off x="11678414" y="6451995"/>
            <a:ext cx="411079" cy="365125"/>
          </a:xfrm>
          <a:prstGeom prst="rect">
            <a:avLst/>
          </a:prstGeom>
        </p:spPr>
        <p:txBody>
          <a:bodyPr vert="horz" lIns="0" tIns="0" rIns="0" bIns="0" rtlCol="0" anchor="ctr"/>
          <a:lstStyle>
            <a:lvl1pPr algn="r">
              <a:defRPr sz="1000" b="0">
                <a:solidFill>
                  <a:schemeClr val="bg1"/>
                </a:solidFill>
              </a:defRPr>
            </a:lvl1pPr>
          </a:lstStyle>
          <a:p>
            <a:fld id="{91BA51A8-F229-4BDE-B1A4-268F475480CD}" type="slidenum">
              <a:rPr lang="en-US" smtClean="0"/>
              <a:pPr/>
              <a:t>‹#›</a:t>
            </a:fld>
            <a:endParaRPr lang="en-US" dirty="0"/>
          </a:p>
        </p:txBody>
      </p:sp>
    </p:spTree>
    <p:extLst>
      <p:ext uri="{BB962C8B-B14F-4D97-AF65-F5344CB8AC3E}">
        <p14:creationId xmlns:p14="http://schemas.microsoft.com/office/powerpoint/2010/main" val="3478447575"/>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168D7E-A64E-433E-88C2-F9CA4F3900CD}"/>
              </a:ext>
            </a:extLst>
          </p:cNvPr>
          <p:cNvSpPr>
            <a:spLocks noGrp="1"/>
          </p:cNvSpPr>
          <p:nvPr>
            <p:ph idx="1"/>
          </p:nvPr>
        </p:nvSpPr>
        <p:spPr>
          <a:xfrm>
            <a:off x="495300" y="1944915"/>
            <a:ext cx="5339444" cy="3686628"/>
          </a:xfrm>
          <a:prstGeom prst="rect">
            <a:avLst/>
          </a:prstGeom>
        </p:spPr>
        <p:txBody>
          <a:bodyPr lIns="0" tIns="0" rIns="0" bIns="0"/>
          <a:lstStyle>
            <a:lvl1pPr marL="274320" indent="-274320">
              <a:lnSpc>
                <a:spcPct val="100000"/>
              </a:lnSpc>
              <a:spcBef>
                <a:spcPts val="0"/>
              </a:spcBef>
              <a:spcAft>
                <a:spcPts val="1200"/>
              </a:spcAft>
              <a:buClr>
                <a:schemeClr val="accent1"/>
              </a:buClr>
              <a:buSzPct val="100000"/>
              <a:buFont typeface="Arial" panose="020B0604020202020204" pitchFamily="34" charset="0"/>
              <a:buChar char="•"/>
              <a:defRPr sz="2000">
                <a:solidFill>
                  <a:schemeClr val="tx1">
                    <a:lumMod val="85000"/>
                    <a:lumOff val="15000"/>
                  </a:schemeClr>
                </a:solidFill>
              </a:defRPr>
            </a:lvl1pPr>
            <a:lvl2pPr marL="640080" indent="-274320">
              <a:lnSpc>
                <a:spcPct val="100000"/>
              </a:lnSpc>
              <a:spcBef>
                <a:spcPts val="0"/>
              </a:spcBef>
              <a:spcAft>
                <a:spcPts val="1200"/>
              </a:spcAft>
              <a:buClr>
                <a:schemeClr val="accent1"/>
              </a:buClr>
              <a:buFont typeface="Arial" panose="020B0604020202020204" pitchFamily="34" charset="0"/>
              <a:buChar char="̶"/>
              <a:defRPr sz="1800">
                <a:solidFill>
                  <a:schemeClr val="tx1">
                    <a:lumMod val="85000"/>
                    <a:lumOff val="15000"/>
                  </a:schemeClr>
                </a:solidFill>
              </a:defRPr>
            </a:lvl2pPr>
            <a:lvl3pPr marL="914400" indent="-274320">
              <a:lnSpc>
                <a:spcPct val="100000"/>
              </a:lnSpc>
              <a:spcBef>
                <a:spcPts val="0"/>
              </a:spcBef>
              <a:spcAft>
                <a:spcPts val="1200"/>
              </a:spcAft>
              <a:buClr>
                <a:schemeClr val="accent1"/>
              </a:buClr>
              <a:buFont typeface="Wingdings" panose="05000000000000000000" pitchFamily="2" charset="2"/>
              <a:buChar char="§"/>
              <a:defRPr sz="1600">
                <a:solidFill>
                  <a:schemeClr val="tx1">
                    <a:lumMod val="85000"/>
                    <a:lumOff val="15000"/>
                  </a:schemeClr>
                </a:solidFill>
              </a:defRPr>
            </a:lvl3pPr>
            <a:lvl4pPr marL="731520" indent="-182880">
              <a:lnSpc>
                <a:spcPct val="100000"/>
              </a:lnSpc>
              <a:spcBef>
                <a:spcPts val="0"/>
              </a:spcBef>
              <a:spcAft>
                <a:spcPts val="800"/>
              </a:spcAft>
              <a:buClr>
                <a:schemeClr val="accent1"/>
              </a:buClr>
              <a:buFont typeface="Montserrat" panose="00000500000000000000" pitchFamily="2" charset="0"/>
              <a:buChar char="◆"/>
              <a:defRPr>
                <a:solidFill>
                  <a:schemeClr val="tx1">
                    <a:lumMod val="85000"/>
                    <a:lumOff val="15000"/>
                  </a:schemeClr>
                </a:solidFill>
              </a:defRPr>
            </a:lvl4pPr>
          </a:lstStyle>
          <a:p>
            <a:pPr lvl="0"/>
            <a:r>
              <a:rPr lang="en-US" dirty="0"/>
              <a:t>Click to edit Master text styles</a:t>
            </a:r>
          </a:p>
          <a:p>
            <a:pPr lvl="1"/>
            <a:r>
              <a:rPr lang="en-US" dirty="0"/>
              <a:t>Second level</a:t>
            </a:r>
          </a:p>
          <a:p>
            <a:pPr lvl="2"/>
            <a:r>
              <a:rPr lang="en-US" dirty="0"/>
              <a:t>Third level</a:t>
            </a:r>
          </a:p>
        </p:txBody>
      </p:sp>
      <p:sp>
        <p:nvSpPr>
          <p:cNvPr id="10" name="Text Placeholder 9">
            <a:extLst>
              <a:ext uri="{FF2B5EF4-FFF2-40B4-BE49-F238E27FC236}">
                <a16:creationId xmlns:a16="http://schemas.microsoft.com/office/drawing/2014/main" id="{26F4EA1D-CA34-3869-EB47-F31A286176A4}"/>
              </a:ext>
            </a:extLst>
          </p:cNvPr>
          <p:cNvSpPr>
            <a:spLocks noGrp="1"/>
          </p:cNvSpPr>
          <p:nvPr>
            <p:ph type="body" sz="quarter" idx="10" hasCustomPrompt="1"/>
          </p:nvPr>
        </p:nvSpPr>
        <p:spPr>
          <a:xfrm>
            <a:off x="495299" y="5933454"/>
            <a:ext cx="11201399" cy="249630"/>
          </a:xfrm>
          <a:prstGeom prst="rect">
            <a:avLst/>
          </a:prstGeom>
        </p:spPr>
        <p:txBody>
          <a:bodyPr lIns="0" tIns="0" rIns="0" bIns="0" anchor="b" anchorCtr="0"/>
          <a:lstStyle>
            <a:lvl1pPr marL="0" indent="0">
              <a:buNone/>
              <a:defRPr sz="1000">
                <a:solidFill>
                  <a:schemeClr val="tx1">
                    <a:lumMod val="85000"/>
                    <a:lumOff val="15000"/>
                  </a:schemeClr>
                </a:solidFill>
              </a:defRPr>
            </a:lvl1pPr>
            <a:lvl2pPr marL="457200" indent="0">
              <a:buNone/>
              <a:defRPr/>
            </a:lvl2pPr>
          </a:lstStyle>
          <a:p>
            <a:pPr lvl="0"/>
            <a:r>
              <a:rPr lang="en-US" dirty="0"/>
              <a:t>Footer</a:t>
            </a:r>
          </a:p>
        </p:txBody>
      </p:sp>
      <p:sp>
        <p:nvSpPr>
          <p:cNvPr id="5" name="Text Placeholder 4">
            <a:extLst>
              <a:ext uri="{FF2B5EF4-FFF2-40B4-BE49-F238E27FC236}">
                <a16:creationId xmlns:a16="http://schemas.microsoft.com/office/drawing/2014/main" id="{ADE7271C-9BA4-921F-5118-3D1E19CC554D}"/>
              </a:ext>
            </a:extLst>
          </p:cNvPr>
          <p:cNvSpPr>
            <a:spLocks noGrp="1"/>
          </p:cNvSpPr>
          <p:nvPr>
            <p:ph type="body" sz="quarter" idx="11"/>
          </p:nvPr>
        </p:nvSpPr>
        <p:spPr>
          <a:xfrm>
            <a:off x="495299" y="1349826"/>
            <a:ext cx="11201399" cy="360532"/>
          </a:xfrm>
          <a:prstGeom prst="rect">
            <a:avLst/>
          </a:prstGeom>
        </p:spPr>
        <p:txBody>
          <a:bodyPr lIns="0" tIns="0" rIns="0" bIns="0"/>
          <a:lstStyle>
            <a:lvl1pPr marL="0" indent="0">
              <a:buNone/>
              <a:defRPr sz="1800" b="0">
                <a:solidFill>
                  <a:schemeClr val="tx1">
                    <a:lumMod val="85000"/>
                    <a:lumOff val="15000"/>
                  </a:schemeClr>
                </a:solidFill>
              </a:defRPr>
            </a:lvl1pPr>
            <a:lvl2pPr marL="457200" indent="0">
              <a:buNone/>
              <a:defRPr/>
            </a:lvl2pPr>
          </a:lstStyle>
          <a:p>
            <a:pPr lvl="0"/>
            <a:r>
              <a:rPr lang="en-US" dirty="0"/>
              <a:t>Click to edit Master text styles</a:t>
            </a:r>
          </a:p>
        </p:txBody>
      </p:sp>
      <p:sp>
        <p:nvSpPr>
          <p:cNvPr id="6" name="Title Placeholder 1">
            <a:extLst>
              <a:ext uri="{FF2B5EF4-FFF2-40B4-BE49-F238E27FC236}">
                <a16:creationId xmlns:a16="http://schemas.microsoft.com/office/drawing/2014/main" id="{BF8FDDCD-3CDB-1521-A74A-D0D63A79027D}"/>
              </a:ext>
            </a:extLst>
          </p:cNvPr>
          <p:cNvSpPr>
            <a:spLocks noGrp="1"/>
          </p:cNvSpPr>
          <p:nvPr>
            <p:ph type="title"/>
          </p:nvPr>
        </p:nvSpPr>
        <p:spPr>
          <a:xfrm>
            <a:off x="495300" y="219985"/>
            <a:ext cx="9863889" cy="720948"/>
          </a:xfrm>
          <a:prstGeom prst="rect">
            <a:avLst/>
          </a:prstGeom>
        </p:spPr>
        <p:txBody>
          <a:bodyPr vert="horz" lIns="0" tIns="0" rIns="0" bIns="0" rtlCol="0" anchor="b" anchorCtr="0">
            <a:noAutofit/>
          </a:bodyPr>
          <a:lstStyle/>
          <a:p>
            <a:r>
              <a:rPr lang="en-US"/>
              <a:t>Click to edit Master title style</a:t>
            </a:r>
          </a:p>
        </p:txBody>
      </p:sp>
      <p:sp>
        <p:nvSpPr>
          <p:cNvPr id="2" name="Content Placeholder 2">
            <a:extLst>
              <a:ext uri="{FF2B5EF4-FFF2-40B4-BE49-F238E27FC236}">
                <a16:creationId xmlns:a16="http://schemas.microsoft.com/office/drawing/2014/main" id="{172B720C-266E-D8D2-DBEB-6ECAD487CEC4}"/>
              </a:ext>
            </a:extLst>
          </p:cNvPr>
          <p:cNvSpPr>
            <a:spLocks noGrp="1"/>
          </p:cNvSpPr>
          <p:nvPr>
            <p:ph idx="12"/>
          </p:nvPr>
        </p:nvSpPr>
        <p:spPr>
          <a:xfrm>
            <a:off x="6357254" y="1944915"/>
            <a:ext cx="5339444" cy="3686628"/>
          </a:xfrm>
          <a:prstGeom prst="rect">
            <a:avLst/>
          </a:prstGeom>
        </p:spPr>
        <p:txBody>
          <a:bodyPr lIns="0" tIns="0" rIns="0" bIns="0"/>
          <a:lstStyle>
            <a:lvl1pPr marL="274320" indent="-274320">
              <a:lnSpc>
                <a:spcPct val="100000"/>
              </a:lnSpc>
              <a:spcBef>
                <a:spcPts val="0"/>
              </a:spcBef>
              <a:spcAft>
                <a:spcPts val="1200"/>
              </a:spcAft>
              <a:buClr>
                <a:schemeClr val="accent1"/>
              </a:buClr>
              <a:buSzPct val="100000"/>
              <a:buFont typeface="Arial" panose="020B0604020202020204" pitchFamily="34" charset="0"/>
              <a:buChar char="•"/>
              <a:defRPr sz="2000">
                <a:solidFill>
                  <a:schemeClr val="tx1">
                    <a:lumMod val="85000"/>
                    <a:lumOff val="15000"/>
                  </a:schemeClr>
                </a:solidFill>
              </a:defRPr>
            </a:lvl1pPr>
            <a:lvl2pPr marL="640080" indent="-274320">
              <a:lnSpc>
                <a:spcPct val="100000"/>
              </a:lnSpc>
              <a:spcBef>
                <a:spcPts val="0"/>
              </a:spcBef>
              <a:spcAft>
                <a:spcPts val="1200"/>
              </a:spcAft>
              <a:buClr>
                <a:schemeClr val="accent1"/>
              </a:buClr>
              <a:buFont typeface="Arial" panose="020B0604020202020204" pitchFamily="34" charset="0"/>
              <a:buChar char="̶"/>
              <a:defRPr sz="1800">
                <a:solidFill>
                  <a:schemeClr val="tx1">
                    <a:lumMod val="85000"/>
                    <a:lumOff val="15000"/>
                  </a:schemeClr>
                </a:solidFill>
              </a:defRPr>
            </a:lvl2pPr>
            <a:lvl3pPr marL="914400" indent="-274320">
              <a:lnSpc>
                <a:spcPct val="100000"/>
              </a:lnSpc>
              <a:spcBef>
                <a:spcPts val="0"/>
              </a:spcBef>
              <a:spcAft>
                <a:spcPts val="1200"/>
              </a:spcAft>
              <a:buClr>
                <a:schemeClr val="accent1"/>
              </a:buClr>
              <a:buFont typeface="Wingdings" panose="05000000000000000000" pitchFamily="2" charset="2"/>
              <a:buChar char="§"/>
              <a:defRPr sz="1600">
                <a:solidFill>
                  <a:schemeClr val="tx1">
                    <a:lumMod val="85000"/>
                    <a:lumOff val="15000"/>
                  </a:schemeClr>
                </a:solidFill>
              </a:defRPr>
            </a:lvl3pPr>
            <a:lvl4pPr marL="731520" indent="-182880">
              <a:lnSpc>
                <a:spcPct val="100000"/>
              </a:lnSpc>
              <a:spcBef>
                <a:spcPts val="0"/>
              </a:spcBef>
              <a:spcAft>
                <a:spcPts val="800"/>
              </a:spcAft>
              <a:buClr>
                <a:schemeClr val="accent1"/>
              </a:buClr>
              <a:buFont typeface="Montserrat" panose="00000500000000000000" pitchFamily="2" charset="0"/>
              <a:buChar char="◆"/>
              <a:defRPr>
                <a:solidFill>
                  <a:schemeClr val="tx1">
                    <a:lumMod val="85000"/>
                    <a:lumOff val="15000"/>
                  </a:schemeClr>
                </a:solidFill>
              </a:defRPr>
            </a:lvl4pPr>
          </a:lstStyle>
          <a:p>
            <a:pPr lvl="0"/>
            <a:r>
              <a:rPr lang="en-US" dirty="0"/>
              <a:t>Click to edit Master text styles</a:t>
            </a:r>
          </a:p>
          <a:p>
            <a:pPr lvl="1"/>
            <a:r>
              <a:rPr lang="en-US" dirty="0"/>
              <a:t>Second level</a:t>
            </a:r>
          </a:p>
          <a:p>
            <a:pPr lvl="2"/>
            <a:r>
              <a:rPr lang="en-US" dirty="0"/>
              <a:t>Third level</a:t>
            </a:r>
          </a:p>
        </p:txBody>
      </p:sp>
      <p:cxnSp>
        <p:nvCxnSpPr>
          <p:cNvPr id="7" name="Straight Connector 6">
            <a:extLst>
              <a:ext uri="{FF2B5EF4-FFF2-40B4-BE49-F238E27FC236}">
                <a16:creationId xmlns:a16="http://schemas.microsoft.com/office/drawing/2014/main" id="{916E8FB1-5252-E1CC-EF4F-3B1D94DE1C36}"/>
              </a:ext>
            </a:extLst>
          </p:cNvPr>
          <p:cNvCxnSpPr/>
          <p:nvPr userDrawn="1"/>
        </p:nvCxnSpPr>
        <p:spPr>
          <a:xfrm>
            <a:off x="6096000" y="1944915"/>
            <a:ext cx="0" cy="36866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5">
            <a:extLst>
              <a:ext uri="{FF2B5EF4-FFF2-40B4-BE49-F238E27FC236}">
                <a16:creationId xmlns:a16="http://schemas.microsoft.com/office/drawing/2014/main" id="{B3763351-7D26-AACF-54FD-79EC50FCC030}"/>
              </a:ext>
            </a:extLst>
          </p:cNvPr>
          <p:cNvSpPr>
            <a:spLocks noGrp="1"/>
          </p:cNvSpPr>
          <p:nvPr>
            <p:ph type="sldNum" sz="quarter" idx="4"/>
          </p:nvPr>
        </p:nvSpPr>
        <p:spPr>
          <a:xfrm>
            <a:off x="11678414" y="6451995"/>
            <a:ext cx="411079" cy="365125"/>
          </a:xfrm>
          <a:prstGeom prst="rect">
            <a:avLst/>
          </a:prstGeom>
        </p:spPr>
        <p:txBody>
          <a:bodyPr vert="horz" lIns="0" tIns="0" rIns="0" bIns="0" rtlCol="0" anchor="ctr"/>
          <a:lstStyle>
            <a:lvl1pPr algn="r">
              <a:defRPr sz="1000" b="0">
                <a:solidFill>
                  <a:schemeClr val="bg1"/>
                </a:solidFill>
              </a:defRPr>
            </a:lvl1pPr>
          </a:lstStyle>
          <a:p>
            <a:fld id="{91BA51A8-F229-4BDE-B1A4-268F475480CD}" type="slidenum">
              <a:rPr lang="en-US" smtClean="0"/>
              <a:pPr/>
              <a:t>‹#›</a:t>
            </a:fld>
            <a:endParaRPr lang="en-US" dirty="0"/>
          </a:p>
        </p:txBody>
      </p:sp>
    </p:spTree>
    <p:extLst>
      <p:ext uri="{BB962C8B-B14F-4D97-AF65-F5344CB8AC3E}">
        <p14:creationId xmlns:p14="http://schemas.microsoft.com/office/powerpoint/2010/main" val="1502613799"/>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B85ACE0A-B1E4-427D-98B9-C0BC7D7AFD18}"/>
              </a:ext>
            </a:extLst>
          </p:cNvPr>
          <p:cNvSpPr>
            <a:spLocks noGrp="1"/>
          </p:cNvSpPr>
          <p:nvPr>
            <p:ph type="sldNum" sz="quarter" idx="12"/>
          </p:nvPr>
        </p:nvSpPr>
        <p:spPr/>
        <p:txBody>
          <a:bodyPr/>
          <a:lstStyle/>
          <a:p>
            <a:fld id="{91BA51A8-F229-4BDE-B1A4-268F475480CD}" type="slidenum">
              <a:rPr lang="en-US" smtClean="0"/>
              <a:t>‹#›</a:t>
            </a:fld>
            <a:endParaRPr lang="en-US"/>
          </a:p>
        </p:txBody>
      </p:sp>
      <p:sp>
        <p:nvSpPr>
          <p:cNvPr id="8" name="Title Placeholder 1">
            <a:extLst>
              <a:ext uri="{FF2B5EF4-FFF2-40B4-BE49-F238E27FC236}">
                <a16:creationId xmlns:a16="http://schemas.microsoft.com/office/drawing/2014/main" id="{20B13D49-F596-3F0B-F158-4F69C680F802}"/>
              </a:ext>
            </a:extLst>
          </p:cNvPr>
          <p:cNvSpPr>
            <a:spLocks noGrp="1"/>
          </p:cNvSpPr>
          <p:nvPr>
            <p:ph type="title"/>
          </p:nvPr>
        </p:nvSpPr>
        <p:spPr>
          <a:xfrm>
            <a:off x="495300" y="219985"/>
            <a:ext cx="9863889" cy="720948"/>
          </a:xfrm>
          <a:prstGeom prst="rect">
            <a:avLst/>
          </a:prstGeom>
        </p:spPr>
        <p:txBody>
          <a:bodyPr vert="horz" lIns="0" tIns="0" rIns="0" bIns="0" rtlCol="0" anchor="b" anchorCtr="0">
            <a:noAutofit/>
          </a:bodyPr>
          <a:lstStyle/>
          <a:p>
            <a:r>
              <a:rPr lang="en-US"/>
              <a:t>Click to edit Master title style</a:t>
            </a:r>
          </a:p>
        </p:txBody>
      </p:sp>
    </p:spTree>
    <p:extLst>
      <p:ext uri="{BB962C8B-B14F-4D97-AF65-F5344CB8AC3E}">
        <p14:creationId xmlns:p14="http://schemas.microsoft.com/office/powerpoint/2010/main" val="14601726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B85ACE0A-B1E4-427D-98B9-C0BC7D7AFD18}"/>
              </a:ext>
            </a:extLst>
          </p:cNvPr>
          <p:cNvSpPr>
            <a:spLocks noGrp="1"/>
          </p:cNvSpPr>
          <p:nvPr>
            <p:ph type="sldNum" sz="quarter" idx="12"/>
          </p:nvPr>
        </p:nvSpPr>
        <p:spPr/>
        <p:txBody>
          <a:bodyPr/>
          <a:lstStyle/>
          <a:p>
            <a:fld id="{91BA51A8-F229-4BDE-B1A4-268F475480CD}" type="slidenum">
              <a:rPr lang="en-US" smtClean="0"/>
              <a:t>‹#›</a:t>
            </a:fld>
            <a:endParaRPr lang="en-US"/>
          </a:p>
        </p:txBody>
      </p:sp>
      <p:sp>
        <p:nvSpPr>
          <p:cNvPr id="8" name="Title Placeholder 1">
            <a:extLst>
              <a:ext uri="{FF2B5EF4-FFF2-40B4-BE49-F238E27FC236}">
                <a16:creationId xmlns:a16="http://schemas.microsoft.com/office/drawing/2014/main" id="{20B13D49-F596-3F0B-F158-4F69C680F802}"/>
              </a:ext>
            </a:extLst>
          </p:cNvPr>
          <p:cNvSpPr>
            <a:spLocks noGrp="1"/>
          </p:cNvSpPr>
          <p:nvPr>
            <p:ph type="title"/>
          </p:nvPr>
        </p:nvSpPr>
        <p:spPr>
          <a:xfrm>
            <a:off x="495300" y="219985"/>
            <a:ext cx="9863889" cy="720948"/>
          </a:xfrm>
          <a:prstGeom prst="rect">
            <a:avLst/>
          </a:prstGeom>
        </p:spPr>
        <p:txBody>
          <a:bodyPr vert="horz" lIns="0" tIns="0" rIns="0" bIns="0" rtlCol="0" anchor="b" anchorCtr="0">
            <a:noAutofit/>
          </a:bodyPr>
          <a:lstStyle/>
          <a:p>
            <a:r>
              <a:rPr lang="en-US"/>
              <a:t>Click to edit Master title style</a:t>
            </a:r>
          </a:p>
        </p:txBody>
      </p:sp>
      <p:sp>
        <p:nvSpPr>
          <p:cNvPr id="4" name="Text Placeholder 3">
            <a:extLst>
              <a:ext uri="{FF2B5EF4-FFF2-40B4-BE49-F238E27FC236}">
                <a16:creationId xmlns:a16="http://schemas.microsoft.com/office/drawing/2014/main" id="{FD032984-CFFC-6FD3-70DA-4130FAC9AB68}"/>
              </a:ext>
            </a:extLst>
          </p:cNvPr>
          <p:cNvSpPr>
            <a:spLocks noGrp="1"/>
          </p:cNvSpPr>
          <p:nvPr>
            <p:ph type="body" sz="quarter" idx="13" hasCustomPrompt="1"/>
          </p:nvPr>
        </p:nvSpPr>
        <p:spPr>
          <a:xfrm>
            <a:off x="495300" y="1568224"/>
            <a:ext cx="914400" cy="1015319"/>
          </a:xfrm>
          <a:prstGeom prst="rect">
            <a:avLst/>
          </a:prstGeom>
        </p:spPr>
        <p:txBody>
          <a:bodyPr lIns="0" tIns="0" rIns="0" bIns="0" anchor="ctr" anchorCtr="0"/>
          <a:lstStyle>
            <a:lvl1pPr marL="0" indent="0">
              <a:buNone/>
              <a:defRPr sz="4800" b="1">
                <a:solidFill>
                  <a:schemeClr val="accent3"/>
                </a:solidFill>
              </a:defRPr>
            </a:lvl1pPr>
          </a:lstStyle>
          <a:p>
            <a:pPr lvl="0"/>
            <a:r>
              <a:rPr lang="en-US" dirty="0"/>
              <a:t>01</a:t>
            </a:r>
            <a:endParaRPr lang="en-PH" dirty="0"/>
          </a:p>
        </p:txBody>
      </p:sp>
      <p:sp>
        <p:nvSpPr>
          <p:cNvPr id="13" name="Text Placeholder 12">
            <a:extLst>
              <a:ext uri="{FF2B5EF4-FFF2-40B4-BE49-F238E27FC236}">
                <a16:creationId xmlns:a16="http://schemas.microsoft.com/office/drawing/2014/main" id="{60BAD1A9-96B0-5E2C-BDDB-1385BBE9FEE8}"/>
              </a:ext>
            </a:extLst>
          </p:cNvPr>
          <p:cNvSpPr>
            <a:spLocks noGrp="1"/>
          </p:cNvSpPr>
          <p:nvPr>
            <p:ph type="body" sz="quarter" idx="14"/>
          </p:nvPr>
        </p:nvSpPr>
        <p:spPr>
          <a:xfrm>
            <a:off x="1582965" y="1568224"/>
            <a:ext cx="3990521" cy="1015319"/>
          </a:xfrm>
          <a:prstGeom prst="rect">
            <a:avLst/>
          </a:prstGeom>
        </p:spPr>
        <p:txBody>
          <a:bodyPr lIns="0" tIns="0" rIns="0" bIns="0" anchor="ctr" anchorCtr="0"/>
          <a:lstStyle>
            <a:lvl1pPr marL="0" indent="0">
              <a:lnSpc>
                <a:spcPct val="100000"/>
              </a:lnSpc>
              <a:spcBef>
                <a:spcPts val="200"/>
              </a:spcBef>
              <a:buNone/>
              <a:defRPr sz="1800" b="1">
                <a:solidFill>
                  <a:schemeClr val="accent3"/>
                </a:solidFill>
              </a:defRPr>
            </a:lvl1pPr>
            <a:lvl2pPr marL="0" indent="0">
              <a:lnSpc>
                <a:spcPct val="100000"/>
              </a:lnSpc>
              <a:spcBef>
                <a:spcPts val="200"/>
              </a:spcBef>
              <a:buNone/>
              <a:defRPr sz="1600"/>
            </a:lvl2pPr>
            <a:lvl3pPr marL="914400" indent="0">
              <a:buNone/>
              <a:defRPr/>
            </a:lvl3pPr>
            <a:lvl4pPr marL="1371600" indent="0">
              <a:buNone/>
              <a:defRPr/>
            </a:lvl4pPr>
            <a:lvl5pPr marL="1828800" indent="0">
              <a:buNone/>
              <a:defRPr/>
            </a:lvl5pPr>
          </a:lstStyle>
          <a:p>
            <a:pPr lvl="0"/>
            <a:r>
              <a:rPr lang="en-US" dirty="0"/>
              <a:t>Click to edit Master text styles</a:t>
            </a:r>
          </a:p>
          <a:p>
            <a:pPr lvl="1"/>
            <a:r>
              <a:rPr lang="en-US" dirty="0"/>
              <a:t>Second level</a:t>
            </a:r>
          </a:p>
        </p:txBody>
      </p:sp>
      <p:sp>
        <p:nvSpPr>
          <p:cNvPr id="14" name="Text Placeholder 3">
            <a:extLst>
              <a:ext uri="{FF2B5EF4-FFF2-40B4-BE49-F238E27FC236}">
                <a16:creationId xmlns:a16="http://schemas.microsoft.com/office/drawing/2014/main" id="{6D1C46DF-EF8C-0AC3-1355-FFF386E8B2F4}"/>
              </a:ext>
            </a:extLst>
          </p:cNvPr>
          <p:cNvSpPr>
            <a:spLocks noGrp="1"/>
          </p:cNvSpPr>
          <p:nvPr>
            <p:ph type="body" sz="quarter" idx="15" hasCustomPrompt="1"/>
          </p:nvPr>
        </p:nvSpPr>
        <p:spPr>
          <a:xfrm>
            <a:off x="495300" y="3207547"/>
            <a:ext cx="914400" cy="1015319"/>
          </a:xfrm>
          <a:prstGeom prst="rect">
            <a:avLst/>
          </a:prstGeom>
        </p:spPr>
        <p:txBody>
          <a:bodyPr lIns="0" tIns="0" rIns="0" bIns="0" anchor="ctr" anchorCtr="0"/>
          <a:lstStyle>
            <a:lvl1pPr marL="0" indent="0">
              <a:buNone/>
              <a:defRPr sz="4800" b="1">
                <a:solidFill>
                  <a:schemeClr val="accent3"/>
                </a:solidFill>
              </a:defRPr>
            </a:lvl1pPr>
          </a:lstStyle>
          <a:p>
            <a:pPr lvl="0"/>
            <a:r>
              <a:rPr lang="en-US" dirty="0"/>
              <a:t>02</a:t>
            </a:r>
            <a:endParaRPr lang="en-PH" dirty="0"/>
          </a:p>
        </p:txBody>
      </p:sp>
      <p:sp>
        <p:nvSpPr>
          <p:cNvPr id="15" name="Text Placeholder 12">
            <a:extLst>
              <a:ext uri="{FF2B5EF4-FFF2-40B4-BE49-F238E27FC236}">
                <a16:creationId xmlns:a16="http://schemas.microsoft.com/office/drawing/2014/main" id="{07485BF2-17A7-6749-EBFC-7EE2FE35B469}"/>
              </a:ext>
            </a:extLst>
          </p:cNvPr>
          <p:cNvSpPr>
            <a:spLocks noGrp="1"/>
          </p:cNvSpPr>
          <p:nvPr>
            <p:ph type="body" sz="quarter" idx="16"/>
          </p:nvPr>
        </p:nvSpPr>
        <p:spPr>
          <a:xfrm>
            <a:off x="1582965" y="3207547"/>
            <a:ext cx="3990521" cy="1015319"/>
          </a:xfrm>
          <a:prstGeom prst="rect">
            <a:avLst/>
          </a:prstGeom>
        </p:spPr>
        <p:txBody>
          <a:bodyPr lIns="0" tIns="0" rIns="0" bIns="0" anchor="ctr" anchorCtr="0"/>
          <a:lstStyle>
            <a:lvl1pPr marL="0" indent="0">
              <a:lnSpc>
                <a:spcPct val="100000"/>
              </a:lnSpc>
              <a:spcBef>
                <a:spcPts val="200"/>
              </a:spcBef>
              <a:buNone/>
              <a:defRPr sz="1800" b="1">
                <a:solidFill>
                  <a:schemeClr val="accent3"/>
                </a:solidFill>
              </a:defRPr>
            </a:lvl1pPr>
            <a:lvl2pPr marL="0" indent="0">
              <a:lnSpc>
                <a:spcPct val="100000"/>
              </a:lnSpc>
              <a:spcBef>
                <a:spcPts val="200"/>
              </a:spcBef>
              <a:buNone/>
              <a:defRPr sz="1600"/>
            </a:lvl2pPr>
            <a:lvl3pPr marL="914400" indent="0">
              <a:buNone/>
              <a:defRPr/>
            </a:lvl3pPr>
            <a:lvl4pPr marL="1371600" indent="0">
              <a:buNone/>
              <a:defRPr/>
            </a:lvl4pPr>
            <a:lvl5pPr marL="1828800" indent="0">
              <a:buNone/>
              <a:defRPr/>
            </a:lvl5pPr>
          </a:lstStyle>
          <a:p>
            <a:pPr lvl="0"/>
            <a:r>
              <a:rPr lang="en-US" dirty="0"/>
              <a:t>Click to edit Master text styles</a:t>
            </a:r>
          </a:p>
          <a:p>
            <a:pPr lvl="1"/>
            <a:r>
              <a:rPr lang="en-US" dirty="0"/>
              <a:t>Second level</a:t>
            </a:r>
          </a:p>
        </p:txBody>
      </p:sp>
      <p:sp>
        <p:nvSpPr>
          <p:cNvPr id="16" name="Text Placeholder 3">
            <a:extLst>
              <a:ext uri="{FF2B5EF4-FFF2-40B4-BE49-F238E27FC236}">
                <a16:creationId xmlns:a16="http://schemas.microsoft.com/office/drawing/2014/main" id="{A01B9BC4-0F2D-7B49-78A7-2914C4007229}"/>
              </a:ext>
            </a:extLst>
          </p:cNvPr>
          <p:cNvSpPr>
            <a:spLocks noGrp="1"/>
          </p:cNvSpPr>
          <p:nvPr>
            <p:ph type="body" sz="quarter" idx="17" hasCustomPrompt="1"/>
          </p:nvPr>
        </p:nvSpPr>
        <p:spPr>
          <a:xfrm>
            <a:off x="495300" y="4846870"/>
            <a:ext cx="914400" cy="1015319"/>
          </a:xfrm>
          <a:prstGeom prst="rect">
            <a:avLst/>
          </a:prstGeom>
        </p:spPr>
        <p:txBody>
          <a:bodyPr lIns="0" tIns="0" rIns="0" bIns="0" anchor="ctr" anchorCtr="0"/>
          <a:lstStyle>
            <a:lvl1pPr marL="0" indent="0">
              <a:buNone/>
              <a:defRPr sz="4800" b="1">
                <a:solidFill>
                  <a:schemeClr val="accent3"/>
                </a:solidFill>
              </a:defRPr>
            </a:lvl1pPr>
          </a:lstStyle>
          <a:p>
            <a:pPr lvl="0"/>
            <a:r>
              <a:rPr lang="en-US" dirty="0"/>
              <a:t>03</a:t>
            </a:r>
            <a:endParaRPr lang="en-PH" dirty="0"/>
          </a:p>
        </p:txBody>
      </p:sp>
      <p:sp>
        <p:nvSpPr>
          <p:cNvPr id="17" name="Text Placeholder 12">
            <a:extLst>
              <a:ext uri="{FF2B5EF4-FFF2-40B4-BE49-F238E27FC236}">
                <a16:creationId xmlns:a16="http://schemas.microsoft.com/office/drawing/2014/main" id="{A5A28FD8-7DB2-3D66-225C-5EF480D33E35}"/>
              </a:ext>
            </a:extLst>
          </p:cNvPr>
          <p:cNvSpPr>
            <a:spLocks noGrp="1"/>
          </p:cNvSpPr>
          <p:nvPr>
            <p:ph type="body" sz="quarter" idx="18"/>
          </p:nvPr>
        </p:nvSpPr>
        <p:spPr>
          <a:xfrm>
            <a:off x="1582965" y="4846870"/>
            <a:ext cx="3990521" cy="1015319"/>
          </a:xfrm>
          <a:prstGeom prst="rect">
            <a:avLst/>
          </a:prstGeom>
        </p:spPr>
        <p:txBody>
          <a:bodyPr lIns="0" tIns="0" rIns="0" bIns="0" anchor="ctr" anchorCtr="0"/>
          <a:lstStyle>
            <a:lvl1pPr marL="0" indent="0">
              <a:lnSpc>
                <a:spcPct val="100000"/>
              </a:lnSpc>
              <a:spcBef>
                <a:spcPts val="200"/>
              </a:spcBef>
              <a:buNone/>
              <a:defRPr sz="1800" b="1">
                <a:solidFill>
                  <a:schemeClr val="accent3"/>
                </a:solidFill>
              </a:defRPr>
            </a:lvl1pPr>
            <a:lvl2pPr marL="0" indent="0">
              <a:lnSpc>
                <a:spcPct val="100000"/>
              </a:lnSpc>
              <a:spcBef>
                <a:spcPts val="200"/>
              </a:spcBef>
              <a:buNone/>
              <a:defRPr sz="1600"/>
            </a:lvl2pPr>
            <a:lvl3pPr marL="914400" indent="0">
              <a:buNone/>
              <a:defRPr/>
            </a:lvl3pPr>
            <a:lvl4pPr marL="1371600" indent="0">
              <a:buNone/>
              <a:defRPr/>
            </a:lvl4pPr>
            <a:lvl5pPr marL="1828800" indent="0">
              <a:buNone/>
              <a:defRPr/>
            </a:lvl5pPr>
          </a:lstStyle>
          <a:p>
            <a:pPr lvl="0"/>
            <a:r>
              <a:rPr lang="en-US" dirty="0"/>
              <a:t>Click to edit Master text styles</a:t>
            </a:r>
          </a:p>
          <a:p>
            <a:pPr lvl="1"/>
            <a:r>
              <a:rPr lang="en-US" dirty="0"/>
              <a:t>Second level</a:t>
            </a:r>
          </a:p>
        </p:txBody>
      </p:sp>
      <p:cxnSp>
        <p:nvCxnSpPr>
          <p:cNvPr id="18" name="Straight Connector 17">
            <a:extLst>
              <a:ext uri="{FF2B5EF4-FFF2-40B4-BE49-F238E27FC236}">
                <a16:creationId xmlns:a16="http://schemas.microsoft.com/office/drawing/2014/main" id="{534B8FD0-3985-6746-33C2-8BD4F1B136E0}"/>
              </a:ext>
            </a:extLst>
          </p:cNvPr>
          <p:cNvCxnSpPr>
            <a:cxnSpLocks/>
          </p:cNvCxnSpPr>
          <p:nvPr userDrawn="1"/>
        </p:nvCxnSpPr>
        <p:spPr>
          <a:xfrm>
            <a:off x="6096000" y="1539196"/>
            <a:ext cx="0" cy="432299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7" name="Text Placeholder 3">
            <a:extLst>
              <a:ext uri="{FF2B5EF4-FFF2-40B4-BE49-F238E27FC236}">
                <a16:creationId xmlns:a16="http://schemas.microsoft.com/office/drawing/2014/main" id="{DCED7687-BE77-98A6-1816-B132DFD35836}"/>
              </a:ext>
            </a:extLst>
          </p:cNvPr>
          <p:cNvSpPr>
            <a:spLocks noGrp="1"/>
          </p:cNvSpPr>
          <p:nvPr>
            <p:ph type="body" sz="quarter" idx="19" hasCustomPrompt="1"/>
          </p:nvPr>
        </p:nvSpPr>
        <p:spPr>
          <a:xfrm>
            <a:off x="6618515" y="1568224"/>
            <a:ext cx="914400" cy="1015319"/>
          </a:xfrm>
          <a:prstGeom prst="rect">
            <a:avLst/>
          </a:prstGeom>
        </p:spPr>
        <p:txBody>
          <a:bodyPr lIns="0" tIns="0" rIns="0" bIns="0" anchor="ctr" anchorCtr="0"/>
          <a:lstStyle>
            <a:lvl1pPr marL="0" indent="0">
              <a:buNone/>
              <a:defRPr sz="4800" b="1">
                <a:solidFill>
                  <a:schemeClr val="accent3"/>
                </a:solidFill>
              </a:defRPr>
            </a:lvl1pPr>
          </a:lstStyle>
          <a:p>
            <a:pPr lvl="0"/>
            <a:r>
              <a:rPr lang="en-US" dirty="0"/>
              <a:t>06</a:t>
            </a:r>
            <a:endParaRPr lang="en-PH" dirty="0"/>
          </a:p>
        </p:txBody>
      </p:sp>
      <p:sp>
        <p:nvSpPr>
          <p:cNvPr id="28" name="Text Placeholder 12">
            <a:extLst>
              <a:ext uri="{FF2B5EF4-FFF2-40B4-BE49-F238E27FC236}">
                <a16:creationId xmlns:a16="http://schemas.microsoft.com/office/drawing/2014/main" id="{6128FBE7-C84C-A8E4-D7FF-7F9B4FE485AA}"/>
              </a:ext>
            </a:extLst>
          </p:cNvPr>
          <p:cNvSpPr>
            <a:spLocks noGrp="1"/>
          </p:cNvSpPr>
          <p:nvPr>
            <p:ph type="body" sz="quarter" idx="20"/>
          </p:nvPr>
        </p:nvSpPr>
        <p:spPr>
          <a:xfrm>
            <a:off x="7706180" y="1568224"/>
            <a:ext cx="3990521" cy="1015319"/>
          </a:xfrm>
          <a:prstGeom prst="rect">
            <a:avLst/>
          </a:prstGeom>
        </p:spPr>
        <p:txBody>
          <a:bodyPr lIns="0" tIns="0" rIns="0" bIns="0" anchor="ctr" anchorCtr="0"/>
          <a:lstStyle>
            <a:lvl1pPr marL="0" indent="0">
              <a:lnSpc>
                <a:spcPct val="100000"/>
              </a:lnSpc>
              <a:spcBef>
                <a:spcPts val="200"/>
              </a:spcBef>
              <a:buNone/>
              <a:defRPr sz="1800" b="1">
                <a:solidFill>
                  <a:schemeClr val="accent3"/>
                </a:solidFill>
              </a:defRPr>
            </a:lvl1pPr>
            <a:lvl2pPr marL="0" indent="0">
              <a:lnSpc>
                <a:spcPct val="100000"/>
              </a:lnSpc>
              <a:spcBef>
                <a:spcPts val="200"/>
              </a:spcBef>
              <a:buNone/>
              <a:defRPr sz="1600"/>
            </a:lvl2pPr>
            <a:lvl3pPr marL="914400" indent="0">
              <a:buNone/>
              <a:defRPr/>
            </a:lvl3pPr>
            <a:lvl4pPr marL="1371600" indent="0">
              <a:buNone/>
              <a:defRPr/>
            </a:lvl4pPr>
            <a:lvl5pPr marL="1828800" indent="0">
              <a:buNone/>
              <a:defRPr/>
            </a:lvl5pPr>
          </a:lstStyle>
          <a:p>
            <a:pPr lvl="0"/>
            <a:r>
              <a:rPr lang="en-US" dirty="0"/>
              <a:t>Click to edit Master text styles</a:t>
            </a:r>
          </a:p>
          <a:p>
            <a:pPr lvl="1"/>
            <a:r>
              <a:rPr lang="en-US" dirty="0"/>
              <a:t>Second level</a:t>
            </a:r>
          </a:p>
        </p:txBody>
      </p:sp>
      <p:sp>
        <p:nvSpPr>
          <p:cNvPr id="29" name="Text Placeholder 3">
            <a:extLst>
              <a:ext uri="{FF2B5EF4-FFF2-40B4-BE49-F238E27FC236}">
                <a16:creationId xmlns:a16="http://schemas.microsoft.com/office/drawing/2014/main" id="{29802775-7A6D-BDF7-920F-7F36DFCD3196}"/>
              </a:ext>
            </a:extLst>
          </p:cNvPr>
          <p:cNvSpPr>
            <a:spLocks noGrp="1"/>
          </p:cNvSpPr>
          <p:nvPr>
            <p:ph type="body" sz="quarter" idx="21" hasCustomPrompt="1"/>
          </p:nvPr>
        </p:nvSpPr>
        <p:spPr>
          <a:xfrm>
            <a:off x="6618515" y="3207547"/>
            <a:ext cx="914400" cy="1015319"/>
          </a:xfrm>
          <a:prstGeom prst="rect">
            <a:avLst/>
          </a:prstGeom>
        </p:spPr>
        <p:txBody>
          <a:bodyPr lIns="0" tIns="0" rIns="0" bIns="0" anchor="ctr" anchorCtr="0"/>
          <a:lstStyle>
            <a:lvl1pPr marL="0" indent="0">
              <a:buNone/>
              <a:defRPr sz="4800" b="1">
                <a:solidFill>
                  <a:schemeClr val="accent3"/>
                </a:solidFill>
              </a:defRPr>
            </a:lvl1pPr>
          </a:lstStyle>
          <a:p>
            <a:pPr lvl="0"/>
            <a:r>
              <a:rPr lang="en-US" dirty="0"/>
              <a:t>07</a:t>
            </a:r>
            <a:endParaRPr lang="en-PH" dirty="0"/>
          </a:p>
        </p:txBody>
      </p:sp>
      <p:sp>
        <p:nvSpPr>
          <p:cNvPr id="30" name="Text Placeholder 12">
            <a:extLst>
              <a:ext uri="{FF2B5EF4-FFF2-40B4-BE49-F238E27FC236}">
                <a16:creationId xmlns:a16="http://schemas.microsoft.com/office/drawing/2014/main" id="{465558A2-23CC-1519-D8E1-3B82608D1F09}"/>
              </a:ext>
            </a:extLst>
          </p:cNvPr>
          <p:cNvSpPr>
            <a:spLocks noGrp="1"/>
          </p:cNvSpPr>
          <p:nvPr>
            <p:ph type="body" sz="quarter" idx="22"/>
          </p:nvPr>
        </p:nvSpPr>
        <p:spPr>
          <a:xfrm>
            <a:off x="7706180" y="3207547"/>
            <a:ext cx="3990521" cy="1015319"/>
          </a:xfrm>
          <a:prstGeom prst="rect">
            <a:avLst/>
          </a:prstGeom>
        </p:spPr>
        <p:txBody>
          <a:bodyPr lIns="0" tIns="0" rIns="0" bIns="0" anchor="ctr" anchorCtr="0"/>
          <a:lstStyle>
            <a:lvl1pPr marL="0" indent="0">
              <a:lnSpc>
                <a:spcPct val="100000"/>
              </a:lnSpc>
              <a:spcBef>
                <a:spcPts val="200"/>
              </a:spcBef>
              <a:buNone/>
              <a:defRPr sz="1800" b="1">
                <a:solidFill>
                  <a:schemeClr val="accent3"/>
                </a:solidFill>
              </a:defRPr>
            </a:lvl1pPr>
            <a:lvl2pPr marL="0" indent="0">
              <a:lnSpc>
                <a:spcPct val="100000"/>
              </a:lnSpc>
              <a:spcBef>
                <a:spcPts val="200"/>
              </a:spcBef>
              <a:buNone/>
              <a:defRPr sz="1600"/>
            </a:lvl2pPr>
            <a:lvl3pPr marL="914400" indent="0">
              <a:buNone/>
              <a:defRPr/>
            </a:lvl3pPr>
            <a:lvl4pPr marL="1371600" indent="0">
              <a:buNone/>
              <a:defRPr/>
            </a:lvl4pPr>
            <a:lvl5pPr marL="1828800" indent="0">
              <a:buNone/>
              <a:defRPr/>
            </a:lvl5pPr>
          </a:lstStyle>
          <a:p>
            <a:pPr lvl="0"/>
            <a:r>
              <a:rPr lang="en-US" dirty="0"/>
              <a:t>Click to edit Master text styles</a:t>
            </a:r>
          </a:p>
          <a:p>
            <a:pPr lvl="1"/>
            <a:r>
              <a:rPr lang="en-US" dirty="0"/>
              <a:t>Second level</a:t>
            </a:r>
          </a:p>
        </p:txBody>
      </p:sp>
      <p:sp>
        <p:nvSpPr>
          <p:cNvPr id="31" name="Text Placeholder 3">
            <a:extLst>
              <a:ext uri="{FF2B5EF4-FFF2-40B4-BE49-F238E27FC236}">
                <a16:creationId xmlns:a16="http://schemas.microsoft.com/office/drawing/2014/main" id="{921D3C2F-2489-4B09-EDC7-29718A40A9B0}"/>
              </a:ext>
            </a:extLst>
          </p:cNvPr>
          <p:cNvSpPr>
            <a:spLocks noGrp="1"/>
          </p:cNvSpPr>
          <p:nvPr>
            <p:ph type="body" sz="quarter" idx="23" hasCustomPrompt="1"/>
          </p:nvPr>
        </p:nvSpPr>
        <p:spPr>
          <a:xfrm>
            <a:off x="6618515" y="4846870"/>
            <a:ext cx="914400" cy="1015319"/>
          </a:xfrm>
          <a:prstGeom prst="rect">
            <a:avLst/>
          </a:prstGeom>
        </p:spPr>
        <p:txBody>
          <a:bodyPr lIns="0" tIns="0" rIns="0" bIns="0" anchor="ctr" anchorCtr="0"/>
          <a:lstStyle>
            <a:lvl1pPr marL="0" indent="0">
              <a:buNone/>
              <a:defRPr sz="4800" b="1">
                <a:solidFill>
                  <a:schemeClr val="accent3"/>
                </a:solidFill>
              </a:defRPr>
            </a:lvl1pPr>
          </a:lstStyle>
          <a:p>
            <a:pPr lvl="0"/>
            <a:r>
              <a:rPr lang="en-US" dirty="0"/>
              <a:t>08</a:t>
            </a:r>
            <a:endParaRPr lang="en-PH" dirty="0"/>
          </a:p>
        </p:txBody>
      </p:sp>
      <p:sp>
        <p:nvSpPr>
          <p:cNvPr id="32" name="Text Placeholder 12">
            <a:extLst>
              <a:ext uri="{FF2B5EF4-FFF2-40B4-BE49-F238E27FC236}">
                <a16:creationId xmlns:a16="http://schemas.microsoft.com/office/drawing/2014/main" id="{DF2138A5-8561-36CC-DAE8-C7C83F2A657A}"/>
              </a:ext>
            </a:extLst>
          </p:cNvPr>
          <p:cNvSpPr>
            <a:spLocks noGrp="1"/>
          </p:cNvSpPr>
          <p:nvPr>
            <p:ph type="body" sz="quarter" idx="24"/>
          </p:nvPr>
        </p:nvSpPr>
        <p:spPr>
          <a:xfrm>
            <a:off x="7706180" y="4846870"/>
            <a:ext cx="3990521" cy="1015319"/>
          </a:xfrm>
          <a:prstGeom prst="rect">
            <a:avLst/>
          </a:prstGeom>
        </p:spPr>
        <p:txBody>
          <a:bodyPr lIns="0" tIns="0" rIns="0" bIns="0" anchor="ctr" anchorCtr="0"/>
          <a:lstStyle>
            <a:lvl1pPr marL="0" indent="0">
              <a:lnSpc>
                <a:spcPct val="100000"/>
              </a:lnSpc>
              <a:spcBef>
                <a:spcPts val="200"/>
              </a:spcBef>
              <a:buNone/>
              <a:defRPr sz="1800" b="1">
                <a:solidFill>
                  <a:schemeClr val="accent3"/>
                </a:solidFill>
              </a:defRPr>
            </a:lvl1pPr>
            <a:lvl2pPr marL="0" indent="0">
              <a:lnSpc>
                <a:spcPct val="100000"/>
              </a:lnSpc>
              <a:spcBef>
                <a:spcPts val="200"/>
              </a:spcBef>
              <a:buNone/>
              <a:defRPr sz="1600"/>
            </a:lvl2pPr>
            <a:lvl3pPr marL="914400" indent="0">
              <a:buNone/>
              <a:defRPr/>
            </a:lvl3pPr>
            <a:lvl4pPr marL="1371600" indent="0">
              <a:buNone/>
              <a:defRPr/>
            </a:lvl4pPr>
            <a:lvl5pPr marL="1828800" indent="0">
              <a:buNone/>
              <a:defRPr/>
            </a:lvl5pPr>
          </a:lstStyle>
          <a:p>
            <a:pPr lvl="0"/>
            <a:r>
              <a:rPr lang="en-US" dirty="0"/>
              <a:t>Click to edit Master text styles</a:t>
            </a:r>
          </a:p>
          <a:p>
            <a:pPr lvl="1"/>
            <a:r>
              <a:rPr lang="en-US" dirty="0"/>
              <a:t>Second level</a:t>
            </a:r>
          </a:p>
        </p:txBody>
      </p:sp>
      <p:cxnSp>
        <p:nvCxnSpPr>
          <p:cNvPr id="35" name="Straight Connector 34">
            <a:extLst>
              <a:ext uri="{FF2B5EF4-FFF2-40B4-BE49-F238E27FC236}">
                <a16:creationId xmlns:a16="http://schemas.microsoft.com/office/drawing/2014/main" id="{7AFA937F-8212-0585-6FC7-512FCF62610E}"/>
              </a:ext>
            </a:extLst>
          </p:cNvPr>
          <p:cNvCxnSpPr>
            <a:cxnSpLocks/>
          </p:cNvCxnSpPr>
          <p:nvPr userDrawn="1"/>
        </p:nvCxnSpPr>
        <p:spPr>
          <a:xfrm flipH="1">
            <a:off x="495299" y="2895545"/>
            <a:ext cx="507818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8B26D1D4-CDC5-B7F9-95FB-79233AD9B7D2}"/>
              </a:ext>
            </a:extLst>
          </p:cNvPr>
          <p:cNvCxnSpPr>
            <a:cxnSpLocks/>
          </p:cNvCxnSpPr>
          <p:nvPr userDrawn="1"/>
        </p:nvCxnSpPr>
        <p:spPr>
          <a:xfrm flipH="1">
            <a:off x="495299" y="4534868"/>
            <a:ext cx="507818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A6BEA9A3-0DD0-E863-49D0-D4007D3D6D0A}"/>
              </a:ext>
            </a:extLst>
          </p:cNvPr>
          <p:cNvCxnSpPr>
            <a:cxnSpLocks/>
          </p:cNvCxnSpPr>
          <p:nvPr userDrawn="1"/>
        </p:nvCxnSpPr>
        <p:spPr>
          <a:xfrm flipH="1">
            <a:off x="6618514" y="2895545"/>
            <a:ext cx="507818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CED96BE-3ECB-15A9-1373-21E6760D3ABC}"/>
              </a:ext>
            </a:extLst>
          </p:cNvPr>
          <p:cNvCxnSpPr>
            <a:cxnSpLocks/>
          </p:cNvCxnSpPr>
          <p:nvPr userDrawn="1"/>
        </p:nvCxnSpPr>
        <p:spPr>
          <a:xfrm flipH="1">
            <a:off x="6618514" y="4534868"/>
            <a:ext cx="507818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3539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B85ACE0A-B1E4-427D-98B9-C0BC7D7AFD18}"/>
              </a:ext>
            </a:extLst>
          </p:cNvPr>
          <p:cNvSpPr>
            <a:spLocks noGrp="1"/>
          </p:cNvSpPr>
          <p:nvPr>
            <p:ph type="sldNum" sz="quarter" idx="12"/>
          </p:nvPr>
        </p:nvSpPr>
        <p:spPr/>
        <p:txBody>
          <a:bodyPr/>
          <a:lstStyle/>
          <a:p>
            <a:fld id="{91BA51A8-F229-4BDE-B1A4-268F475480CD}" type="slidenum">
              <a:rPr lang="en-US" smtClean="0"/>
              <a:t>‹#›</a:t>
            </a:fld>
            <a:endParaRPr lang="en-US"/>
          </a:p>
        </p:txBody>
      </p:sp>
      <p:sp>
        <p:nvSpPr>
          <p:cNvPr id="8" name="Title Placeholder 1">
            <a:extLst>
              <a:ext uri="{FF2B5EF4-FFF2-40B4-BE49-F238E27FC236}">
                <a16:creationId xmlns:a16="http://schemas.microsoft.com/office/drawing/2014/main" id="{20B13D49-F596-3F0B-F158-4F69C680F802}"/>
              </a:ext>
            </a:extLst>
          </p:cNvPr>
          <p:cNvSpPr>
            <a:spLocks noGrp="1"/>
          </p:cNvSpPr>
          <p:nvPr>
            <p:ph type="title"/>
          </p:nvPr>
        </p:nvSpPr>
        <p:spPr>
          <a:xfrm>
            <a:off x="495300" y="219985"/>
            <a:ext cx="9863889" cy="720948"/>
          </a:xfrm>
          <a:prstGeom prst="rect">
            <a:avLst/>
          </a:prstGeom>
        </p:spPr>
        <p:txBody>
          <a:bodyPr vert="horz" lIns="0" tIns="0" rIns="0" bIns="0" rtlCol="0" anchor="b" anchorCtr="0">
            <a:noAutofit/>
          </a:bodyPr>
          <a:lstStyle/>
          <a:p>
            <a:r>
              <a:rPr lang="en-US"/>
              <a:t>Click to edit Master title style</a:t>
            </a:r>
          </a:p>
        </p:txBody>
      </p:sp>
      <p:sp>
        <p:nvSpPr>
          <p:cNvPr id="2" name="Content Placeholder 2">
            <a:extLst>
              <a:ext uri="{FF2B5EF4-FFF2-40B4-BE49-F238E27FC236}">
                <a16:creationId xmlns:a16="http://schemas.microsoft.com/office/drawing/2014/main" id="{85B9140E-C462-B793-10B3-0F7A803FE7FD}"/>
              </a:ext>
            </a:extLst>
          </p:cNvPr>
          <p:cNvSpPr>
            <a:spLocks noGrp="1"/>
          </p:cNvSpPr>
          <p:nvPr>
            <p:ph idx="1"/>
          </p:nvPr>
        </p:nvSpPr>
        <p:spPr>
          <a:xfrm>
            <a:off x="495299" y="1466850"/>
            <a:ext cx="11201399" cy="4591050"/>
          </a:xfrm>
          <a:prstGeom prst="rect">
            <a:avLst/>
          </a:prstGeom>
        </p:spPr>
        <p:txBody>
          <a:bodyPr lIns="0" tIns="0" rIns="0" bIns="0"/>
          <a:lstStyle>
            <a:lvl1pPr marL="274320" indent="-274320">
              <a:lnSpc>
                <a:spcPct val="100000"/>
              </a:lnSpc>
              <a:spcBef>
                <a:spcPts val="0"/>
              </a:spcBef>
              <a:spcAft>
                <a:spcPts val="1200"/>
              </a:spcAft>
              <a:buClr>
                <a:schemeClr val="accent1"/>
              </a:buClr>
              <a:buSzPct val="100000"/>
              <a:buFont typeface="Arial" panose="020B0604020202020204" pitchFamily="34" charset="0"/>
              <a:buChar char="•"/>
              <a:defRPr sz="2000">
                <a:solidFill>
                  <a:schemeClr val="tx1">
                    <a:lumMod val="85000"/>
                    <a:lumOff val="15000"/>
                  </a:schemeClr>
                </a:solidFill>
              </a:defRPr>
            </a:lvl1pPr>
            <a:lvl2pPr marL="640080" indent="-274320">
              <a:lnSpc>
                <a:spcPct val="100000"/>
              </a:lnSpc>
              <a:spcBef>
                <a:spcPts val="0"/>
              </a:spcBef>
              <a:spcAft>
                <a:spcPts val="1200"/>
              </a:spcAft>
              <a:buClr>
                <a:schemeClr val="accent1"/>
              </a:buClr>
              <a:buFont typeface="Arial" panose="020B0604020202020204" pitchFamily="34" charset="0"/>
              <a:buChar char="̶"/>
              <a:defRPr sz="1800">
                <a:solidFill>
                  <a:schemeClr val="tx1">
                    <a:lumMod val="85000"/>
                    <a:lumOff val="15000"/>
                  </a:schemeClr>
                </a:solidFill>
              </a:defRPr>
            </a:lvl2pPr>
            <a:lvl3pPr marL="914400" indent="-274320">
              <a:lnSpc>
                <a:spcPct val="100000"/>
              </a:lnSpc>
              <a:spcBef>
                <a:spcPts val="0"/>
              </a:spcBef>
              <a:spcAft>
                <a:spcPts val="1200"/>
              </a:spcAft>
              <a:buClr>
                <a:schemeClr val="accent1"/>
              </a:buClr>
              <a:buFont typeface="Wingdings" panose="05000000000000000000" pitchFamily="2" charset="2"/>
              <a:buChar char="§"/>
              <a:defRPr sz="1600">
                <a:solidFill>
                  <a:schemeClr val="tx1">
                    <a:lumMod val="85000"/>
                    <a:lumOff val="15000"/>
                  </a:schemeClr>
                </a:solidFill>
              </a:defRPr>
            </a:lvl3pPr>
            <a:lvl4pPr marL="731520" indent="-182880">
              <a:lnSpc>
                <a:spcPct val="100000"/>
              </a:lnSpc>
              <a:spcBef>
                <a:spcPts val="0"/>
              </a:spcBef>
              <a:spcAft>
                <a:spcPts val="800"/>
              </a:spcAft>
              <a:buClr>
                <a:schemeClr val="accent1"/>
              </a:buClr>
              <a:buFont typeface="Montserrat" panose="00000500000000000000" pitchFamily="2" charset="0"/>
              <a:buChar char="◆"/>
              <a:defRPr>
                <a:solidFill>
                  <a:schemeClr val="tx1">
                    <a:lumMod val="85000"/>
                    <a:lumOff val="15000"/>
                  </a:schemeClr>
                </a:solidFill>
              </a:defRPr>
            </a:lvl4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7539237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FF204-E419-38FE-8317-745E6F59C3C6}"/>
              </a:ext>
            </a:extLst>
          </p:cNvPr>
          <p:cNvSpPr>
            <a:spLocks noGrp="1"/>
          </p:cNvSpPr>
          <p:nvPr>
            <p:ph type="title"/>
          </p:nvPr>
        </p:nvSpPr>
        <p:spPr/>
        <p:txBody>
          <a:bodyPr/>
          <a:lstStyle/>
          <a:p>
            <a:r>
              <a:rPr lang="en-US"/>
              <a:t>Click to edit Master title style</a:t>
            </a:r>
            <a:endParaRPr lang="en-PH"/>
          </a:p>
        </p:txBody>
      </p:sp>
      <p:sp>
        <p:nvSpPr>
          <p:cNvPr id="3" name="Slide Number Placeholder 2">
            <a:extLst>
              <a:ext uri="{FF2B5EF4-FFF2-40B4-BE49-F238E27FC236}">
                <a16:creationId xmlns:a16="http://schemas.microsoft.com/office/drawing/2014/main" id="{66474B99-3A77-8C37-8F4D-C6DCE1C7E8B4}"/>
              </a:ext>
            </a:extLst>
          </p:cNvPr>
          <p:cNvSpPr>
            <a:spLocks noGrp="1"/>
          </p:cNvSpPr>
          <p:nvPr>
            <p:ph type="sldNum" sz="quarter" idx="10"/>
          </p:nvPr>
        </p:nvSpPr>
        <p:spPr/>
        <p:txBody>
          <a:bodyPr/>
          <a:lstStyle/>
          <a:p>
            <a:fld id="{91BA51A8-F229-4BDE-B1A4-268F475480CD}" type="slidenum">
              <a:rPr lang="en-US" smtClean="0"/>
              <a:pPr/>
              <a:t>‹#›</a:t>
            </a:fld>
            <a:endParaRPr lang="en-US"/>
          </a:p>
        </p:txBody>
      </p:sp>
      <p:sp>
        <p:nvSpPr>
          <p:cNvPr id="7" name="Picture Placeholder 6">
            <a:extLst>
              <a:ext uri="{FF2B5EF4-FFF2-40B4-BE49-F238E27FC236}">
                <a16:creationId xmlns:a16="http://schemas.microsoft.com/office/drawing/2014/main" id="{73713F6B-583D-20C5-7D7B-49D175D0D1E4}"/>
              </a:ext>
            </a:extLst>
          </p:cNvPr>
          <p:cNvSpPr>
            <a:spLocks noGrp="1"/>
          </p:cNvSpPr>
          <p:nvPr>
            <p:ph type="pic" sz="quarter" idx="11" hasCustomPrompt="1"/>
          </p:nvPr>
        </p:nvSpPr>
        <p:spPr>
          <a:xfrm>
            <a:off x="0" y="1567542"/>
            <a:ext cx="4963886" cy="4412343"/>
          </a:xfrm>
          <a:prstGeom prst="rect">
            <a:avLst/>
          </a:prstGeom>
        </p:spPr>
        <p:txBody>
          <a:bodyPr/>
          <a:lstStyle/>
          <a:p>
            <a:r>
              <a:rPr lang="en-US" dirty="0"/>
              <a:t> </a:t>
            </a:r>
            <a:endParaRPr lang="en-PH" dirty="0"/>
          </a:p>
        </p:txBody>
      </p:sp>
      <p:sp>
        <p:nvSpPr>
          <p:cNvPr id="8" name="Text Placeholder 12">
            <a:extLst>
              <a:ext uri="{FF2B5EF4-FFF2-40B4-BE49-F238E27FC236}">
                <a16:creationId xmlns:a16="http://schemas.microsoft.com/office/drawing/2014/main" id="{11D84B6B-B3BC-D9AE-67BF-9390F88BD50C}"/>
              </a:ext>
            </a:extLst>
          </p:cNvPr>
          <p:cNvSpPr>
            <a:spLocks noGrp="1"/>
          </p:cNvSpPr>
          <p:nvPr>
            <p:ph type="body" sz="quarter" idx="14" hasCustomPrompt="1"/>
          </p:nvPr>
        </p:nvSpPr>
        <p:spPr>
          <a:xfrm>
            <a:off x="5312229" y="1568224"/>
            <a:ext cx="6384470" cy="550862"/>
          </a:xfrm>
          <a:prstGeom prst="rect">
            <a:avLst/>
          </a:prstGeom>
        </p:spPr>
        <p:txBody>
          <a:bodyPr lIns="0" tIns="0" rIns="0" bIns="0" anchor="ctr" anchorCtr="0"/>
          <a:lstStyle>
            <a:lvl1pPr marL="0" indent="0">
              <a:lnSpc>
                <a:spcPct val="100000"/>
              </a:lnSpc>
              <a:spcBef>
                <a:spcPts val="200"/>
              </a:spcBef>
              <a:buNone/>
              <a:defRPr sz="2400" b="1">
                <a:solidFill>
                  <a:schemeClr val="accent3"/>
                </a:solidFill>
              </a:defRPr>
            </a:lvl1pPr>
            <a:lvl2pPr marL="0" indent="0">
              <a:lnSpc>
                <a:spcPct val="100000"/>
              </a:lnSpc>
              <a:spcBef>
                <a:spcPts val="200"/>
              </a:spcBef>
              <a:buNone/>
              <a:defRPr sz="1600"/>
            </a:lvl2pPr>
            <a:lvl3pPr marL="914400" indent="0">
              <a:buNone/>
              <a:defRPr/>
            </a:lvl3pPr>
            <a:lvl4pPr marL="1371600" indent="0">
              <a:buNone/>
              <a:defRPr/>
            </a:lvl4pPr>
            <a:lvl5pPr marL="1828800" indent="0">
              <a:buNone/>
              <a:defRPr/>
            </a:lvl5pPr>
          </a:lstStyle>
          <a:p>
            <a:pPr lvl="0"/>
            <a:r>
              <a:rPr lang="en-US" dirty="0"/>
              <a:t>Placeholder</a:t>
            </a:r>
          </a:p>
        </p:txBody>
      </p:sp>
      <p:cxnSp>
        <p:nvCxnSpPr>
          <p:cNvPr id="9" name="Straight Connector 8">
            <a:extLst>
              <a:ext uri="{FF2B5EF4-FFF2-40B4-BE49-F238E27FC236}">
                <a16:creationId xmlns:a16="http://schemas.microsoft.com/office/drawing/2014/main" id="{97EB232E-205C-FB66-6802-A9706069B635}"/>
              </a:ext>
            </a:extLst>
          </p:cNvPr>
          <p:cNvCxnSpPr>
            <a:cxnSpLocks/>
          </p:cNvCxnSpPr>
          <p:nvPr userDrawn="1"/>
        </p:nvCxnSpPr>
        <p:spPr>
          <a:xfrm>
            <a:off x="5312229" y="2232005"/>
            <a:ext cx="1060938" cy="0"/>
          </a:xfrm>
          <a:prstGeom prst="line">
            <a:avLst/>
          </a:prstGeom>
          <a:ln w="76200" cap="flat">
            <a:solidFill>
              <a:schemeClr val="accent1"/>
            </a:solidFill>
            <a:bevel/>
          </a:ln>
        </p:spPr>
        <p:style>
          <a:lnRef idx="1">
            <a:schemeClr val="accent1"/>
          </a:lnRef>
          <a:fillRef idx="0">
            <a:schemeClr val="accent1"/>
          </a:fillRef>
          <a:effectRef idx="0">
            <a:schemeClr val="accent1"/>
          </a:effectRef>
          <a:fontRef idx="minor">
            <a:schemeClr val="tx1"/>
          </a:fontRef>
        </p:style>
      </p:cxnSp>
      <p:sp>
        <p:nvSpPr>
          <p:cNvPr id="10" name="Content Placeholder 2">
            <a:extLst>
              <a:ext uri="{FF2B5EF4-FFF2-40B4-BE49-F238E27FC236}">
                <a16:creationId xmlns:a16="http://schemas.microsoft.com/office/drawing/2014/main" id="{BEA057DF-9752-16E1-690F-496AC724B4FC}"/>
              </a:ext>
            </a:extLst>
          </p:cNvPr>
          <p:cNvSpPr>
            <a:spLocks noGrp="1"/>
          </p:cNvSpPr>
          <p:nvPr>
            <p:ph idx="1"/>
          </p:nvPr>
        </p:nvSpPr>
        <p:spPr>
          <a:xfrm>
            <a:off x="5312228" y="2496456"/>
            <a:ext cx="6384470" cy="3483429"/>
          </a:xfrm>
          <a:prstGeom prst="rect">
            <a:avLst/>
          </a:prstGeom>
        </p:spPr>
        <p:txBody>
          <a:bodyPr lIns="0" tIns="0" rIns="0" bIns="0"/>
          <a:lstStyle>
            <a:lvl1pPr marL="0" indent="0">
              <a:lnSpc>
                <a:spcPct val="100000"/>
              </a:lnSpc>
              <a:spcBef>
                <a:spcPts val="0"/>
              </a:spcBef>
              <a:spcAft>
                <a:spcPts val="1200"/>
              </a:spcAft>
              <a:buClr>
                <a:schemeClr val="accent1"/>
              </a:buClr>
              <a:buSzPct val="100000"/>
              <a:buFont typeface="Arial" panose="020B0604020202020204" pitchFamily="34" charset="0"/>
              <a:buNone/>
              <a:defRPr sz="1600">
                <a:solidFill>
                  <a:schemeClr val="tx1">
                    <a:lumMod val="85000"/>
                    <a:lumOff val="15000"/>
                  </a:schemeClr>
                </a:solidFill>
              </a:defRPr>
            </a:lvl1pPr>
            <a:lvl2pPr marL="365760" indent="0">
              <a:lnSpc>
                <a:spcPct val="100000"/>
              </a:lnSpc>
              <a:spcBef>
                <a:spcPts val="0"/>
              </a:spcBef>
              <a:spcAft>
                <a:spcPts val="1200"/>
              </a:spcAft>
              <a:buClr>
                <a:schemeClr val="accent1"/>
              </a:buClr>
              <a:buFont typeface="Arial" panose="020B0604020202020204" pitchFamily="34" charset="0"/>
              <a:buNone/>
              <a:defRPr sz="1800">
                <a:solidFill>
                  <a:schemeClr val="tx1">
                    <a:lumMod val="85000"/>
                    <a:lumOff val="15000"/>
                  </a:schemeClr>
                </a:solidFill>
              </a:defRPr>
            </a:lvl2pPr>
            <a:lvl3pPr marL="640080" indent="0">
              <a:lnSpc>
                <a:spcPct val="100000"/>
              </a:lnSpc>
              <a:spcBef>
                <a:spcPts val="0"/>
              </a:spcBef>
              <a:spcAft>
                <a:spcPts val="1200"/>
              </a:spcAft>
              <a:buClr>
                <a:schemeClr val="accent1"/>
              </a:buClr>
              <a:buFont typeface="Wingdings" panose="05000000000000000000" pitchFamily="2" charset="2"/>
              <a:buNone/>
              <a:defRPr sz="1600">
                <a:solidFill>
                  <a:schemeClr val="tx1">
                    <a:lumMod val="85000"/>
                    <a:lumOff val="15000"/>
                  </a:schemeClr>
                </a:solidFill>
              </a:defRPr>
            </a:lvl3pPr>
            <a:lvl4pPr marL="731520" indent="-182880">
              <a:lnSpc>
                <a:spcPct val="100000"/>
              </a:lnSpc>
              <a:spcBef>
                <a:spcPts val="0"/>
              </a:spcBef>
              <a:spcAft>
                <a:spcPts val="800"/>
              </a:spcAft>
              <a:buClr>
                <a:schemeClr val="accent1"/>
              </a:buClr>
              <a:buFont typeface="Montserrat" panose="00000500000000000000" pitchFamily="2" charset="0"/>
              <a:buChar char="◆"/>
              <a:defRPr>
                <a:solidFill>
                  <a:schemeClr val="tx1">
                    <a:lumMod val="85000"/>
                    <a:lumOff val="15000"/>
                  </a:schemeClr>
                </a:solidFill>
              </a:defRPr>
            </a:lvl4pPr>
          </a:lstStyle>
          <a:p>
            <a:pPr lvl="0"/>
            <a:r>
              <a:rPr lang="en-US" dirty="0"/>
              <a:t>Click to edit Master text styles</a:t>
            </a:r>
          </a:p>
        </p:txBody>
      </p:sp>
    </p:spTree>
    <p:extLst>
      <p:ext uri="{BB962C8B-B14F-4D97-AF65-F5344CB8AC3E}">
        <p14:creationId xmlns:p14="http://schemas.microsoft.com/office/powerpoint/2010/main" val="3670903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B85ACE0A-B1E4-427D-98B9-C0BC7D7AFD18}"/>
              </a:ext>
            </a:extLst>
          </p:cNvPr>
          <p:cNvSpPr>
            <a:spLocks noGrp="1"/>
          </p:cNvSpPr>
          <p:nvPr>
            <p:ph type="sldNum" sz="quarter" idx="12"/>
          </p:nvPr>
        </p:nvSpPr>
        <p:spPr/>
        <p:txBody>
          <a:bodyPr/>
          <a:lstStyle/>
          <a:p>
            <a:fld id="{91BA51A8-F229-4BDE-B1A4-268F475480CD}" type="slidenum">
              <a:rPr lang="en-US" smtClean="0"/>
              <a:t>‹#›</a:t>
            </a:fld>
            <a:endParaRPr lang="en-US"/>
          </a:p>
        </p:txBody>
      </p:sp>
      <p:sp>
        <p:nvSpPr>
          <p:cNvPr id="8" name="Title Placeholder 1">
            <a:extLst>
              <a:ext uri="{FF2B5EF4-FFF2-40B4-BE49-F238E27FC236}">
                <a16:creationId xmlns:a16="http://schemas.microsoft.com/office/drawing/2014/main" id="{20B13D49-F596-3F0B-F158-4F69C680F802}"/>
              </a:ext>
            </a:extLst>
          </p:cNvPr>
          <p:cNvSpPr>
            <a:spLocks noGrp="1"/>
          </p:cNvSpPr>
          <p:nvPr>
            <p:ph type="title"/>
          </p:nvPr>
        </p:nvSpPr>
        <p:spPr>
          <a:xfrm>
            <a:off x="495300" y="219985"/>
            <a:ext cx="9863889" cy="720948"/>
          </a:xfrm>
          <a:prstGeom prst="rect">
            <a:avLst/>
          </a:prstGeom>
        </p:spPr>
        <p:txBody>
          <a:bodyPr vert="horz" lIns="0" tIns="0" rIns="0" bIns="0" rtlCol="0" anchor="b" anchorCtr="0">
            <a:noAutofit/>
          </a:bodyPr>
          <a:lstStyle/>
          <a:p>
            <a:r>
              <a:rPr lang="en-US"/>
              <a:t>Click to edit Master title style</a:t>
            </a:r>
          </a:p>
        </p:txBody>
      </p:sp>
      <p:sp>
        <p:nvSpPr>
          <p:cNvPr id="3" name="Text Placeholder 12">
            <a:extLst>
              <a:ext uri="{FF2B5EF4-FFF2-40B4-BE49-F238E27FC236}">
                <a16:creationId xmlns:a16="http://schemas.microsoft.com/office/drawing/2014/main" id="{848BDD7D-F1FF-1148-72FB-76241269EE19}"/>
              </a:ext>
            </a:extLst>
          </p:cNvPr>
          <p:cNvSpPr>
            <a:spLocks noGrp="1"/>
          </p:cNvSpPr>
          <p:nvPr>
            <p:ph type="body" sz="quarter" idx="14"/>
          </p:nvPr>
        </p:nvSpPr>
        <p:spPr>
          <a:xfrm>
            <a:off x="495301" y="3947886"/>
            <a:ext cx="3104239" cy="1334833"/>
          </a:xfrm>
          <a:prstGeom prst="rect">
            <a:avLst/>
          </a:prstGeom>
        </p:spPr>
        <p:txBody>
          <a:bodyPr lIns="0" tIns="0" rIns="0" bIns="0" anchor="t" anchorCtr="0"/>
          <a:lstStyle>
            <a:lvl1pPr marL="0" indent="0" algn="ctr">
              <a:lnSpc>
                <a:spcPct val="100000"/>
              </a:lnSpc>
              <a:spcBef>
                <a:spcPts val="200"/>
              </a:spcBef>
              <a:buNone/>
              <a:defRPr sz="1800" b="1">
                <a:solidFill>
                  <a:schemeClr val="accent3"/>
                </a:solidFill>
              </a:defRPr>
            </a:lvl1pPr>
            <a:lvl2pPr marL="0" indent="0" algn="ctr">
              <a:lnSpc>
                <a:spcPct val="100000"/>
              </a:lnSpc>
              <a:spcBef>
                <a:spcPts val="200"/>
              </a:spcBef>
              <a:buNone/>
              <a:defRPr sz="1600"/>
            </a:lvl2pPr>
            <a:lvl3pPr marL="914400" indent="0">
              <a:buNone/>
              <a:defRPr/>
            </a:lvl3pPr>
            <a:lvl4pPr marL="1371600" indent="0">
              <a:buNone/>
              <a:defRPr/>
            </a:lvl4pPr>
            <a:lvl5pPr marL="1828800" indent="0">
              <a:buNone/>
              <a:defRPr/>
            </a:lvl5pPr>
          </a:lstStyle>
          <a:p>
            <a:pPr lvl="0"/>
            <a:r>
              <a:rPr lang="en-US" dirty="0"/>
              <a:t>Click to edit Master</a:t>
            </a:r>
          </a:p>
          <a:p>
            <a:pPr lvl="1"/>
            <a:r>
              <a:rPr lang="en-US" dirty="0"/>
              <a:t>Second level</a:t>
            </a:r>
          </a:p>
        </p:txBody>
      </p:sp>
      <p:cxnSp>
        <p:nvCxnSpPr>
          <p:cNvPr id="4" name="Straight Connector 3">
            <a:extLst>
              <a:ext uri="{FF2B5EF4-FFF2-40B4-BE49-F238E27FC236}">
                <a16:creationId xmlns:a16="http://schemas.microsoft.com/office/drawing/2014/main" id="{8AED4D53-1AE2-A4FD-E27F-584A7480BB22}"/>
              </a:ext>
            </a:extLst>
          </p:cNvPr>
          <p:cNvCxnSpPr>
            <a:cxnSpLocks/>
          </p:cNvCxnSpPr>
          <p:nvPr userDrawn="1"/>
        </p:nvCxnSpPr>
        <p:spPr>
          <a:xfrm flipV="1">
            <a:off x="4071710" y="1756229"/>
            <a:ext cx="0" cy="412157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 name="Text Placeholder 12">
            <a:extLst>
              <a:ext uri="{FF2B5EF4-FFF2-40B4-BE49-F238E27FC236}">
                <a16:creationId xmlns:a16="http://schemas.microsoft.com/office/drawing/2014/main" id="{657B8A48-E03D-BFB3-776D-74451357290E}"/>
              </a:ext>
            </a:extLst>
          </p:cNvPr>
          <p:cNvSpPr>
            <a:spLocks noGrp="1"/>
          </p:cNvSpPr>
          <p:nvPr>
            <p:ph type="body" sz="quarter" idx="15"/>
          </p:nvPr>
        </p:nvSpPr>
        <p:spPr>
          <a:xfrm>
            <a:off x="4543880" y="3947886"/>
            <a:ext cx="3104239" cy="1334833"/>
          </a:xfrm>
          <a:prstGeom prst="rect">
            <a:avLst/>
          </a:prstGeom>
        </p:spPr>
        <p:txBody>
          <a:bodyPr lIns="0" tIns="0" rIns="0" bIns="0" anchor="t" anchorCtr="0"/>
          <a:lstStyle>
            <a:lvl1pPr marL="0" indent="0" algn="ctr">
              <a:lnSpc>
                <a:spcPct val="100000"/>
              </a:lnSpc>
              <a:spcBef>
                <a:spcPts val="200"/>
              </a:spcBef>
              <a:buNone/>
              <a:defRPr sz="1800" b="1">
                <a:solidFill>
                  <a:schemeClr val="accent3"/>
                </a:solidFill>
              </a:defRPr>
            </a:lvl1pPr>
            <a:lvl2pPr marL="0" indent="0" algn="ctr">
              <a:lnSpc>
                <a:spcPct val="100000"/>
              </a:lnSpc>
              <a:spcBef>
                <a:spcPts val="200"/>
              </a:spcBef>
              <a:buNone/>
              <a:defRPr sz="1600"/>
            </a:lvl2pPr>
            <a:lvl3pPr marL="914400" indent="0">
              <a:buNone/>
              <a:defRPr/>
            </a:lvl3pPr>
            <a:lvl4pPr marL="1371600" indent="0">
              <a:buNone/>
              <a:defRPr/>
            </a:lvl4pPr>
            <a:lvl5pPr marL="1828800" indent="0">
              <a:buNone/>
              <a:defRPr/>
            </a:lvl5pPr>
          </a:lstStyle>
          <a:p>
            <a:pPr lvl="0"/>
            <a:r>
              <a:rPr lang="en-US" dirty="0"/>
              <a:t>Click to edit Master</a:t>
            </a:r>
          </a:p>
          <a:p>
            <a:pPr lvl="1"/>
            <a:r>
              <a:rPr lang="en-US" dirty="0"/>
              <a:t>Second level</a:t>
            </a:r>
          </a:p>
        </p:txBody>
      </p:sp>
      <p:cxnSp>
        <p:nvCxnSpPr>
          <p:cNvPr id="10" name="Straight Connector 9">
            <a:extLst>
              <a:ext uri="{FF2B5EF4-FFF2-40B4-BE49-F238E27FC236}">
                <a16:creationId xmlns:a16="http://schemas.microsoft.com/office/drawing/2014/main" id="{429AC67E-2D1C-E3EE-36E7-87C1F678AEAD}"/>
              </a:ext>
            </a:extLst>
          </p:cNvPr>
          <p:cNvCxnSpPr>
            <a:cxnSpLocks/>
          </p:cNvCxnSpPr>
          <p:nvPr userDrawn="1"/>
        </p:nvCxnSpPr>
        <p:spPr>
          <a:xfrm flipV="1">
            <a:off x="8120289" y="1756229"/>
            <a:ext cx="0" cy="412157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1" name="Text Placeholder 12">
            <a:extLst>
              <a:ext uri="{FF2B5EF4-FFF2-40B4-BE49-F238E27FC236}">
                <a16:creationId xmlns:a16="http://schemas.microsoft.com/office/drawing/2014/main" id="{B567E209-3BA3-386F-20BA-FBB133D2D964}"/>
              </a:ext>
            </a:extLst>
          </p:cNvPr>
          <p:cNvSpPr>
            <a:spLocks noGrp="1"/>
          </p:cNvSpPr>
          <p:nvPr>
            <p:ph type="body" sz="quarter" idx="16"/>
          </p:nvPr>
        </p:nvSpPr>
        <p:spPr>
          <a:xfrm>
            <a:off x="8592458" y="3947886"/>
            <a:ext cx="3104239" cy="1334833"/>
          </a:xfrm>
          <a:prstGeom prst="rect">
            <a:avLst/>
          </a:prstGeom>
        </p:spPr>
        <p:txBody>
          <a:bodyPr lIns="0" tIns="0" rIns="0" bIns="0" anchor="t" anchorCtr="0"/>
          <a:lstStyle>
            <a:lvl1pPr marL="0" indent="0" algn="ctr">
              <a:lnSpc>
                <a:spcPct val="100000"/>
              </a:lnSpc>
              <a:spcBef>
                <a:spcPts val="200"/>
              </a:spcBef>
              <a:buNone/>
              <a:defRPr sz="1800" b="1">
                <a:solidFill>
                  <a:schemeClr val="accent3"/>
                </a:solidFill>
              </a:defRPr>
            </a:lvl1pPr>
            <a:lvl2pPr marL="0" indent="0" algn="ctr">
              <a:lnSpc>
                <a:spcPct val="100000"/>
              </a:lnSpc>
              <a:spcBef>
                <a:spcPts val="200"/>
              </a:spcBef>
              <a:buNone/>
              <a:defRPr sz="1600"/>
            </a:lvl2pPr>
            <a:lvl3pPr marL="914400" indent="0">
              <a:buNone/>
              <a:defRPr/>
            </a:lvl3pPr>
            <a:lvl4pPr marL="1371600" indent="0">
              <a:buNone/>
              <a:defRPr/>
            </a:lvl4pPr>
            <a:lvl5pPr marL="1828800" indent="0">
              <a:buNone/>
              <a:defRPr/>
            </a:lvl5pPr>
          </a:lstStyle>
          <a:p>
            <a:pPr lvl="0"/>
            <a:r>
              <a:rPr lang="en-US" dirty="0"/>
              <a:t>Click to edit Master</a:t>
            </a:r>
          </a:p>
          <a:p>
            <a:pPr lvl="1"/>
            <a:r>
              <a:rPr lang="en-US" dirty="0"/>
              <a:t>Second level</a:t>
            </a:r>
          </a:p>
        </p:txBody>
      </p:sp>
    </p:spTree>
    <p:extLst>
      <p:ext uri="{BB962C8B-B14F-4D97-AF65-F5344CB8AC3E}">
        <p14:creationId xmlns:p14="http://schemas.microsoft.com/office/powerpoint/2010/main" val="18273520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7_Title Slide">
    <p:spTree>
      <p:nvGrpSpPr>
        <p:cNvPr id="1" name=""/>
        <p:cNvGrpSpPr/>
        <p:nvPr/>
      </p:nvGrpSpPr>
      <p:grpSpPr>
        <a:xfrm>
          <a:off x="0" y="0"/>
          <a:ext cx="0" cy="0"/>
          <a:chOff x="0" y="0"/>
          <a:chExt cx="0" cy="0"/>
        </a:xfrm>
      </p:grpSpPr>
      <p:sp>
        <p:nvSpPr>
          <p:cNvPr id="27" name="Freeform: Shape 26">
            <a:extLst>
              <a:ext uri="{FF2B5EF4-FFF2-40B4-BE49-F238E27FC236}">
                <a16:creationId xmlns:a16="http://schemas.microsoft.com/office/drawing/2014/main" id="{C1D9561D-AE4F-86AC-1543-B491305BEB0C}"/>
              </a:ext>
            </a:extLst>
          </p:cNvPr>
          <p:cNvSpPr/>
          <p:nvPr userDrawn="1"/>
        </p:nvSpPr>
        <p:spPr>
          <a:xfrm flipH="1">
            <a:off x="3429694" y="0"/>
            <a:ext cx="14608286" cy="6858000"/>
          </a:xfrm>
          <a:custGeom>
            <a:avLst/>
            <a:gdLst>
              <a:gd name="connsiteX0" fmla="*/ 473880 w 14608286"/>
              <a:gd name="connsiteY0" fmla="*/ 6381461 h 6858000"/>
              <a:gd name="connsiteX1" fmla="*/ 0 w 14608286"/>
              <a:gd name="connsiteY1" fmla="*/ 6858000 h 6858000"/>
              <a:gd name="connsiteX2" fmla="*/ 473880 w 14608286"/>
              <a:gd name="connsiteY2" fmla="*/ 6858000 h 6858000"/>
              <a:gd name="connsiteX3" fmla="*/ 14608286 w 14608286"/>
              <a:gd name="connsiteY3" fmla="*/ 0 h 6858000"/>
              <a:gd name="connsiteX4" fmla="*/ 6819732 w 14608286"/>
              <a:gd name="connsiteY4" fmla="*/ 0 h 6858000"/>
              <a:gd name="connsiteX5" fmla="*/ 5845980 w 14608286"/>
              <a:gd name="connsiteY5" fmla="*/ 979216 h 6858000"/>
              <a:gd name="connsiteX6" fmla="*/ 5845980 w 14608286"/>
              <a:gd name="connsiteY6" fmla="*/ 6858000 h 6858000"/>
              <a:gd name="connsiteX7" fmla="*/ 7788554 w 14608286"/>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608286" h="6858000">
                <a:moveTo>
                  <a:pt x="473880" y="6381461"/>
                </a:moveTo>
                <a:lnTo>
                  <a:pt x="0" y="6858000"/>
                </a:lnTo>
                <a:lnTo>
                  <a:pt x="473880" y="6858000"/>
                </a:lnTo>
                <a:close/>
                <a:moveTo>
                  <a:pt x="14608286" y="0"/>
                </a:moveTo>
                <a:lnTo>
                  <a:pt x="6819732" y="0"/>
                </a:lnTo>
                <a:lnTo>
                  <a:pt x="5845980" y="979216"/>
                </a:lnTo>
                <a:lnTo>
                  <a:pt x="5845980" y="6858000"/>
                </a:lnTo>
                <a:lnTo>
                  <a:pt x="7788554" y="6858000"/>
                </a:lnTo>
                <a:close/>
              </a:path>
            </a:pathLst>
          </a:custGeom>
          <a:blipFill>
            <a:blip r:embed="rId2"/>
            <a:srcRect/>
            <a:stretch>
              <a:fillRect l="22283" t="-21397" r="-13171" b="-767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PH"/>
          </a:p>
        </p:txBody>
      </p:sp>
      <p:sp>
        <p:nvSpPr>
          <p:cNvPr id="11" name="Text Placeholder 7">
            <a:extLst>
              <a:ext uri="{FF2B5EF4-FFF2-40B4-BE49-F238E27FC236}">
                <a16:creationId xmlns:a16="http://schemas.microsoft.com/office/drawing/2014/main" id="{B14BF510-AC82-2825-CE01-95CF7A20BB5F}"/>
              </a:ext>
            </a:extLst>
          </p:cNvPr>
          <p:cNvSpPr>
            <a:spLocks noGrp="1"/>
          </p:cNvSpPr>
          <p:nvPr>
            <p:ph type="body" sz="quarter" idx="10" hasCustomPrompt="1"/>
          </p:nvPr>
        </p:nvSpPr>
        <p:spPr>
          <a:xfrm>
            <a:off x="522517" y="1520193"/>
            <a:ext cx="4542969" cy="1830833"/>
          </a:xfrm>
          <a:prstGeom prst="rect">
            <a:avLst/>
          </a:prstGeom>
        </p:spPr>
        <p:txBody>
          <a:bodyPr lIns="0" tIns="0" rIns="0" bIns="0" anchor="b" anchorCtr="0">
            <a:noAutofit/>
          </a:bodyPr>
          <a:lstStyle>
            <a:lvl1pPr marL="0" indent="0">
              <a:lnSpc>
                <a:spcPct val="90000"/>
              </a:lnSpc>
              <a:buNone/>
              <a:defRPr sz="6000" b="1">
                <a:solidFill>
                  <a:schemeClr val="accent3"/>
                </a:solidFill>
              </a:defRPr>
            </a:lvl1pPr>
            <a:lvl2pPr marL="457200" indent="0">
              <a:buNone/>
              <a:defRPr/>
            </a:lvl2pPr>
          </a:lstStyle>
          <a:p>
            <a:pPr lvl="0"/>
            <a:r>
              <a:rPr lang="en-US" dirty="0"/>
              <a:t>Thank You!</a:t>
            </a:r>
          </a:p>
        </p:txBody>
      </p:sp>
      <p:cxnSp>
        <p:nvCxnSpPr>
          <p:cNvPr id="13" name="Straight Connector 12">
            <a:extLst>
              <a:ext uri="{FF2B5EF4-FFF2-40B4-BE49-F238E27FC236}">
                <a16:creationId xmlns:a16="http://schemas.microsoft.com/office/drawing/2014/main" id="{6B4428D1-40C5-ED4A-1860-C615789AB144}"/>
              </a:ext>
            </a:extLst>
          </p:cNvPr>
          <p:cNvCxnSpPr/>
          <p:nvPr userDrawn="1"/>
        </p:nvCxnSpPr>
        <p:spPr>
          <a:xfrm>
            <a:off x="522517" y="3683179"/>
            <a:ext cx="1060938" cy="0"/>
          </a:xfrm>
          <a:prstGeom prst="line">
            <a:avLst/>
          </a:prstGeom>
          <a:ln w="76200" cap="flat">
            <a:solidFill>
              <a:srgbClr val="83BFDC"/>
            </a:solidFill>
            <a:bevel/>
          </a:ln>
        </p:spPr>
        <p:style>
          <a:lnRef idx="1">
            <a:schemeClr val="accent1"/>
          </a:lnRef>
          <a:fillRef idx="0">
            <a:schemeClr val="accent1"/>
          </a:fillRef>
          <a:effectRef idx="0">
            <a:schemeClr val="accent1"/>
          </a:effectRef>
          <a:fontRef idx="minor">
            <a:schemeClr val="tx1"/>
          </a:fontRef>
        </p:style>
      </p:cxnSp>
      <p:pic>
        <p:nvPicPr>
          <p:cNvPr id="17" name="Picture 16" descr="Logo&#10;&#10;Description automatically generated">
            <a:extLst>
              <a:ext uri="{FF2B5EF4-FFF2-40B4-BE49-F238E27FC236}">
                <a16:creationId xmlns:a16="http://schemas.microsoft.com/office/drawing/2014/main" id="{728ED33B-29C0-82BC-22A8-D51B46533BF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22517" y="4523180"/>
            <a:ext cx="1611083" cy="1001324"/>
          </a:xfrm>
          <a:prstGeom prst="rect">
            <a:avLst/>
          </a:prstGeom>
        </p:spPr>
      </p:pic>
      <p:sp>
        <p:nvSpPr>
          <p:cNvPr id="5" name="Freeform: Shape 4">
            <a:extLst>
              <a:ext uri="{FF2B5EF4-FFF2-40B4-BE49-F238E27FC236}">
                <a16:creationId xmlns:a16="http://schemas.microsoft.com/office/drawing/2014/main" id="{7B360A40-0C25-1D80-B64E-66A8A6E05378}"/>
              </a:ext>
            </a:extLst>
          </p:cNvPr>
          <p:cNvSpPr/>
          <p:nvPr userDrawn="1"/>
        </p:nvSpPr>
        <p:spPr>
          <a:xfrm flipH="1">
            <a:off x="3429694" y="0"/>
            <a:ext cx="8762306" cy="6858000"/>
          </a:xfrm>
          <a:custGeom>
            <a:avLst/>
            <a:gdLst>
              <a:gd name="connsiteX0" fmla="*/ 8762306 w 8762306"/>
              <a:gd name="connsiteY0" fmla="*/ 0 h 6858000"/>
              <a:gd name="connsiteX1" fmla="*/ 0 w 8762306"/>
              <a:gd name="connsiteY1" fmla="*/ 0 h 6858000"/>
              <a:gd name="connsiteX2" fmla="*/ 0 w 8762306"/>
              <a:gd name="connsiteY2" fmla="*/ 6858000 h 6858000"/>
              <a:gd name="connsiteX3" fmla="*/ 1942368 w 876230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762306" h="6858000">
                <a:moveTo>
                  <a:pt x="8762306" y="0"/>
                </a:moveTo>
                <a:lnTo>
                  <a:pt x="0" y="0"/>
                </a:lnTo>
                <a:lnTo>
                  <a:pt x="0" y="6858000"/>
                </a:lnTo>
                <a:lnTo>
                  <a:pt x="1942368" y="6858000"/>
                </a:lnTo>
                <a:close/>
              </a:path>
            </a:pathLst>
          </a:custGeom>
          <a:blipFill>
            <a:blip r:embed="rId4" cstate="screen">
              <a:extLst>
                <a:ext uri="{28A0092B-C50C-407E-A947-70E740481C1C}">
                  <a14:useLocalDpi xmlns:a14="http://schemas.microsoft.com/office/drawing/2010/main"/>
                </a:ext>
              </a:extLst>
            </a:blip>
            <a:srcRect/>
            <a:stretch>
              <a:fillRect b="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PH"/>
          </a:p>
        </p:txBody>
      </p:sp>
      <p:sp>
        <p:nvSpPr>
          <p:cNvPr id="6" name="Parallelogram 5">
            <a:extLst>
              <a:ext uri="{FF2B5EF4-FFF2-40B4-BE49-F238E27FC236}">
                <a16:creationId xmlns:a16="http://schemas.microsoft.com/office/drawing/2014/main" id="{1AE59DDB-289C-5E0D-CEDB-D7F314F753A7}"/>
              </a:ext>
            </a:extLst>
          </p:cNvPr>
          <p:cNvSpPr/>
          <p:nvPr userDrawn="1"/>
        </p:nvSpPr>
        <p:spPr>
          <a:xfrm flipH="1">
            <a:off x="6667500" y="4336107"/>
            <a:ext cx="3581398" cy="2521893"/>
          </a:xfrm>
          <a:prstGeom prst="parallelogram">
            <a:avLst>
              <a:gd name="adj" fmla="val 99737"/>
            </a:avLst>
          </a:prstGeom>
          <a:gradFill>
            <a:gsLst>
              <a:gs pos="0">
                <a:schemeClr val="accent3"/>
              </a:gs>
              <a:gs pos="100000">
                <a:schemeClr val="accent1">
                  <a:alpha val="81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PH"/>
          </a:p>
        </p:txBody>
      </p:sp>
      <p:sp>
        <p:nvSpPr>
          <p:cNvPr id="7" name="Parallelogram 6">
            <a:extLst>
              <a:ext uri="{FF2B5EF4-FFF2-40B4-BE49-F238E27FC236}">
                <a16:creationId xmlns:a16="http://schemas.microsoft.com/office/drawing/2014/main" id="{619A4379-AC68-60BE-476B-A22FBF0D0207}"/>
              </a:ext>
            </a:extLst>
          </p:cNvPr>
          <p:cNvSpPr/>
          <p:nvPr userDrawn="1"/>
        </p:nvSpPr>
        <p:spPr>
          <a:xfrm flipH="1">
            <a:off x="2454516" y="0"/>
            <a:ext cx="1950355" cy="970541"/>
          </a:xfrm>
          <a:prstGeom prst="parallelogram">
            <a:avLst>
              <a:gd name="adj" fmla="val 99737"/>
            </a:avLst>
          </a:prstGeom>
          <a:gradFill>
            <a:gsLst>
              <a:gs pos="0">
                <a:schemeClr val="accent3"/>
              </a:gs>
              <a:gs pos="100000">
                <a:schemeClr val="accent1">
                  <a:alpha val="81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PH"/>
          </a:p>
        </p:txBody>
      </p:sp>
    </p:spTree>
    <p:extLst>
      <p:ext uri="{BB962C8B-B14F-4D97-AF65-F5344CB8AC3E}">
        <p14:creationId xmlns:p14="http://schemas.microsoft.com/office/powerpoint/2010/main" val="19458323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C4FD3D5-B6AF-4F49-98A4-B55B639465AE}"/>
              </a:ext>
            </a:extLst>
          </p:cNvPr>
          <p:cNvSpPr>
            <a:spLocks noGrp="1"/>
          </p:cNvSpPr>
          <p:nvPr>
            <p:ph type="dt" sz="half" idx="10"/>
          </p:nvPr>
        </p:nvSpPr>
        <p:spPr/>
        <p:txBody>
          <a:bodyPr/>
          <a:lstStyle/>
          <a:p>
            <a:fld id="{3531C210-F5FD-47C1-992C-38254061999E}" type="datetime1">
              <a:rPr lang="en-US" smtClean="0"/>
              <a:t>7/19/2024</a:t>
            </a:fld>
            <a:endParaRPr lang="en-US"/>
          </a:p>
        </p:txBody>
      </p:sp>
      <p:sp>
        <p:nvSpPr>
          <p:cNvPr id="3" name="Footer Placeholder 2">
            <a:extLst>
              <a:ext uri="{FF2B5EF4-FFF2-40B4-BE49-F238E27FC236}">
                <a16:creationId xmlns:a16="http://schemas.microsoft.com/office/drawing/2014/main" id="{67F33E1D-27D4-4402-A94C-436ACC14D0E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3305BC6-A27E-40D1-8120-1C360F67497E}"/>
              </a:ext>
            </a:extLst>
          </p:cNvPr>
          <p:cNvSpPr>
            <a:spLocks noGrp="1"/>
          </p:cNvSpPr>
          <p:nvPr>
            <p:ph type="sldNum" sz="quarter" idx="12"/>
          </p:nvPr>
        </p:nvSpPr>
        <p:spPr/>
        <p:txBody>
          <a:bodyPr/>
          <a:lstStyle/>
          <a:p>
            <a:fld id="{91BA51A8-F229-4BDE-B1A4-268F475480CD}" type="slidenum">
              <a:rPr lang="en-US" smtClean="0"/>
              <a:t>‹#›</a:t>
            </a:fld>
            <a:endParaRPr lang="en-US"/>
          </a:p>
        </p:txBody>
      </p:sp>
    </p:spTree>
    <p:extLst>
      <p:ext uri="{BB962C8B-B14F-4D97-AF65-F5344CB8AC3E}">
        <p14:creationId xmlns:p14="http://schemas.microsoft.com/office/powerpoint/2010/main" val="7707068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7" name="Freeform: Shape 26">
            <a:extLst>
              <a:ext uri="{FF2B5EF4-FFF2-40B4-BE49-F238E27FC236}">
                <a16:creationId xmlns:a16="http://schemas.microsoft.com/office/drawing/2014/main" id="{4A65B6A1-418C-075A-22E1-75259C50208E}"/>
              </a:ext>
            </a:extLst>
          </p:cNvPr>
          <p:cNvSpPr/>
          <p:nvPr userDrawn="1"/>
        </p:nvSpPr>
        <p:spPr>
          <a:xfrm>
            <a:off x="2404847" y="6356350"/>
            <a:ext cx="9787153" cy="501650"/>
          </a:xfrm>
          <a:custGeom>
            <a:avLst/>
            <a:gdLst>
              <a:gd name="connsiteX0" fmla="*/ 0 w 9787153"/>
              <a:gd name="connsiteY0" fmla="*/ 0 h 501650"/>
              <a:gd name="connsiteX1" fmla="*/ 478971 w 9787153"/>
              <a:gd name="connsiteY1" fmla="*/ 0 h 501650"/>
              <a:gd name="connsiteX2" fmla="*/ 660400 w 9787153"/>
              <a:gd name="connsiteY2" fmla="*/ 0 h 501650"/>
              <a:gd name="connsiteX3" fmla="*/ 1139371 w 9787153"/>
              <a:gd name="connsiteY3" fmla="*/ 0 h 501650"/>
              <a:gd name="connsiteX4" fmla="*/ 8647782 w 9787153"/>
              <a:gd name="connsiteY4" fmla="*/ 0 h 501650"/>
              <a:gd name="connsiteX5" fmla="*/ 9126753 w 9787153"/>
              <a:gd name="connsiteY5" fmla="*/ 0 h 501650"/>
              <a:gd name="connsiteX6" fmla="*/ 9308182 w 9787153"/>
              <a:gd name="connsiteY6" fmla="*/ 0 h 501650"/>
              <a:gd name="connsiteX7" fmla="*/ 9787153 w 9787153"/>
              <a:gd name="connsiteY7" fmla="*/ 0 h 501650"/>
              <a:gd name="connsiteX8" fmla="*/ 9787153 w 9787153"/>
              <a:gd name="connsiteY8" fmla="*/ 501650 h 501650"/>
              <a:gd name="connsiteX9" fmla="*/ 9308182 w 9787153"/>
              <a:gd name="connsiteY9" fmla="*/ 501650 h 501650"/>
              <a:gd name="connsiteX10" fmla="*/ 9126753 w 9787153"/>
              <a:gd name="connsiteY10" fmla="*/ 501650 h 501650"/>
              <a:gd name="connsiteX11" fmla="*/ 8647782 w 9787153"/>
              <a:gd name="connsiteY11" fmla="*/ 501650 h 501650"/>
              <a:gd name="connsiteX12" fmla="*/ 1529479 w 9787153"/>
              <a:gd name="connsiteY12" fmla="*/ 501650 h 501650"/>
              <a:gd name="connsiteX13" fmla="*/ 1050508 w 9787153"/>
              <a:gd name="connsiteY13" fmla="*/ 501650 h 501650"/>
              <a:gd name="connsiteX14" fmla="*/ 869079 w 9787153"/>
              <a:gd name="connsiteY14" fmla="*/ 501650 h 501650"/>
              <a:gd name="connsiteX15" fmla="*/ 390108 w 9787153"/>
              <a:gd name="connsiteY15" fmla="*/ 501650 h 50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787153" h="501650">
                <a:moveTo>
                  <a:pt x="0" y="0"/>
                </a:moveTo>
                <a:lnTo>
                  <a:pt x="478971" y="0"/>
                </a:lnTo>
                <a:lnTo>
                  <a:pt x="660400" y="0"/>
                </a:lnTo>
                <a:lnTo>
                  <a:pt x="1139371" y="0"/>
                </a:lnTo>
                <a:lnTo>
                  <a:pt x="8647782" y="0"/>
                </a:lnTo>
                <a:lnTo>
                  <a:pt x="9126753" y="0"/>
                </a:lnTo>
                <a:lnTo>
                  <a:pt x="9308182" y="0"/>
                </a:lnTo>
                <a:lnTo>
                  <a:pt x="9787153" y="0"/>
                </a:lnTo>
                <a:lnTo>
                  <a:pt x="9787153" y="501650"/>
                </a:lnTo>
                <a:lnTo>
                  <a:pt x="9308182" y="501650"/>
                </a:lnTo>
                <a:lnTo>
                  <a:pt x="9126753" y="501650"/>
                </a:lnTo>
                <a:lnTo>
                  <a:pt x="8647782" y="501650"/>
                </a:lnTo>
                <a:lnTo>
                  <a:pt x="1529479" y="501650"/>
                </a:lnTo>
                <a:lnTo>
                  <a:pt x="1050508" y="501650"/>
                </a:lnTo>
                <a:lnTo>
                  <a:pt x="869079" y="501650"/>
                </a:lnTo>
                <a:lnTo>
                  <a:pt x="390108" y="501650"/>
                </a:lnTo>
                <a:close/>
              </a:path>
            </a:pathLst>
          </a:custGeom>
          <a:solidFill>
            <a:srgbClr val="2E3C5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PH"/>
          </a:p>
        </p:txBody>
      </p:sp>
      <p:sp>
        <p:nvSpPr>
          <p:cNvPr id="2" name="Title Placeholder 1">
            <a:extLst>
              <a:ext uri="{FF2B5EF4-FFF2-40B4-BE49-F238E27FC236}">
                <a16:creationId xmlns:a16="http://schemas.microsoft.com/office/drawing/2014/main" id="{72F0B0BA-6CA2-4C20-AEDA-4F8E477A898F}"/>
              </a:ext>
            </a:extLst>
          </p:cNvPr>
          <p:cNvSpPr>
            <a:spLocks noGrp="1"/>
          </p:cNvSpPr>
          <p:nvPr>
            <p:ph type="title"/>
          </p:nvPr>
        </p:nvSpPr>
        <p:spPr>
          <a:xfrm>
            <a:off x="495300" y="219985"/>
            <a:ext cx="9863889" cy="720948"/>
          </a:xfrm>
          <a:prstGeom prst="rect">
            <a:avLst/>
          </a:prstGeom>
        </p:spPr>
        <p:txBody>
          <a:bodyPr vert="horz" lIns="0" tIns="0" rIns="0" bIns="0" rtlCol="0" anchor="b" anchorCtr="0">
            <a:noAutofit/>
          </a:bodyPr>
          <a:lstStyle/>
          <a:p>
            <a:r>
              <a:rPr lang="en-US"/>
              <a:t>Click to edit Master title style</a:t>
            </a:r>
          </a:p>
        </p:txBody>
      </p:sp>
      <p:sp>
        <p:nvSpPr>
          <p:cNvPr id="25" name="Freeform: Shape 24">
            <a:extLst>
              <a:ext uri="{FF2B5EF4-FFF2-40B4-BE49-F238E27FC236}">
                <a16:creationId xmlns:a16="http://schemas.microsoft.com/office/drawing/2014/main" id="{77511D16-DD95-E382-1702-409785953FBA}"/>
              </a:ext>
            </a:extLst>
          </p:cNvPr>
          <p:cNvSpPr/>
          <p:nvPr userDrawn="1"/>
        </p:nvSpPr>
        <p:spPr>
          <a:xfrm>
            <a:off x="0" y="6356350"/>
            <a:ext cx="2682665" cy="501650"/>
          </a:xfrm>
          <a:custGeom>
            <a:avLst/>
            <a:gdLst>
              <a:gd name="connsiteX0" fmla="*/ 0 w 2682665"/>
              <a:gd name="connsiteY0" fmla="*/ 0 h 501650"/>
              <a:gd name="connsiteX1" fmla="*/ 2292557 w 2682665"/>
              <a:gd name="connsiteY1" fmla="*/ 0 h 501650"/>
              <a:gd name="connsiteX2" fmla="*/ 2682665 w 2682665"/>
              <a:gd name="connsiteY2" fmla="*/ 501650 h 501650"/>
              <a:gd name="connsiteX3" fmla="*/ 0 w 2682665"/>
              <a:gd name="connsiteY3" fmla="*/ 501650 h 501650"/>
            </a:gdLst>
            <a:ahLst/>
            <a:cxnLst>
              <a:cxn ang="0">
                <a:pos x="connsiteX0" y="connsiteY0"/>
              </a:cxn>
              <a:cxn ang="0">
                <a:pos x="connsiteX1" y="connsiteY1"/>
              </a:cxn>
              <a:cxn ang="0">
                <a:pos x="connsiteX2" y="connsiteY2"/>
              </a:cxn>
              <a:cxn ang="0">
                <a:pos x="connsiteX3" y="connsiteY3"/>
              </a:cxn>
            </a:cxnLst>
            <a:rect l="l" t="t" r="r" b="b"/>
            <a:pathLst>
              <a:path w="2682665" h="501650">
                <a:moveTo>
                  <a:pt x="0" y="0"/>
                </a:moveTo>
                <a:lnTo>
                  <a:pt x="2292557" y="0"/>
                </a:lnTo>
                <a:lnTo>
                  <a:pt x="2682665" y="501650"/>
                </a:lnTo>
                <a:lnTo>
                  <a:pt x="0" y="50165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PH" dirty="0"/>
          </a:p>
        </p:txBody>
      </p:sp>
      <p:sp>
        <p:nvSpPr>
          <p:cNvPr id="19" name="Title Placeholder 1">
            <a:extLst>
              <a:ext uri="{FF2B5EF4-FFF2-40B4-BE49-F238E27FC236}">
                <a16:creationId xmlns:a16="http://schemas.microsoft.com/office/drawing/2014/main" id="{2CFC33B6-A7CD-AF63-5203-363A539808FC}"/>
              </a:ext>
            </a:extLst>
          </p:cNvPr>
          <p:cNvSpPr txBox="1">
            <a:spLocks/>
          </p:cNvSpPr>
          <p:nvPr userDrawn="1"/>
        </p:nvSpPr>
        <p:spPr>
          <a:xfrm>
            <a:off x="495300" y="6492875"/>
            <a:ext cx="2553618" cy="293688"/>
          </a:xfrm>
          <a:prstGeom prst="rect">
            <a:avLst/>
          </a:prstGeom>
        </p:spPr>
        <p:txBody>
          <a:bodyPr vert="horz" lIns="0" tIns="0" rIns="0" bIns="0" rtlCol="0" anchor="ctr" anchorCtr="0">
            <a:noAutofit/>
          </a:bodyPr>
          <a:lstStyle>
            <a:lvl1pPr algn="l" defTabSz="914400" rtl="0" eaLnBrk="1" latinLnBrk="0" hangingPunct="1">
              <a:lnSpc>
                <a:spcPct val="90000"/>
              </a:lnSpc>
              <a:spcBef>
                <a:spcPct val="0"/>
              </a:spcBef>
              <a:buNone/>
              <a:defRPr sz="3000" b="1" kern="1200">
                <a:solidFill>
                  <a:schemeClr val="accent3"/>
                </a:solidFill>
                <a:latin typeface="+mj-lt"/>
                <a:ea typeface="+mj-ea"/>
                <a:cs typeface="+mj-cs"/>
              </a:defRPr>
            </a:lvl1pPr>
          </a:lstStyle>
          <a:p>
            <a:r>
              <a:rPr lang="en-US" sz="1000" b="0" dirty="0">
                <a:solidFill>
                  <a:schemeClr val="bg1"/>
                </a:solidFill>
              </a:rPr>
              <a:t>ESG Committee Update</a:t>
            </a:r>
          </a:p>
        </p:txBody>
      </p:sp>
      <p:cxnSp>
        <p:nvCxnSpPr>
          <p:cNvPr id="28" name="Straight Connector 27">
            <a:extLst>
              <a:ext uri="{FF2B5EF4-FFF2-40B4-BE49-F238E27FC236}">
                <a16:creationId xmlns:a16="http://schemas.microsoft.com/office/drawing/2014/main" id="{9C7FFC83-1AC7-1869-FF1A-5A1C1DD42EEB}"/>
              </a:ext>
            </a:extLst>
          </p:cNvPr>
          <p:cNvCxnSpPr>
            <a:cxnSpLocks/>
          </p:cNvCxnSpPr>
          <p:nvPr userDrawn="1"/>
        </p:nvCxnSpPr>
        <p:spPr>
          <a:xfrm>
            <a:off x="495300" y="1132117"/>
            <a:ext cx="1217386" cy="0"/>
          </a:xfrm>
          <a:prstGeom prst="line">
            <a:avLst/>
          </a:prstGeom>
          <a:ln w="38100">
            <a:solidFill>
              <a:srgbClr val="83BFDC"/>
            </a:solidFill>
          </a:ln>
        </p:spPr>
        <p:style>
          <a:lnRef idx="1">
            <a:schemeClr val="accent1"/>
          </a:lnRef>
          <a:fillRef idx="0">
            <a:schemeClr val="accent1"/>
          </a:fillRef>
          <a:effectRef idx="0">
            <a:schemeClr val="accent1"/>
          </a:effectRef>
          <a:fontRef idx="minor">
            <a:schemeClr val="tx1"/>
          </a:fontRef>
        </p:style>
      </p:cxnSp>
      <p:pic>
        <p:nvPicPr>
          <p:cNvPr id="3" name="Picture 2" descr="Logo&#10;&#10;Description automatically generated">
            <a:extLst>
              <a:ext uri="{FF2B5EF4-FFF2-40B4-BE49-F238E27FC236}">
                <a16:creationId xmlns:a16="http://schemas.microsoft.com/office/drawing/2014/main" id="{E3D02D8E-C5D5-7C50-0A84-61D12B806D61}"/>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11228671" y="284381"/>
            <a:ext cx="649732" cy="403823"/>
          </a:xfrm>
          <a:prstGeom prst="rect">
            <a:avLst/>
          </a:prstGeom>
        </p:spPr>
      </p:pic>
      <p:sp>
        <p:nvSpPr>
          <p:cNvPr id="5" name="Diamond 4">
            <a:extLst>
              <a:ext uri="{FF2B5EF4-FFF2-40B4-BE49-F238E27FC236}">
                <a16:creationId xmlns:a16="http://schemas.microsoft.com/office/drawing/2014/main" id="{60764576-D46E-00A1-06EB-73E47AB55FFE}"/>
              </a:ext>
            </a:extLst>
          </p:cNvPr>
          <p:cNvSpPr/>
          <p:nvPr userDrawn="1"/>
        </p:nvSpPr>
        <p:spPr>
          <a:xfrm>
            <a:off x="11683156" y="6228895"/>
            <a:ext cx="811324" cy="811324"/>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4" name="Diamond 3">
            <a:extLst>
              <a:ext uri="{FF2B5EF4-FFF2-40B4-BE49-F238E27FC236}">
                <a16:creationId xmlns:a16="http://schemas.microsoft.com/office/drawing/2014/main" id="{2FD597D1-6CF0-9E8B-DA9F-CF057BCB6018}"/>
              </a:ext>
            </a:extLst>
          </p:cNvPr>
          <p:cNvSpPr/>
          <p:nvPr userDrawn="1"/>
        </p:nvSpPr>
        <p:spPr>
          <a:xfrm>
            <a:off x="11785600" y="6228895"/>
            <a:ext cx="811324" cy="811324"/>
          </a:xfrm>
          <a:prstGeom prst="diamond">
            <a:avLst/>
          </a:prstGeom>
          <a:solidFill>
            <a:srgbClr val="3765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6" name="Slide Number Placeholder 5">
            <a:extLst>
              <a:ext uri="{FF2B5EF4-FFF2-40B4-BE49-F238E27FC236}">
                <a16:creationId xmlns:a16="http://schemas.microsoft.com/office/drawing/2014/main" id="{D185180F-20A2-4737-AD85-1FD714A5A360}"/>
              </a:ext>
            </a:extLst>
          </p:cNvPr>
          <p:cNvSpPr>
            <a:spLocks noGrp="1"/>
          </p:cNvSpPr>
          <p:nvPr>
            <p:ph type="sldNum" sz="quarter" idx="4"/>
          </p:nvPr>
        </p:nvSpPr>
        <p:spPr>
          <a:xfrm>
            <a:off x="11678414" y="6451995"/>
            <a:ext cx="411079" cy="365125"/>
          </a:xfrm>
          <a:prstGeom prst="rect">
            <a:avLst/>
          </a:prstGeom>
        </p:spPr>
        <p:txBody>
          <a:bodyPr vert="horz" lIns="0" tIns="0" rIns="0" bIns="0" rtlCol="0" anchor="ctr"/>
          <a:lstStyle>
            <a:lvl1pPr algn="r">
              <a:defRPr sz="1000" b="0">
                <a:solidFill>
                  <a:schemeClr val="bg1"/>
                </a:solidFill>
              </a:defRPr>
            </a:lvl1pPr>
          </a:lstStyle>
          <a:p>
            <a:fld id="{91BA51A8-F229-4BDE-B1A4-268F475480CD}" type="slidenum">
              <a:rPr lang="en-US" smtClean="0"/>
              <a:pPr/>
              <a:t>‹#›</a:t>
            </a:fld>
            <a:endParaRPr lang="en-US" dirty="0"/>
          </a:p>
        </p:txBody>
      </p:sp>
    </p:spTree>
    <p:extLst>
      <p:ext uri="{BB962C8B-B14F-4D97-AF65-F5344CB8AC3E}">
        <p14:creationId xmlns:p14="http://schemas.microsoft.com/office/powerpoint/2010/main" val="2317090606"/>
      </p:ext>
    </p:extLst>
  </p:cSld>
  <p:clrMap bg1="lt1" tx1="dk1" bg2="lt2" tx2="dk2" accent1="accent1" accent2="accent2" accent3="accent3" accent4="accent4" accent5="accent5" accent6="accent6" hlink="hlink" folHlink="folHlink"/>
  <p:sldLayoutIdLst>
    <p:sldLayoutId id="2147483661" r:id="rId1"/>
    <p:sldLayoutId id="2147483664" r:id="rId2"/>
    <p:sldLayoutId id="2147483649" r:id="rId3"/>
    <p:sldLayoutId id="2147483650" r:id="rId4"/>
    <p:sldLayoutId id="2147483660" r:id="rId5"/>
    <p:sldLayoutId id="2147483662" r:id="rId6"/>
    <p:sldLayoutId id="2147483663" r:id="rId7"/>
    <p:sldLayoutId id="2147483666" r:id="rId8"/>
    <p:sldLayoutId id="2147483665" r:id="rId9"/>
    <p:sldLayoutId id="2147483667" r:id="rId10"/>
    <p:sldLayoutId id="2147483668" r:id="rId11"/>
    <p:sldLayoutId id="2147483669" r:id="rId12"/>
    <p:sldLayoutId id="2147483670" r:id="rId13"/>
  </p:sldLayoutIdLst>
  <p:hf hdr="0" ftr="0" dt="0"/>
  <p:txStyles>
    <p:titleStyle>
      <a:lvl1pPr algn="l" defTabSz="914400" rtl="0" eaLnBrk="1" latinLnBrk="0" hangingPunct="1">
        <a:lnSpc>
          <a:spcPct val="90000"/>
        </a:lnSpc>
        <a:spcBef>
          <a:spcPct val="0"/>
        </a:spcBef>
        <a:buNone/>
        <a:defRPr sz="3000" b="1" kern="1200">
          <a:solidFill>
            <a:schemeClr val="accent3"/>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7368" userDrawn="1">
          <p15:clr>
            <a:srgbClr val="F26B43"/>
          </p15:clr>
        </p15:guide>
        <p15:guide id="4" pos="31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13.xml"/><Relationship Id="rId5" Type="http://schemas.openxmlformats.org/officeDocument/2006/relationships/image" Target="../media/image11.sv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13.xml"/><Relationship Id="rId5" Type="http://schemas.openxmlformats.org/officeDocument/2006/relationships/image" Target="../media/image11.svg"/><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FCF02CC-7D6E-450B-B6EA-F9379F760DD5}"/>
              </a:ext>
            </a:extLst>
          </p:cNvPr>
          <p:cNvSpPr>
            <a:spLocks noGrp="1"/>
          </p:cNvSpPr>
          <p:nvPr>
            <p:ph type="sldNum" sz="quarter" idx="12"/>
          </p:nvPr>
        </p:nvSpPr>
        <p:spPr/>
        <p:txBody>
          <a:bodyPr/>
          <a:lstStyle/>
          <a:p>
            <a:fld id="{91BA51A8-F229-4BDE-B1A4-268F475480CD}" type="slidenum">
              <a:rPr lang="en-US" smtClean="0"/>
              <a:t>1</a:t>
            </a:fld>
            <a:endParaRPr lang="en-US"/>
          </a:p>
        </p:txBody>
      </p:sp>
      <p:pic>
        <p:nvPicPr>
          <p:cNvPr id="3" name="Picture 2" descr="Light bulb on green grass">
            <a:extLst>
              <a:ext uri="{FF2B5EF4-FFF2-40B4-BE49-F238E27FC236}">
                <a16:creationId xmlns:a16="http://schemas.microsoft.com/office/drawing/2014/main" id="{20F9184A-29D0-4328-84E2-CC2A4E353BCC}"/>
              </a:ext>
            </a:extLst>
          </p:cNvPr>
          <p:cNvPicPr>
            <a:picLocks noChangeAspect="1"/>
          </p:cNvPicPr>
          <p:nvPr/>
        </p:nvPicPr>
        <p:blipFill rotWithShape="1">
          <a:blip r:embed="rId3"/>
          <a:srcRect l="5884" r="-1" b="-1"/>
          <a:stretch/>
        </p:blipFill>
        <p:spPr>
          <a:xfrm>
            <a:off x="0" y="-750171"/>
            <a:ext cx="11438510" cy="8112522"/>
          </a:xfrm>
          <a:prstGeom prst="rect">
            <a:avLst/>
          </a:prstGeom>
        </p:spPr>
      </p:pic>
      <p:sp>
        <p:nvSpPr>
          <p:cNvPr id="22" name="Freeform: Shape 21">
            <a:extLst>
              <a:ext uri="{FF2B5EF4-FFF2-40B4-BE49-F238E27FC236}">
                <a16:creationId xmlns:a16="http://schemas.microsoft.com/office/drawing/2014/main" id="{4449B4C6-A8EB-49F9-A957-D85147556A63}"/>
              </a:ext>
            </a:extLst>
          </p:cNvPr>
          <p:cNvSpPr/>
          <p:nvPr/>
        </p:nvSpPr>
        <p:spPr>
          <a:xfrm>
            <a:off x="5536792" y="-2190985"/>
            <a:ext cx="10871243" cy="10255743"/>
          </a:xfrm>
          <a:custGeom>
            <a:avLst/>
            <a:gdLst>
              <a:gd name="connsiteX0" fmla="*/ 10195023 w 10242569"/>
              <a:gd name="connsiteY0" fmla="*/ 5059471 h 10255743"/>
              <a:gd name="connsiteX1" fmla="*/ 5205076 w 10242569"/>
              <a:gd name="connsiteY1" fmla="*/ 71317 h 10255743"/>
              <a:gd name="connsiteX2" fmla="*/ 5140039 w 10242569"/>
              <a:gd name="connsiteY2" fmla="*/ 0 h 10255743"/>
              <a:gd name="connsiteX3" fmla="*/ 5103707 w 10242569"/>
              <a:gd name="connsiteY3" fmla="*/ 0 h 10255743"/>
              <a:gd name="connsiteX4" fmla="*/ 5037773 w 10242569"/>
              <a:gd name="connsiteY4" fmla="*/ 70420 h 10255743"/>
              <a:gd name="connsiteX5" fmla="*/ 50068 w 10242569"/>
              <a:gd name="connsiteY5" fmla="*/ 5056779 h 10255743"/>
              <a:gd name="connsiteX6" fmla="*/ 50516 w 10242569"/>
              <a:gd name="connsiteY6" fmla="*/ 5190443 h 10255743"/>
              <a:gd name="connsiteX7" fmla="*/ 3761243 w 10242569"/>
              <a:gd name="connsiteY7" fmla="*/ 8900720 h 10255743"/>
              <a:gd name="connsiteX8" fmla="*/ 5060200 w 10242569"/>
              <a:gd name="connsiteY8" fmla="*/ 10205956 h 10255743"/>
              <a:gd name="connsiteX9" fmla="*/ 5103707 w 10242569"/>
              <a:gd name="connsiteY9" fmla="*/ 10255743 h 10255743"/>
              <a:gd name="connsiteX10" fmla="*/ 5127928 w 10242569"/>
              <a:gd name="connsiteY10" fmla="*/ 10255743 h 10255743"/>
              <a:gd name="connsiteX11" fmla="*/ 5233334 w 10242569"/>
              <a:gd name="connsiteY11" fmla="*/ 10147647 h 10255743"/>
              <a:gd name="connsiteX12" fmla="*/ 10193228 w 10242569"/>
              <a:gd name="connsiteY12" fmla="*/ 5189097 h 10255743"/>
              <a:gd name="connsiteX13" fmla="*/ 10195023 w 10242569"/>
              <a:gd name="connsiteY13" fmla="*/ 5059471 h 10255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242569" h="10255743">
                <a:moveTo>
                  <a:pt x="10195023" y="5059471"/>
                </a:moveTo>
                <a:cubicBezTo>
                  <a:pt x="8531408" y="3396753"/>
                  <a:pt x="6868242" y="1734035"/>
                  <a:pt x="5205076" y="71317"/>
                </a:cubicBezTo>
                <a:cubicBezTo>
                  <a:pt x="5182200" y="48442"/>
                  <a:pt x="5161568" y="23772"/>
                  <a:pt x="5140039" y="0"/>
                </a:cubicBezTo>
                <a:cubicBezTo>
                  <a:pt x="5127928" y="0"/>
                  <a:pt x="5115817" y="0"/>
                  <a:pt x="5103707" y="0"/>
                </a:cubicBezTo>
                <a:cubicBezTo>
                  <a:pt x="5081729" y="23324"/>
                  <a:pt x="5060648" y="47545"/>
                  <a:pt x="5037773" y="70420"/>
                </a:cubicBezTo>
                <a:cubicBezTo>
                  <a:pt x="3375055" y="1732689"/>
                  <a:pt x="1712786" y="3394959"/>
                  <a:pt x="50068" y="5056779"/>
                </a:cubicBezTo>
                <a:cubicBezTo>
                  <a:pt x="-16764" y="5123611"/>
                  <a:pt x="-16764" y="5123611"/>
                  <a:pt x="50516" y="5190443"/>
                </a:cubicBezTo>
                <a:cubicBezTo>
                  <a:pt x="1287575" y="6427052"/>
                  <a:pt x="2524633" y="7663662"/>
                  <a:pt x="3761243" y="8900720"/>
                </a:cubicBezTo>
                <a:cubicBezTo>
                  <a:pt x="4195424" y="9334902"/>
                  <a:pt x="4627363" y="9770877"/>
                  <a:pt x="5060200" y="10205956"/>
                </a:cubicBezTo>
                <a:cubicBezTo>
                  <a:pt x="5075898" y="10221655"/>
                  <a:pt x="5089354" y="10239147"/>
                  <a:pt x="5103707" y="10255743"/>
                </a:cubicBezTo>
                <a:cubicBezTo>
                  <a:pt x="5111781" y="10255743"/>
                  <a:pt x="5119854" y="10255743"/>
                  <a:pt x="5127928" y="10255743"/>
                </a:cubicBezTo>
                <a:cubicBezTo>
                  <a:pt x="5162914" y="10219861"/>
                  <a:pt x="5197451" y="10183081"/>
                  <a:pt x="5233334" y="10147647"/>
                </a:cubicBezTo>
                <a:cubicBezTo>
                  <a:pt x="6886632" y="8494796"/>
                  <a:pt x="8539931" y="6841947"/>
                  <a:pt x="10193228" y="5189097"/>
                </a:cubicBezTo>
                <a:cubicBezTo>
                  <a:pt x="10258714" y="5123611"/>
                  <a:pt x="10258714" y="5123611"/>
                  <a:pt x="10195023" y="5059471"/>
                </a:cubicBezTo>
                <a:close/>
              </a:path>
            </a:pathLst>
          </a:custGeom>
          <a:solidFill>
            <a:srgbClr val="3765A1">
              <a:alpha val="74000"/>
            </a:srgbClr>
          </a:solidFill>
          <a:ln w="44849"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CC48C3FF-291A-4E5E-BEBD-724120DCAE5A}"/>
              </a:ext>
            </a:extLst>
          </p:cNvPr>
          <p:cNvSpPr/>
          <p:nvPr/>
        </p:nvSpPr>
        <p:spPr>
          <a:xfrm>
            <a:off x="-4231791" y="876763"/>
            <a:ext cx="8294161" cy="8304827"/>
          </a:xfrm>
          <a:custGeom>
            <a:avLst/>
            <a:gdLst>
              <a:gd name="connsiteX0" fmla="*/ 10195023 w 10242569"/>
              <a:gd name="connsiteY0" fmla="*/ 5059471 h 10255743"/>
              <a:gd name="connsiteX1" fmla="*/ 5205076 w 10242569"/>
              <a:gd name="connsiteY1" fmla="*/ 71317 h 10255743"/>
              <a:gd name="connsiteX2" fmla="*/ 5140039 w 10242569"/>
              <a:gd name="connsiteY2" fmla="*/ 0 h 10255743"/>
              <a:gd name="connsiteX3" fmla="*/ 5103707 w 10242569"/>
              <a:gd name="connsiteY3" fmla="*/ 0 h 10255743"/>
              <a:gd name="connsiteX4" fmla="*/ 5037773 w 10242569"/>
              <a:gd name="connsiteY4" fmla="*/ 70420 h 10255743"/>
              <a:gd name="connsiteX5" fmla="*/ 50068 w 10242569"/>
              <a:gd name="connsiteY5" fmla="*/ 5056779 h 10255743"/>
              <a:gd name="connsiteX6" fmla="*/ 50516 w 10242569"/>
              <a:gd name="connsiteY6" fmla="*/ 5190443 h 10255743"/>
              <a:gd name="connsiteX7" fmla="*/ 3761243 w 10242569"/>
              <a:gd name="connsiteY7" fmla="*/ 8900720 h 10255743"/>
              <a:gd name="connsiteX8" fmla="*/ 5060200 w 10242569"/>
              <a:gd name="connsiteY8" fmla="*/ 10205956 h 10255743"/>
              <a:gd name="connsiteX9" fmla="*/ 5103707 w 10242569"/>
              <a:gd name="connsiteY9" fmla="*/ 10255743 h 10255743"/>
              <a:gd name="connsiteX10" fmla="*/ 5127928 w 10242569"/>
              <a:gd name="connsiteY10" fmla="*/ 10255743 h 10255743"/>
              <a:gd name="connsiteX11" fmla="*/ 5233334 w 10242569"/>
              <a:gd name="connsiteY11" fmla="*/ 10147647 h 10255743"/>
              <a:gd name="connsiteX12" fmla="*/ 10193228 w 10242569"/>
              <a:gd name="connsiteY12" fmla="*/ 5189097 h 10255743"/>
              <a:gd name="connsiteX13" fmla="*/ 10195023 w 10242569"/>
              <a:gd name="connsiteY13" fmla="*/ 5059471 h 10255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242569" h="10255743">
                <a:moveTo>
                  <a:pt x="10195023" y="5059471"/>
                </a:moveTo>
                <a:cubicBezTo>
                  <a:pt x="8531408" y="3396753"/>
                  <a:pt x="6868242" y="1734035"/>
                  <a:pt x="5205076" y="71317"/>
                </a:cubicBezTo>
                <a:cubicBezTo>
                  <a:pt x="5182200" y="48442"/>
                  <a:pt x="5161568" y="23772"/>
                  <a:pt x="5140039" y="0"/>
                </a:cubicBezTo>
                <a:cubicBezTo>
                  <a:pt x="5127928" y="0"/>
                  <a:pt x="5115817" y="0"/>
                  <a:pt x="5103707" y="0"/>
                </a:cubicBezTo>
                <a:cubicBezTo>
                  <a:pt x="5081729" y="23324"/>
                  <a:pt x="5060648" y="47545"/>
                  <a:pt x="5037773" y="70420"/>
                </a:cubicBezTo>
                <a:cubicBezTo>
                  <a:pt x="3375055" y="1732689"/>
                  <a:pt x="1712786" y="3394959"/>
                  <a:pt x="50068" y="5056779"/>
                </a:cubicBezTo>
                <a:cubicBezTo>
                  <a:pt x="-16764" y="5123611"/>
                  <a:pt x="-16764" y="5123611"/>
                  <a:pt x="50516" y="5190443"/>
                </a:cubicBezTo>
                <a:cubicBezTo>
                  <a:pt x="1287575" y="6427052"/>
                  <a:pt x="2524633" y="7663662"/>
                  <a:pt x="3761243" y="8900720"/>
                </a:cubicBezTo>
                <a:cubicBezTo>
                  <a:pt x="4195424" y="9334902"/>
                  <a:pt x="4627363" y="9770877"/>
                  <a:pt x="5060200" y="10205956"/>
                </a:cubicBezTo>
                <a:cubicBezTo>
                  <a:pt x="5075898" y="10221655"/>
                  <a:pt x="5089354" y="10239147"/>
                  <a:pt x="5103707" y="10255743"/>
                </a:cubicBezTo>
                <a:cubicBezTo>
                  <a:pt x="5111781" y="10255743"/>
                  <a:pt x="5119854" y="10255743"/>
                  <a:pt x="5127928" y="10255743"/>
                </a:cubicBezTo>
                <a:cubicBezTo>
                  <a:pt x="5162914" y="10219861"/>
                  <a:pt x="5197451" y="10183081"/>
                  <a:pt x="5233334" y="10147647"/>
                </a:cubicBezTo>
                <a:cubicBezTo>
                  <a:pt x="6886632" y="8494796"/>
                  <a:pt x="8539931" y="6841947"/>
                  <a:pt x="10193228" y="5189097"/>
                </a:cubicBezTo>
                <a:cubicBezTo>
                  <a:pt x="10258714" y="5123611"/>
                  <a:pt x="10258714" y="5123611"/>
                  <a:pt x="10195023" y="5059471"/>
                </a:cubicBezTo>
                <a:close/>
              </a:path>
            </a:pathLst>
          </a:custGeom>
          <a:gradFill flip="none" rotWithShape="1">
            <a:gsLst>
              <a:gs pos="0">
                <a:srgbClr val="3765A1">
                  <a:alpha val="95000"/>
                </a:srgbClr>
              </a:gs>
              <a:gs pos="100000">
                <a:srgbClr val="393662">
                  <a:alpha val="62000"/>
                </a:srgbClr>
              </a:gs>
            </a:gsLst>
            <a:lin ang="13500000" scaled="1"/>
            <a:tileRect/>
          </a:gradFill>
          <a:ln w="44849" cap="flat">
            <a:noFill/>
            <a:prstDash val="solid"/>
            <a:miter/>
          </a:ln>
        </p:spPr>
        <p:txBody>
          <a:bodyPr rtlCol="0" anchor="ctr"/>
          <a:lstStyle/>
          <a:p>
            <a:endParaRPr lang="en-US"/>
          </a:p>
        </p:txBody>
      </p:sp>
      <p:sp>
        <p:nvSpPr>
          <p:cNvPr id="6" name="Title 1">
            <a:extLst>
              <a:ext uri="{FF2B5EF4-FFF2-40B4-BE49-F238E27FC236}">
                <a16:creationId xmlns:a16="http://schemas.microsoft.com/office/drawing/2014/main" id="{16B25D76-BB95-4722-B636-C1287E5523C4}"/>
              </a:ext>
            </a:extLst>
          </p:cNvPr>
          <p:cNvSpPr txBox="1">
            <a:spLocks/>
          </p:cNvSpPr>
          <p:nvPr/>
        </p:nvSpPr>
        <p:spPr>
          <a:xfrm>
            <a:off x="285402" y="4000453"/>
            <a:ext cx="4783540" cy="20574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chemeClr val="bg1"/>
                </a:solidFill>
              </a:rPr>
              <a:t>LTC ESG </a:t>
            </a:r>
          </a:p>
          <a:p>
            <a:r>
              <a:rPr lang="en-US" b="1" dirty="0">
                <a:solidFill>
                  <a:schemeClr val="bg1"/>
                </a:solidFill>
              </a:rPr>
              <a:t>Committee Update</a:t>
            </a:r>
          </a:p>
        </p:txBody>
      </p:sp>
      <p:sp>
        <p:nvSpPr>
          <p:cNvPr id="19" name="Freeform: Shape 18">
            <a:extLst>
              <a:ext uri="{FF2B5EF4-FFF2-40B4-BE49-F238E27FC236}">
                <a16:creationId xmlns:a16="http://schemas.microsoft.com/office/drawing/2014/main" id="{C6288A3B-779D-417A-8BEE-3A461F03A1B6}"/>
              </a:ext>
            </a:extLst>
          </p:cNvPr>
          <p:cNvSpPr/>
          <p:nvPr/>
        </p:nvSpPr>
        <p:spPr>
          <a:xfrm>
            <a:off x="6343289" y="-2219617"/>
            <a:ext cx="10871243" cy="10255743"/>
          </a:xfrm>
          <a:custGeom>
            <a:avLst/>
            <a:gdLst>
              <a:gd name="connsiteX0" fmla="*/ 10195023 w 10242569"/>
              <a:gd name="connsiteY0" fmla="*/ 5059471 h 10255743"/>
              <a:gd name="connsiteX1" fmla="*/ 5205076 w 10242569"/>
              <a:gd name="connsiteY1" fmla="*/ 71317 h 10255743"/>
              <a:gd name="connsiteX2" fmla="*/ 5140039 w 10242569"/>
              <a:gd name="connsiteY2" fmla="*/ 0 h 10255743"/>
              <a:gd name="connsiteX3" fmla="*/ 5103707 w 10242569"/>
              <a:gd name="connsiteY3" fmla="*/ 0 h 10255743"/>
              <a:gd name="connsiteX4" fmla="*/ 5037773 w 10242569"/>
              <a:gd name="connsiteY4" fmla="*/ 70420 h 10255743"/>
              <a:gd name="connsiteX5" fmla="*/ 50068 w 10242569"/>
              <a:gd name="connsiteY5" fmla="*/ 5056779 h 10255743"/>
              <a:gd name="connsiteX6" fmla="*/ 50516 w 10242569"/>
              <a:gd name="connsiteY6" fmla="*/ 5190443 h 10255743"/>
              <a:gd name="connsiteX7" fmla="*/ 3761243 w 10242569"/>
              <a:gd name="connsiteY7" fmla="*/ 8900720 h 10255743"/>
              <a:gd name="connsiteX8" fmla="*/ 5060200 w 10242569"/>
              <a:gd name="connsiteY8" fmla="*/ 10205956 h 10255743"/>
              <a:gd name="connsiteX9" fmla="*/ 5103707 w 10242569"/>
              <a:gd name="connsiteY9" fmla="*/ 10255743 h 10255743"/>
              <a:gd name="connsiteX10" fmla="*/ 5127928 w 10242569"/>
              <a:gd name="connsiteY10" fmla="*/ 10255743 h 10255743"/>
              <a:gd name="connsiteX11" fmla="*/ 5233334 w 10242569"/>
              <a:gd name="connsiteY11" fmla="*/ 10147647 h 10255743"/>
              <a:gd name="connsiteX12" fmla="*/ 10193228 w 10242569"/>
              <a:gd name="connsiteY12" fmla="*/ 5189097 h 10255743"/>
              <a:gd name="connsiteX13" fmla="*/ 10195023 w 10242569"/>
              <a:gd name="connsiteY13" fmla="*/ 5059471 h 10255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242569" h="10255743">
                <a:moveTo>
                  <a:pt x="10195023" y="5059471"/>
                </a:moveTo>
                <a:cubicBezTo>
                  <a:pt x="8531408" y="3396753"/>
                  <a:pt x="6868242" y="1734035"/>
                  <a:pt x="5205076" y="71317"/>
                </a:cubicBezTo>
                <a:cubicBezTo>
                  <a:pt x="5182200" y="48442"/>
                  <a:pt x="5161568" y="23772"/>
                  <a:pt x="5140039" y="0"/>
                </a:cubicBezTo>
                <a:cubicBezTo>
                  <a:pt x="5127928" y="0"/>
                  <a:pt x="5115817" y="0"/>
                  <a:pt x="5103707" y="0"/>
                </a:cubicBezTo>
                <a:cubicBezTo>
                  <a:pt x="5081729" y="23324"/>
                  <a:pt x="5060648" y="47545"/>
                  <a:pt x="5037773" y="70420"/>
                </a:cubicBezTo>
                <a:cubicBezTo>
                  <a:pt x="3375055" y="1732689"/>
                  <a:pt x="1712786" y="3394959"/>
                  <a:pt x="50068" y="5056779"/>
                </a:cubicBezTo>
                <a:cubicBezTo>
                  <a:pt x="-16764" y="5123611"/>
                  <a:pt x="-16764" y="5123611"/>
                  <a:pt x="50516" y="5190443"/>
                </a:cubicBezTo>
                <a:cubicBezTo>
                  <a:pt x="1287575" y="6427052"/>
                  <a:pt x="2524633" y="7663662"/>
                  <a:pt x="3761243" y="8900720"/>
                </a:cubicBezTo>
                <a:cubicBezTo>
                  <a:pt x="4195424" y="9334902"/>
                  <a:pt x="4627363" y="9770877"/>
                  <a:pt x="5060200" y="10205956"/>
                </a:cubicBezTo>
                <a:cubicBezTo>
                  <a:pt x="5075898" y="10221655"/>
                  <a:pt x="5089354" y="10239147"/>
                  <a:pt x="5103707" y="10255743"/>
                </a:cubicBezTo>
                <a:cubicBezTo>
                  <a:pt x="5111781" y="10255743"/>
                  <a:pt x="5119854" y="10255743"/>
                  <a:pt x="5127928" y="10255743"/>
                </a:cubicBezTo>
                <a:cubicBezTo>
                  <a:pt x="5162914" y="10219861"/>
                  <a:pt x="5197451" y="10183081"/>
                  <a:pt x="5233334" y="10147647"/>
                </a:cubicBezTo>
                <a:cubicBezTo>
                  <a:pt x="6886632" y="8494796"/>
                  <a:pt x="8539931" y="6841947"/>
                  <a:pt x="10193228" y="5189097"/>
                </a:cubicBezTo>
                <a:cubicBezTo>
                  <a:pt x="10258714" y="5123611"/>
                  <a:pt x="10258714" y="5123611"/>
                  <a:pt x="10195023" y="5059471"/>
                </a:cubicBezTo>
                <a:close/>
              </a:path>
            </a:pathLst>
          </a:custGeom>
          <a:solidFill>
            <a:srgbClr val="393662">
              <a:alpha val="82000"/>
            </a:srgbClr>
          </a:solidFill>
          <a:ln w="44849"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71FA0CC2-606D-47C3-9397-DB6A46777D6C}"/>
              </a:ext>
            </a:extLst>
          </p:cNvPr>
          <p:cNvSpPr/>
          <p:nvPr/>
        </p:nvSpPr>
        <p:spPr>
          <a:xfrm>
            <a:off x="7368911" y="-2264067"/>
            <a:ext cx="10871243" cy="10255743"/>
          </a:xfrm>
          <a:custGeom>
            <a:avLst/>
            <a:gdLst>
              <a:gd name="connsiteX0" fmla="*/ 10195023 w 10242569"/>
              <a:gd name="connsiteY0" fmla="*/ 5059471 h 10255743"/>
              <a:gd name="connsiteX1" fmla="*/ 5205076 w 10242569"/>
              <a:gd name="connsiteY1" fmla="*/ 71317 h 10255743"/>
              <a:gd name="connsiteX2" fmla="*/ 5140039 w 10242569"/>
              <a:gd name="connsiteY2" fmla="*/ 0 h 10255743"/>
              <a:gd name="connsiteX3" fmla="*/ 5103707 w 10242569"/>
              <a:gd name="connsiteY3" fmla="*/ 0 h 10255743"/>
              <a:gd name="connsiteX4" fmla="*/ 5037773 w 10242569"/>
              <a:gd name="connsiteY4" fmla="*/ 70420 h 10255743"/>
              <a:gd name="connsiteX5" fmla="*/ 50068 w 10242569"/>
              <a:gd name="connsiteY5" fmla="*/ 5056779 h 10255743"/>
              <a:gd name="connsiteX6" fmla="*/ 50516 w 10242569"/>
              <a:gd name="connsiteY6" fmla="*/ 5190443 h 10255743"/>
              <a:gd name="connsiteX7" fmla="*/ 3761243 w 10242569"/>
              <a:gd name="connsiteY7" fmla="*/ 8900720 h 10255743"/>
              <a:gd name="connsiteX8" fmla="*/ 5060200 w 10242569"/>
              <a:gd name="connsiteY8" fmla="*/ 10205956 h 10255743"/>
              <a:gd name="connsiteX9" fmla="*/ 5103707 w 10242569"/>
              <a:gd name="connsiteY9" fmla="*/ 10255743 h 10255743"/>
              <a:gd name="connsiteX10" fmla="*/ 5127928 w 10242569"/>
              <a:gd name="connsiteY10" fmla="*/ 10255743 h 10255743"/>
              <a:gd name="connsiteX11" fmla="*/ 5233334 w 10242569"/>
              <a:gd name="connsiteY11" fmla="*/ 10147647 h 10255743"/>
              <a:gd name="connsiteX12" fmla="*/ 10193228 w 10242569"/>
              <a:gd name="connsiteY12" fmla="*/ 5189097 h 10255743"/>
              <a:gd name="connsiteX13" fmla="*/ 10195023 w 10242569"/>
              <a:gd name="connsiteY13" fmla="*/ 5059471 h 10255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242569" h="10255743">
                <a:moveTo>
                  <a:pt x="10195023" y="5059471"/>
                </a:moveTo>
                <a:cubicBezTo>
                  <a:pt x="8531408" y="3396753"/>
                  <a:pt x="6868242" y="1734035"/>
                  <a:pt x="5205076" y="71317"/>
                </a:cubicBezTo>
                <a:cubicBezTo>
                  <a:pt x="5182200" y="48442"/>
                  <a:pt x="5161568" y="23772"/>
                  <a:pt x="5140039" y="0"/>
                </a:cubicBezTo>
                <a:cubicBezTo>
                  <a:pt x="5127928" y="0"/>
                  <a:pt x="5115817" y="0"/>
                  <a:pt x="5103707" y="0"/>
                </a:cubicBezTo>
                <a:cubicBezTo>
                  <a:pt x="5081729" y="23324"/>
                  <a:pt x="5060648" y="47545"/>
                  <a:pt x="5037773" y="70420"/>
                </a:cubicBezTo>
                <a:cubicBezTo>
                  <a:pt x="3375055" y="1732689"/>
                  <a:pt x="1712786" y="3394959"/>
                  <a:pt x="50068" y="5056779"/>
                </a:cubicBezTo>
                <a:cubicBezTo>
                  <a:pt x="-16764" y="5123611"/>
                  <a:pt x="-16764" y="5123611"/>
                  <a:pt x="50516" y="5190443"/>
                </a:cubicBezTo>
                <a:cubicBezTo>
                  <a:pt x="1287575" y="6427052"/>
                  <a:pt x="2524633" y="7663662"/>
                  <a:pt x="3761243" y="8900720"/>
                </a:cubicBezTo>
                <a:cubicBezTo>
                  <a:pt x="4195424" y="9334902"/>
                  <a:pt x="4627363" y="9770877"/>
                  <a:pt x="5060200" y="10205956"/>
                </a:cubicBezTo>
                <a:cubicBezTo>
                  <a:pt x="5075898" y="10221655"/>
                  <a:pt x="5089354" y="10239147"/>
                  <a:pt x="5103707" y="10255743"/>
                </a:cubicBezTo>
                <a:cubicBezTo>
                  <a:pt x="5111781" y="10255743"/>
                  <a:pt x="5119854" y="10255743"/>
                  <a:pt x="5127928" y="10255743"/>
                </a:cubicBezTo>
                <a:cubicBezTo>
                  <a:pt x="5162914" y="10219861"/>
                  <a:pt x="5197451" y="10183081"/>
                  <a:pt x="5233334" y="10147647"/>
                </a:cubicBezTo>
                <a:cubicBezTo>
                  <a:pt x="6886632" y="8494796"/>
                  <a:pt x="8539931" y="6841947"/>
                  <a:pt x="10193228" y="5189097"/>
                </a:cubicBezTo>
                <a:cubicBezTo>
                  <a:pt x="10258714" y="5123611"/>
                  <a:pt x="10258714" y="5123611"/>
                  <a:pt x="10195023" y="5059471"/>
                </a:cubicBezTo>
                <a:close/>
              </a:path>
            </a:pathLst>
          </a:custGeom>
          <a:solidFill>
            <a:srgbClr val="FFFFFF"/>
          </a:solidFill>
          <a:ln w="44849" cap="flat">
            <a:noFill/>
            <a:prstDash val="solid"/>
            <a:miter/>
          </a:ln>
        </p:spPr>
        <p:txBody>
          <a:bodyPr rtlCol="0" anchor="ctr"/>
          <a:lstStyle/>
          <a:p>
            <a:endParaRPr lang="en-US"/>
          </a:p>
        </p:txBody>
      </p:sp>
      <p:sp>
        <p:nvSpPr>
          <p:cNvPr id="4" name="TextBox 3">
            <a:extLst>
              <a:ext uri="{FF2B5EF4-FFF2-40B4-BE49-F238E27FC236}">
                <a16:creationId xmlns:a16="http://schemas.microsoft.com/office/drawing/2014/main" id="{28FD65C6-4414-4929-A1A7-4AD9A1A7F466}"/>
              </a:ext>
            </a:extLst>
          </p:cNvPr>
          <p:cNvSpPr txBox="1"/>
          <p:nvPr/>
        </p:nvSpPr>
        <p:spPr>
          <a:xfrm>
            <a:off x="317138" y="6181867"/>
            <a:ext cx="2875625" cy="444586"/>
          </a:xfrm>
          <a:prstGeom prst="rect">
            <a:avLst/>
          </a:prstGeom>
        </p:spPr>
        <p:txBody>
          <a:bodyPr vert="horz" lIns="91440" tIns="45720" rIns="91440" bIns="45720" rtlCol="0">
            <a:normAutofit/>
          </a:bodyPr>
          <a:lstStyle/>
          <a:p>
            <a:pPr marL="0" marR="0" lvl="0" indent="0" defTabSz="914400" rtl="0" eaLnBrk="1" fontAlgn="auto" latinLnBrk="0" hangingPunct="1">
              <a:lnSpc>
                <a:spcPct val="90000"/>
              </a:lnSpc>
              <a:spcBef>
                <a:spcPts val="0"/>
              </a:spcBef>
              <a:spcAft>
                <a:spcPts val="600"/>
              </a:spcAft>
              <a:buClrTx/>
              <a:buSzTx/>
              <a:buFontTx/>
              <a:buNone/>
              <a:tabLst/>
              <a:defRPr/>
            </a:pPr>
            <a:r>
              <a:rPr lang="en-US" b="1" dirty="0">
                <a:solidFill>
                  <a:schemeClr val="bg1"/>
                </a:solidFill>
              </a:rPr>
              <a:t>July 2024</a:t>
            </a:r>
          </a:p>
        </p:txBody>
      </p:sp>
      <p:cxnSp>
        <p:nvCxnSpPr>
          <p:cNvPr id="17" name="Straight Connector 16">
            <a:extLst>
              <a:ext uri="{FF2B5EF4-FFF2-40B4-BE49-F238E27FC236}">
                <a16:creationId xmlns:a16="http://schemas.microsoft.com/office/drawing/2014/main" id="{27D1C072-708B-4374-A45C-4A9A576DEAFB}"/>
              </a:ext>
            </a:extLst>
          </p:cNvPr>
          <p:cNvCxnSpPr/>
          <p:nvPr/>
        </p:nvCxnSpPr>
        <p:spPr>
          <a:xfrm>
            <a:off x="252590" y="4173970"/>
            <a:ext cx="0" cy="2257686"/>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5" name="Picture 4" descr="Logo&#10;&#10;Description automatically generated">
            <a:extLst>
              <a:ext uri="{FF2B5EF4-FFF2-40B4-BE49-F238E27FC236}">
                <a16:creationId xmlns:a16="http://schemas.microsoft.com/office/drawing/2014/main" id="{0ACDDAB2-5D0E-4AFA-B8E5-0A6EC7A486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67866" y="2266974"/>
            <a:ext cx="1869644" cy="1162026"/>
          </a:xfrm>
          <a:prstGeom prst="rect">
            <a:avLst/>
          </a:prstGeom>
        </p:spPr>
      </p:pic>
    </p:spTree>
    <p:extLst>
      <p:ext uri="{BB962C8B-B14F-4D97-AF65-F5344CB8AC3E}">
        <p14:creationId xmlns:p14="http://schemas.microsoft.com/office/powerpoint/2010/main" val="2275904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6"/>
                                        </p:tgtEl>
                                        <p:attrNameLst>
                                          <p:attrName>style.visibility</p:attrName>
                                        </p:attrNameLst>
                                      </p:cBhvr>
                                      <p:to>
                                        <p:strVal val="visible"/>
                                      </p:to>
                                    </p:set>
                                    <p:animEffect transition="in" filter="fade">
                                      <p:cBhvr>
                                        <p:cTn id="7" dur="4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1349D46-827F-3F42-FB0D-C1055762E483}"/>
              </a:ext>
            </a:extLst>
          </p:cNvPr>
          <p:cNvSpPr>
            <a:spLocks noGrp="1"/>
          </p:cNvSpPr>
          <p:nvPr>
            <p:ph type="title"/>
          </p:nvPr>
        </p:nvSpPr>
        <p:spPr/>
        <p:txBody>
          <a:bodyPr/>
          <a:lstStyle/>
          <a:p>
            <a:r>
              <a:rPr lang="en-US" dirty="0"/>
              <a:t>Agenda Items</a:t>
            </a:r>
            <a:endParaRPr lang="en-US" dirty="0">
              <a:highlight>
                <a:srgbClr val="FFFF00"/>
              </a:highlight>
            </a:endParaRPr>
          </a:p>
        </p:txBody>
      </p:sp>
      <p:sp>
        <p:nvSpPr>
          <p:cNvPr id="2" name="Slide Number Placeholder 1">
            <a:extLst>
              <a:ext uri="{FF2B5EF4-FFF2-40B4-BE49-F238E27FC236}">
                <a16:creationId xmlns:a16="http://schemas.microsoft.com/office/drawing/2014/main" id="{F106C5D2-2DE8-B3C0-CB27-2A1FCA944E4C}"/>
              </a:ext>
            </a:extLst>
          </p:cNvPr>
          <p:cNvSpPr>
            <a:spLocks noGrp="1"/>
          </p:cNvSpPr>
          <p:nvPr>
            <p:ph type="sldNum" sz="quarter" idx="4"/>
          </p:nvPr>
        </p:nvSpPr>
        <p:spPr/>
        <p:txBody>
          <a:bodyPr/>
          <a:lstStyle/>
          <a:p>
            <a:fld id="{91BA51A8-F229-4BDE-B1A4-268F475480CD}" type="slidenum">
              <a:rPr lang="en-US" smtClean="0"/>
              <a:pPr/>
              <a:t>2</a:t>
            </a:fld>
            <a:endParaRPr lang="en-US"/>
          </a:p>
        </p:txBody>
      </p:sp>
      <p:sp>
        <p:nvSpPr>
          <p:cNvPr id="25" name="Content Placeholder 2">
            <a:extLst>
              <a:ext uri="{FF2B5EF4-FFF2-40B4-BE49-F238E27FC236}">
                <a16:creationId xmlns:a16="http://schemas.microsoft.com/office/drawing/2014/main" id="{65C17B79-CA01-5437-3163-C9CF57A350C4}"/>
              </a:ext>
            </a:extLst>
          </p:cNvPr>
          <p:cNvSpPr txBox="1">
            <a:spLocks/>
          </p:cNvSpPr>
          <p:nvPr/>
        </p:nvSpPr>
        <p:spPr>
          <a:xfrm>
            <a:off x="1428535" y="1531969"/>
            <a:ext cx="4495427" cy="393317"/>
          </a:xfrm>
          <a:prstGeom prst="rect">
            <a:avLst/>
          </a:prstGeom>
        </p:spPr>
        <p:txBody>
          <a:bodyPr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dirty="0">
                <a:solidFill>
                  <a:schemeClr val="tx1">
                    <a:lumMod val="85000"/>
                    <a:lumOff val="15000"/>
                  </a:schemeClr>
                </a:solidFill>
                <a:ea typeface="Times New Roman" panose="02020603050405020304" pitchFamily="18" charset="0"/>
              </a:rPr>
              <a:t>Climate-Related Disclosures</a:t>
            </a:r>
          </a:p>
        </p:txBody>
      </p:sp>
      <p:sp>
        <p:nvSpPr>
          <p:cNvPr id="26" name="Content Placeholder 2">
            <a:extLst>
              <a:ext uri="{FF2B5EF4-FFF2-40B4-BE49-F238E27FC236}">
                <a16:creationId xmlns:a16="http://schemas.microsoft.com/office/drawing/2014/main" id="{0FB4F00C-6FB1-CD84-B554-FCD69E881AE2}"/>
              </a:ext>
            </a:extLst>
          </p:cNvPr>
          <p:cNvSpPr txBox="1">
            <a:spLocks/>
          </p:cNvSpPr>
          <p:nvPr/>
        </p:nvSpPr>
        <p:spPr>
          <a:xfrm>
            <a:off x="1428536" y="2459716"/>
            <a:ext cx="4200074" cy="393317"/>
          </a:xfrm>
          <a:prstGeom prst="rect">
            <a:avLst/>
          </a:prstGeom>
        </p:spPr>
        <p:txBody>
          <a:bodyPr vert="horz" lIns="91440" tIns="45720" rIns="91440" bIns="4572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dirty="0">
                <a:solidFill>
                  <a:schemeClr val="tx1">
                    <a:lumMod val="85000"/>
                    <a:lumOff val="15000"/>
                  </a:schemeClr>
                </a:solidFill>
                <a:ea typeface="Times New Roman" panose="02020603050405020304" pitchFamily="18" charset="0"/>
              </a:rPr>
              <a:t>Strategy Update</a:t>
            </a:r>
          </a:p>
        </p:txBody>
      </p:sp>
      <p:sp>
        <p:nvSpPr>
          <p:cNvPr id="28" name="Content Placeholder 2">
            <a:extLst>
              <a:ext uri="{FF2B5EF4-FFF2-40B4-BE49-F238E27FC236}">
                <a16:creationId xmlns:a16="http://schemas.microsoft.com/office/drawing/2014/main" id="{D9C6F8FD-34D7-6BD3-ADFA-0D0FA726CA40}"/>
              </a:ext>
            </a:extLst>
          </p:cNvPr>
          <p:cNvSpPr txBox="1">
            <a:spLocks/>
          </p:cNvSpPr>
          <p:nvPr/>
        </p:nvSpPr>
        <p:spPr>
          <a:xfrm>
            <a:off x="1468725" y="3429000"/>
            <a:ext cx="4362664" cy="393317"/>
          </a:xfrm>
          <a:prstGeom prst="rect">
            <a:avLst/>
          </a:prstGeom>
        </p:spPr>
        <p:txBody>
          <a:bodyPr vert="horz" lIns="91440" tIns="45720" rIns="91440" bIns="4572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dirty="0">
                <a:solidFill>
                  <a:schemeClr val="tx1">
                    <a:lumMod val="85000"/>
                    <a:lumOff val="15000"/>
                  </a:schemeClr>
                </a:solidFill>
                <a:ea typeface="Times New Roman" panose="02020603050405020304" pitchFamily="18" charset="0"/>
              </a:rPr>
              <a:t>ESG-Related Cost-Saving Initiatives</a:t>
            </a:r>
          </a:p>
        </p:txBody>
      </p:sp>
      <p:sp>
        <p:nvSpPr>
          <p:cNvPr id="29" name="Content Placeholder 2">
            <a:extLst>
              <a:ext uri="{FF2B5EF4-FFF2-40B4-BE49-F238E27FC236}">
                <a16:creationId xmlns:a16="http://schemas.microsoft.com/office/drawing/2014/main" id="{CDD28224-E159-AC4E-C8EB-8838A2A3B86B}"/>
              </a:ext>
            </a:extLst>
          </p:cNvPr>
          <p:cNvSpPr txBox="1">
            <a:spLocks/>
          </p:cNvSpPr>
          <p:nvPr/>
        </p:nvSpPr>
        <p:spPr>
          <a:xfrm>
            <a:off x="1468725" y="4356747"/>
            <a:ext cx="4200074" cy="393317"/>
          </a:xfrm>
          <a:prstGeom prst="rect">
            <a:avLst/>
          </a:prstGeom>
        </p:spPr>
        <p:txBody>
          <a:bodyPr vert="horz" lIns="91440" tIns="45720" rIns="91440" bIns="4572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dirty="0">
                <a:solidFill>
                  <a:schemeClr val="tx1">
                    <a:lumMod val="85000"/>
                    <a:lumOff val="15000"/>
                  </a:schemeClr>
                </a:solidFill>
                <a:ea typeface="Times New Roman" panose="02020603050405020304" pitchFamily="18" charset="0"/>
              </a:rPr>
              <a:t>Ongoing Initiatives</a:t>
            </a:r>
          </a:p>
        </p:txBody>
      </p:sp>
      <p:cxnSp>
        <p:nvCxnSpPr>
          <p:cNvPr id="30" name="Straight Connector 29">
            <a:extLst>
              <a:ext uri="{FF2B5EF4-FFF2-40B4-BE49-F238E27FC236}">
                <a16:creationId xmlns:a16="http://schemas.microsoft.com/office/drawing/2014/main" id="{F756B5B7-9C97-3F86-0BA0-70B4423EB4D0}"/>
              </a:ext>
            </a:extLst>
          </p:cNvPr>
          <p:cNvCxnSpPr>
            <a:cxnSpLocks/>
          </p:cNvCxnSpPr>
          <p:nvPr/>
        </p:nvCxnSpPr>
        <p:spPr>
          <a:xfrm>
            <a:off x="488378" y="2192501"/>
            <a:ext cx="522242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C8C89ED-61B2-E9D4-E133-8E4FCAF48C17}"/>
              </a:ext>
            </a:extLst>
          </p:cNvPr>
          <p:cNvCxnSpPr>
            <a:cxnSpLocks/>
          </p:cNvCxnSpPr>
          <p:nvPr/>
        </p:nvCxnSpPr>
        <p:spPr>
          <a:xfrm>
            <a:off x="488378" y="3120248"/>
            <a:ext cx="522242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3FFCE2BC-59D0-3083-BDF0-71BEE5323375}"/>
              </a:ext>
            </a:extLst>
          </p:cNvPr>
          <p:cNvCxnSpPr>
            <a:cxnSpLocks/>
          </p:cNvCxnSpPr>
          <p:nvPr/>
        </p:nvCxnSpPr>
        <p:spPr>
          <a:xfrm>
            <a:off x="488378" y="4047995"/>
            <a:ext cx="522242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F5773AE3-7922-8DE9-C309-E018A4D30486}"/>
              </a:ext>
            </a:extLst>
          </p:cNvPr>
          <p:cNvCxnSpPr>
            <a:cxnSpLocks/>
          </p:cNvCxnSpPr>
          <p:nvPr/>
        </p:nvCxnSpPr>
        <p:spPr>
          <a:xfrm>
            <a:off x="488378" y="4975742"/>
            <a:ext cx="522242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4" name="Content Placeholder 2">
            <a:extLst>
              <a:ext uri="{FF2B5EF4-FFF2-40B4-BE49-F238E27FC236}">
                <a16:creationId xmlns:a16="http://schemas.microsoft.com/office/drawing/2014/main" id="{6EC6C3FE-3D6D-2E14-A002-08B462FDEA95}"/>
              </a:ext>
            </a:extLst>
          </p:cNvPr>
          <p:cNvSpPr txBox="1">
            <a:spLocks/>
          </p:cNvSpPr>
          <p:nvPr/>
        </p:nvSpPr>
        <p:spPr>
          <a:xfrm>
            <a:off x="587299" y="1531968"/>
            <a:ext cx="709388" cy="393319"/>
          </a:xfrm>
          <a:prstGeom prst="rect">
            <a:avLst/>
          </a:prstGeom>
        </p:spPr>
        <p:txBody>
          <a:bodyPr vert="horz" lIns="0" tIns="45720" rIns="91440" bIns="4572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US" sz="3400" b="1" dirty="0">
                <a:solidFill>
                  <a:srgbClr val="3765A1"/>
                </a:solidFill>
                <a:ea typeface="Times New Roman" panose="02020603050405020304" pitchFamily="18" charset="0"/>
              </a:rPr>
              <a:t>01</a:t>
            </a:r>
          </a:p>
        </p:txBody>
      </p:sp>
      <p:sp>
        <p:nvSpPr>
          <p:cNvPr id="35" name="Content Placeholder 2">
            <a:extLst>
              <a:ext uri="{FF2B5EF4-FFF2-40B4-BE49-F238E27FC236}">
                <a16:creationId xmlns:a16="http://schemas.microsoft.com/office/drawing/2014/main" id="{2E6A6EDE-34C5-33AE-3271-8159435A32D9}"/>
              </a:ext>
            </a:extLst>
          </p:cNvPr>
          <p:cNvSpPr txBox="1">
            <a:spLocks/>
          </p:cNvSpPr>
          <p:nvPr/>
        </p:nvSpPr>
        <p:spPr>
          <a:xfrm>
            <a:off x="587299" y="2459715"/>
            <a:ext cx="709388" cy="393319"/>
          </a:xfrm>
          <a:prstGeom prst="rect">
            <a:avLst/>
          </a:prstGeom>
        </p:spPr>
        <p:txBody>
          <a:bodyPr vert="horz" lIns="0" tIns="45720" rIns="91440" bIns="4572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US" sz="3400" b="1" dirty="0">
                <a:solidFill>
                  <a:schemeClr val="accent3"/>
                </a:solidFill>
                <a:ea typeface="Times New Roman" panose="02020603050405020304" pitchFamily="18" charset="0"/>
              </a:rPr>
              <a:t>02</a:t>
            </a:r>
          </a:p>
        </p:txBody>
      </p:sp>
      <p:sp>
        <p:nvSpPr>
          <p:cNvPr id="36" name="Content Placeholder 2">
            <a:extLst>
              <a:ext uri="{FF2B5EF4-FFF2-40B4-BE49-F238E27FC236}">
                <a16:creationId xmlns:a16="http://schemas.microsoft.com/office/drawing/2014/main" id="{C1ADE613-DB00-F1C0-1B56-CFBD704398DF}"/>
              </a:ext>
            </a:extLst>
          </p:cNvPr>
          <p:cNvSpPr txBox="1">
            <a:spLocks/>
          </p:cNvSpPr>
          <p:nvPr/>
        </p:nvSpPr>
        <p:spPr>
          <a:xfrm>
            <a:off x="587299" y="3387462"/>
            <a:ext cx="709388" cy="393319"/>
          </a:xfrm>
          <a:prstGeom prst="rect">
            <a:avLst/>
          </a:prstGeom>
        </p:spPr>
        <p:txBody>
          <a:bodyPr vert="horz" lIns="0" tIns="45720" rIns="91440" bIns="4572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US" sz="3400" b="1" dirty="0">
                <a:solidFill>
                  <a:srgbClr val="3765A1"/>
                </a:solidFill>
                <a:ea typeface="Times New Roman" panose="02020603050405020304" pitchFamily="18" charset="0"/>
              </a:rPr>
              <a:t>03</a:t>
            </a:r>
          </a:p>
        </p:txBody>
      </p:sp>
      <p:sp>
        <p:nvSpPr>
          <p:cNvPr id="37" name="Content Placeholder 2">
            <a:extLst>
              <a:ext uri="{FF2B5EF4-FFF2-40B4-BE49-F238E27FC236}">
                <a16:creationId xmlns:a16="http://schemas.microsoft.com/office/drawing/2014/main" id="{A8613D64-AFE9-4ADF-3054-9481D7B13CB4}"/>
              </a:ext>
            </a:extLst>
          </p:cNvPr>
          <p:cNvSpPr txBox="1">
            <a:spLocks/>
          </p:cNvSpPr>
          <p:nvPr/>
        </p:nvSpPr>
        <p:spPr>
          <a:xfrm>
            <a:off x="587299" y="4315209"/>
            <a:ext cx="709388" cy="393319"/>
          </a:xfrm>
          <a:prstGeom prst="rect">
            <a:avLst/>
          </a:prstGeom>
        </p:spPr>
        <p:txBody>
          <a:bodyPr vert="horz" lIns="0" tIns="45720" rIns="91440" bIns="4572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US" sz="3400" b="1" dirty="0">
                <a:solidFill>
                  <a:schemeClr val="accent3"/>
                </a:solidFill>
                <a:ea typeface="Times New Roman" panose="02020603050405020304" pitchFamily="18" charset="0"/>
              </a:rPr>
              <a:t>04</a:t>
            </a:r>
          </a:p>
        </p:txBody>
      </p:sp>
      <p:sp>
        <p:nvSpPr>
          <p:cNvPr id="38" name="Content Placeholder 2">
            <a:extLst>
              <a:ext uri="{FF2B5EF4-FFF2-40B4-BE49-F238E27FC236}">
                <a16:creationId xmlns:a16="http://schemas.microsoft.com/office/drawing/2014/main" id="{44F07159-C059-0965-9A64-229445EEC6D5}"/>
              </a:ext>
            </a:extLst>
          </p:cNvPr>
          <p:cNvSpPr txBox="1">
            <a:spLocks/>
          </p:cNvSpPr>
          <p:nvPr/>
        </p:nvSpPr>
        <p:spPr>
          <a:xfrm>
            <a:off x="587299" y="5242959"/>
            <a:ext cx="709388" cy="393319"/>
          </a:xfrm>
          <a:prstGeom prst="rect">
            <a:avLst/>
          </a:prstGeom>
        </p:spPr>
        <p:txBody>
          <a:bodyPr vert="horz" lIns="0" tIns="45720" rIns="91440" bIns="4572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US" sz="3400" b="1" dirty="0">
                <a:solidFill>
                  <a:srgbClr val="3765A1"/>
                </a:solidFill>
                <a:ea typeface="Times New Roman" panose="02020603050405020304" pitchFamily="18" charset="0"/>
              </a:rPr>
              <a:t>05</a:t>
            </a:r>
          </a:p>
        </p:txBody>
      </p:sp>
      <p:cxnSp>
        <p:nvCxnSpPr>
          <p:cNvPr id="40" name="Straight Connector 39">
            <a:extLst>
              <a:ext uri="{FF2B5EF4-FFF2-40B4-BE49-F238E27FC236}">
                <a16:creationId xmlns:a16="http://schemas.microsoft.com/office/drawing/2014/main" id="{8F760839-2837-B4D6-221B-90E2EC233D60}"/>
              </a:ext>
            </a:extLst>
          </p:cNvPr>
          <p:cNvCxnSpPr>
            <a:cxnSpLocks/>
          </p:cNvCxnSpPr>
          <p:nvPr/>
        </p:nvCxnSpPr>
        <p:spPr>
          <a:xfrm>
            <a:off x="6096000" y="1424826"/>
            <a:ext cx="0" cy="43697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9" name="Content Placeholder 2">
            <a:extLst>
              <a:ext uri="{FF2B5EF4-FFF2-40B4-BE49-F238E27FC236}">
                <a16:creationId xmlns:a16="http://schemas.microsoft.com/office/drawing/2014/main" id="{63B46727-89F7-60A7-6FE9-61DE21077B49}"/>
              </a:ext>
            </a:extLst>
          </p:cNvPr>
          <p:cNvSpPr txBox="1">
            <a:spLocks/>
          </p:cNvSpPr>
          <p:nvPr/>
        </p:nvSpPr>
        <p:spPr>
          <a:xfrm>
            <a:off x="7380261" y="3388461"/>
            <a:ext cx="4200074" cy="393317"/>
          </a:xfrm>
          <a:prstGeom prst="rect">
            <a:avLst/>
          </a:prstGeom>
        </p:spPr>
        <p:txBody>
          <a:bodyPr vert="horz" lIns="91440" tIns="45720" rIns="91440" bIns="4572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1800" dirty="0">
              <a:solidFill>
                <a:schemeClr val="tx1">
                  <a:lumMod val="85000"/>
                  <a:lumOff val="15000"/>
                </a:schemeClr>
              </a:solidFill>
              <a:ea typeface="Times New Roman" panose="02020603050405020304" pitchFamily="18" charset="0"/>
            </a:endParaRPr>
          </a:p>
        </p:txBody>
      </p:sp>
      <p:sp>
        <p:nvSpPr>
          <p:cNvPr id="60" name="Content Placeholder 2">
            <a:extLst>
              <a:ext uri="{FF2B5EF4-FFF2-40B4-BE49-F238E27FC236}">
                <a16:creationId xmlns:a16="http://schemas.microsoft.com/office/drawing/2014/main" id="{E7F8FDEB-E350-62A6-68C7-2F3390519C23}"/>
              </a:ext>
            </a:extLst>
          </p:cNvPr>
          <p:cNvSpPr txBox="1">
            <a:spLocks/>
          </p:cNvSpPr>
          <p:nvPr/>
        </p:nvSpPr>
        <p:spPr>
          <a:xfrm>
            <a:off x="7380260" y="4316208"/>
            <a:ext cx="4200075" cy="393317"/>
          </a:xfrm>
          <a:prstGeom prst="rect">
            <a:avLst/>
          </a:prstGeom>
        </p:spPr>
        <p:txBody>
          <a:bodyPr vert="horz" lIns="91440" tIns="45720" rIns="91440" bIns="4572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1800" dirty="0">
              <a:solidFill>
                <a:schemeClr val="tx1">
                  <a:lumMod val="85000"/>
                  <a:lumOff val="15000"/>
                </a:schemeClr>
              </a:solidFill>
              <a:ea typeface="Times New Roman" panose="02020603050405020304" pitchFamily="18" charset="0"/>
            </a:endParaRPr>
          </a:p>
        </p:txBody>
      </p:sp>
      <p:sp>
        <p:nvSpPr>
          <p:cNvPr id="61" name="Content Placeholder 2">
            <a:extLst>
              <a:ext uri="{FF2B5EF4-FFF2-40B4-BE49-F238E27FC236}">
                <a16:creationId xmlns:a16="http://schemas.microsoft.com/office/drawing/2014/main" id="{E2E2BA70-A582-61C6-5FE6-86010314C9B8}"/>
              </a:ext>
            </a:extLst>
          </p:cNvPr>
          <p:cNvSpPr txBox="1">
            <a:spLocks/>
          </p:cNvSpPr>
          <p:nvPr/>
        </p:nvSpPr>
        <p:spPr>
          <a:xfrm>
            <a:off x="7380260" y="5243959"/>
            <a:ext cx="4200074" cy="393317"/>
          </a:xfrm>
          <a:prstGeom prst="rect">
            <a:avLst/>
          </a:prstGeom>
        </p:spPr>
        <p:txBody>
          <a:bodyPr vert="horz" lIns="91440" tIns="45720" rIns="91440" bIns="4572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1800" dirty="0">
              <a:solidFill>
                <a:schemeClr val="tx1">
                  <a:lumMod val="85000"/>
                  <a:lumOff val="15000"/>
                </a:schemeClr>
              </a:solidFill>
              <a:ea typeface="Times New Roman" panose="02020603050405020304" pitchFamily="18" charset="0"/>
            </a:endParaRPr>
          </a:p>
        </p:txBody>
      </p:sp>
      <p:cxnSp>
        <p:nvCxnSpPr>
          <p:cNvPr id="62" name="Straight Connector 61">
            <a:extLst>
              <a:ext uri="{FF2B5EF4-FFF2-40B4-BE49-F238E27FC236}">
                <a16:creationId xmlns:a16="http://schemas.microsoft.com/office/drawing/2014/main" id="{5236B3D6-3368-2B89-1126-CE93FF1A9EA0}"/>
              </a:ext>
            </a:extLst>
          </p:cNvPr>
          <p:cNvCxnSpPr>
            <a:cxnSpLocks/>
          </p:cNvCxnSpPr>
          <p:nvPr/>
        </p:nvCxnSpPr>
        <p:spPr>
          <a:xfrm>
            <a:off x="6481199" y="2193500"/>
            <a:ext cx="522242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02ADE445-13FE-43F9-9DE0-32B005A1EC54}"/>
              </a:ext>
            </a:extLst>
          </p:cNvPr>
          <p:cNvCxnSpPr>
            <a:cxnSpLocks/>
          </p:cNvCxnSpPr>
          <p:nvPr/>
        </p:nvCxnSpPr>
        <p:spPr>
          <a:xfrm>
            <a:off x="6481199" y="3120248"/>
            <a:ext cx="522242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83A64077-68F4-47DA-A610-DDF9B9F3E7A1}"/>
              </a:ext>
            </a:extLst>
          </p:cNvPr>
          <p:cNvCxnSpPr>
            <a:cxnSpLocks/>
          </p:cNvCxnSpPr>
          <p:nvPr/>
        </p:nvCxnSpPr>
        <p:spPr>
          <a:xfrm>
            <a:off x="6481199" y="4048994"/>
            <a:ext cx="522242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C9E1FEC7-9AF6-B056-588C-55C5A0FFABFA}"/>
              </a:ext>
            </a:extLst>
          </p:cNvPr>
          <p:cNvCxnSpPr>
            <a:cxnSpLocks/>
          </p:cNvCxnSpPr>
          <p:nvPr/>
        </p:nvCxnSpPr>
        <p:spPr>
          <a:xfrm>
            <a:off x="6481199" y="4976741"/>
            <a:ext cx="522242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6" name="Content Placeholder 2">
            <a:extLst>
              <a:ext uri="{FF2B5EF4-FFF2-40B4-BE49-F238E27FC236}">
                <a16:creationId xmlns:a16="http://schemas.microsoft.com/office/drawing/2014/main" id="{9C876C97-184C-1E98-199A-29735C53DA8A}"/>
              </a:ext>
            </a:extLst>
          </p:cNvPr>
          <p:cNvSpPr txBox="1">
            <a:spLocks/>
          </p:cNvSpPr>
          <p:nvPr/>
        </p:nvSpPr>
        <p:spPr>
          <a:xfrm>
            <a:off x="6600668" y="1532967"/>
            <a:ext cx="709388" cy="393319"/>
          </a:xfrm>
          <a:prstGeom prst="rect">
            <a:avLst/>
          </a:prstGeom>
        </p:spPr>
        <p:txBody>
          <a:bodyPr vert="horz" lIns="0" tIns="45720" rIns="91440" bIns="4572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US" sz="3400" b="1" dirty="0">
                <a:solidFill>
                  <a:srgbClr val="3765A1"/>
                </a:solidFill>
                <a:ea typeface="Times New Roman" panose="02020603050405020304" pitchFamily="18" charset="0"/>
              </a:rPr>
              <a:t>06</a:t>
            </a:r>
          </a:p>
        </p:txBody>
      </p:sp>
      <p:sp>
        <p:nvSpPr>
          <p:cNvPr id="4" name="Content Placeholder 2">
            <a:extLst>
              <a:ext uri="{FF2B5EF4-FFF2-40B4-BE49-F238E27FC236}">
                <a16:creationId xmlns:a16="http://schemas.microsoft.com/office/drawing/2014/main" id="{356FFDFA-17E0-46F5-3979-3D1622760782}"/>
              </a:ext>
            </a:extLst>
          </p:cNvPr>
          <p:cNvSpPr txBox="1">
            <a:spLocks/>
          </p:cNvSpPr>
          <p:nvPr/>
        </p:nvSpPr>
        <p:spPr>
          <a:xfrm>
            <a:off x="7683879" y="1789559"/>
            <a:ext cx="4200074" cy="393317"/>
          </a:xfrm>
          <a:prstGeom prst="rect">
            <a:avLst/>
          </a:prstGeom>
        </p:spPr>
        <p:txBody>
          <a:bodyPr vert="horz" lIns="91440" tIns="45720" rIns="91440" bIns="4572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dirty="0">
                <a:solidFill>
                  <a:schemeClr val="tx1">
                    <a:lumMod val="85000"/>
                    <a:lumOff val="15000"/>
                  </a:schemeClr>
                </a:solidFill>
                <a:ea typeface="Times New Roman" panose="02020603050405020304" pitchFamily="18" charset="0"/>
              </a:rPr>
              <a:t>ISS Scores</a:t>
            </a:r>
          </a:p>
        </p:txBody>
      </p:sp>
      <p:sp>
        <p:nvSpPr>
          <p:cNvPr id="10" name="Content Placeholder 2">
            <a:extLst>
              <a:ext uri="{FF2B5EF4-FFF2-40B4-BE49-F238E27FC236}">
                <a16:creationId xmlns:a16="http://schemas.microsoft.com/office/drawing/2014/main" id="{3199ACC8-08F2-40E6-9299-EB8122B7D084}"/>
              </a:ext>
            </a:extLst>
          </p:cNvPr>
          <p:cNvSpPr txBox="1">
            <a:spLocks/>
          </p:cNvSpPr>
          <p:nvPr/>
        </p:nvSpPr>
        <p:spPr>
          <a:xfrm>
            <a:off x="6605268" y="2537808"/>
            <a:ext cx="709388" cy="393319"/>
          </a:xfrm>
          <a:prstGeom prst="rect">
            <a:avLst/>
          </a:prstGeom>
        </p:spPr>
        <p:txBody>
          <a:bodyPr vert="horz" lIns="0" tIns="45720" rIns="91440" bIns="4572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US" sz="3400" b="1" dirty="0">
                <a:solidFill>
                  <a:schemeClr val="accent3"/>
                </a:solidFill>
                <a:ea typeface="Times New Roman" panose="02020603050405020304" pitchFamily="18" charset="0"/>
              </a:rPr>
              <a:t>07</a:t>
            </a:r>
          </a:p>
        </p:txBody>
      </p:sp>
      <p:sp>
        <p:nvSpPr>
          <p:cNvPr id="11" name="Content Placeholder 2">
            <a:extLst>
              <a:ext uri="{FF2B5EF4-FFF2-40B4-BE49-F238E27FC236}">
                <a16:creationId xmlns:a16="http://schemas.microsoft.com/office/drawing/2014/main" id="{E04B5676-287E-1046-2986-9AA204718B74}"/>
              </a:ext>
            </a:extLst>
          </p:cNvPr>
          <p:cNvSpPr txBox="1">
            <a:spLocks/>
          </p:cNvSpPr>
          <p:nvPr/>
        </p:nvSpPr>
        <p:spPr>
          <a:xfrm>
            <a:off x="7683879" y="2513640"/>
            <a:ext cx="4200074" cy="393317"/>
          </a:xfrm>
          <a:prstGeom prst="rect">
            <a:avLst/>
          </a:prstGeom>
        </p:spPr>
        <p:txBody>
          <a:bodyPr vert="horz" lIns="91440" tIns="45720" rIns="91440" bIns="4572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dirty="0">
                <a:solidFill>
                  <a:schemeClr val="tx1">
                    <a:lumMod val="85000"/>
                    <a:lumOff val="15000"/>
                  </a:schemeClr>
                </a:solidFill>
                <a:ea typeface="Times New Roman" panose="02020603050405020304" pitchFamily="18" charset="0"/>
              </a:rPr>
              <a:t>Appendix</a:t>
            </a:r>
          </a:p>
        </p:txBody>
      </p:sp>
      <p:sp>
        <p:nvSpPr>
          <p:cNvPr id="5" name="Content Placeholder 2">
            <a:extLst>
              <a:ext uri="{FF2B5EF4-FFF2-40B4-BE49-F238E27FC236}">
                <a16:creationId xmlns:a16="http://schemas.microsoft.com/office/drawing/2014/main" id="{1B51FC17-4DD9-8BDD-2464-B9A39911E9FB}"/>
              </a:ext>
            </a:extLst>
          </p:cNvPr>
          <p:cNvSpPr txBox="1">
            <a:spLocks/>
          </p:cNvSpPr>
          <p:nvPr/>
        </p:nvSpPr>
        <p:spPr>
          <a:xfrm>
            <a:off x="1510728" y="5242961"/>
            <a:ext cx="4200074" cy="393317"/>
          </a:xfrm>
          <a:prstGeom prst="rect">
            <a:avLst/>
          </a:prstGeom>
        </p:spPr>
        <p:txBody>
          <a:bodyPr vert="horz" lIns="91440" tIns="45720" rIns="91440" bIns="4572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dirty="0">
                <a:solidFill>
                  <a:schemeClr val="tx1">
                    <a:lumMod val="85000"/>
                    <a:lumOff val="15000"/>
                  </a:schemeClr>
                </a:solidFill>
                <a:ea typeface="Times New Roman" panose="02020603050405020304" pitchFamily="18" charset="0"/>
              </a:rPr>
              <a:t>Costs</a:t>
            </a:r>
          </a:p>
        </p:txBody>
      </p:sp>
    </p:spTree>
    <p:extLst>
      <p:ext uri="{BB962C8B-B14F-4D97-AF65-F5344CB8AC3E}">
        <p14:creationId xmlns:p14="http://schemas.microsoft.com/office/powerpoint/2010/main" val="3836360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9D98801D-2FD5-26CA-AAAE-9E6FF459493A}"/>
              </a:ext>
            </a:extLst>
          </p:cNvPr>
          <p:cNvSpPr>
            <a:spLocks noGrp="1"/>
          </p:cNvSpPr>
          <p:nvPr>
            <p:ph type="sldNum" sz="quarter" idx="4"/>
          </p:nvPr>
        </p:nvSpPr>
        <p:spPr/>
        <p:txBody>
          <a:bodyPr/>
          <a:lstStyle/>
          <a:p>
            <a:fld id="{91BA51A8-F229-4BDE-B1A4-268F475480CD}" type="slidenum">
              <a:rPr lang="en-US" smtClean="0"/>
              <a:pPr/>
              <a:t>3</a:t>
            </a:fld>
            <a:endParaRPr lang="en-US" dirty="0"/>
          </a:p>
        </p:txBody>
      </p:sp>
      <p:sp>
        <p:nvSpPr>
          <p:cNvPr id="9" name="Rectangle 8">
            <a:extLst>
              <a:ext uri="{FF2B5EF4-FFF2-40B4-BE49-F238E27FC236}">
                <a16:creationId xmlns:a16="http://schemas.microsoft.com/office/drawing/2014/main" id="{4DF29135-7A78-5F41-B396-89C417837A1A}"/>
              </a:ext>
            </a:extLst>
          </p:cNvPr>
          <p:cNvSpPr/>
          <p:nvPr/>
        </p:nvSpPr>
        <p:spPr>
          <a:xfrm>
            <a:off x="0" y="987443"/>
            <a:ext cx="4078705" cy="455218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2">
                  <a:lumMod val="50000"/>
                </a:schemeClr>
              </a:solidFill>
            </a:endParaRPr>
          </a:p>
        </p:txBody>
      </p:sp>
      <p:sp>
        <p:nvSpPr>
          <p:cNvPr id="10" name="Rectangle 9">
            <a:extLst>
              <a:ext uri="{FF2B5EF4-FFF2-40B4-BE49-F238E27FC236}">
                <a16:creationId xmlns:a16="http://schemas.microsoft.com/office/drawing/2014/main" id="{B5CE23DF-ED5E-F1AF-FB69-8882CC1DE163}"/>
              </a:ext>
            </a:extLst>
          </p:cNvPr>
          <p:cNvSpPr/>
          <p:nvPr/>
        </p:nvSpPr>
        <p:spPr>
          <a:xfrm>
            <a:off x="535642" y="3263536"/>
            <a:ext cx="3007419" cy="17566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rtlCol="0" anchor="ctr"/>
          <a:lstStyle/>
          <a:p>
            <a:pPr>
              <a:spcAft>
                <a:spcPts val="600"/>
              </a:spcAft>
            </a:pPr>
            <a:r>
              <a:rPr lang="en-US" sz="2600" b="1" dirty="0">
                <a:solidFill>
                  <a:schemeClr val="bg1"/>
                </a:solidFill>
              </a:rPr>
              <a:t>2024  </a:t>
            </a:r>
          </a:p>
          <a:p>
            <a:pPr>
              <a:spcAft>
                <a:spcPts val="600"/>
              </a:spcAft>
            </a:pPr>
            <a:r>
              <a:rPr lang="en-US" sz="2600" b="1" dirty="0">
                <a:solidFill>
                  <a:schemeClr val="bg1"/>
                </a:solidFill>
              </a:rPr>
              <a:t>Climate-Related Rule: </a:t>
            </a:r>
          </a:p>
          <a:p>
            <a:pPr>
              <a:spcAft>
                <a:spcPts val="600"/>
              </a:spcAft>
            </a:pPr>
            <a:r>
              <a:rPr lang="en-US" sz="2600" b="1" dirty="0">
                <a:solidFill>
                  <a:schemeClr val="bg1"/>
                </a:solidFill>
              </a:rPr>
              <a:t>General Pause</a:t>
            </a:r>
            <a:endParaRPr lang="en-US" sz="1600" b="1" dirty="0">
              <a:solidFill>
                <a:schemeClr val="bg1"/>
              </a:solidFill>
            </a:endParaRPr>
          </a:p>
          <a:p>
            <a:pPr>
              <a:spcAft>
                <a:spcPts val="600"/>
              </a:spcAft>
            </a:pPr>
            <a:r>
              <a:rPr lang="en-US" sz="1600" dirty="0">
                <a:solidFill>
                  <a:schemeClr val="bg1"/>
                </a:solidFill>
              </a:rPr>
              <a:t>(Per SEC Counsel)</a:t>
            </a:r>
          </a:p>
        </p:txBody>
      </p:sp>
      <p:cxnSp>
        <p:nvCxnSpPr>
          <p:cNvPr id="11" name="Straight Connector 10">
            <a:extLst>
              <a:ext uri="{FF2B5EF4-FFF2-40B4-BE49-F238E27FC236}">
                <a16:creationId xmlns:a16="http://schemas.microsoft.com/office/drawing/2014/main" id="{4FF289C4-6F27-F4EF-6BD3-A948D37AA2F1}"/>
              </a:ext>
            </a:extLst>
          </p:cNvPr>
          <p:cNvCxnSpPr>
            <a:cxnSpLocks/>
          </p:cNvCxnSpPr>
          <p:nvPr/>
        </p:nvCxnSpPr>
        <p:spPr>
          <a:xfrm>
            <a:off x="579996" y="3055354"/>
            <a:ext cx="2921192"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raphic 11">
            <a:extLst>
              <a:ext uri="{FF2B5EF4-FFF2-40B4-BE49-F238E27FC236}">
                <a16:creationId xmlns:a16="http://schemas.microsoft.com/office/drawing/2014/main" id="{E219D3B1-C15A-6449-260B-E72E2148559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79996" y="1848660"/>
            <a:ext cx="899887" cy="899887"/>
          </a:xfrm>
          <a:prstGeom prst="rect">
            <a:avLst/>
          </a:prstGeom>
        </p:spPr>
      </p:pic>
      <p:sp>
        <p:nvSpPr>
          <p:cNvPr id="15" name="Rectangle 14">
            <a:extLst>
              <a:ext uri="{FF2B5EF4-FFF2-40B4-BE49-F238E27FC236}">
                <a16:creationId xmlns:a16="http://schemas.microsoft.com/office/drawing/2014/main" id="{B25EC2EB-A59E-D419-167F-849B5AAEE327}"/>
              </a:ext>
            </a:extLst>
          </p:cNvPr>
          <p:cNvSpPr/>
          <p:nvPr/>
        </p:nvSpPr>
        <p:spPr>
          <a:xfrm>
            <a:off x="4226020" y="758843"/>
            <a:ext cx="7270371" cy="457200"/>
          </a:xfrm>
          <a:prstGeom prst="rect">
            <a:avLst/>
          </a:prstGeom>
          <a:solidFill>
            <a:srgbClr val="1433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bg1"/>
                </a:solidFill>
              </a:rPr>
              <a:t>SEC Climate-Related Rule Disclosures: Unlikely To Take Effect</a:t>
            </a:r>
          </a:p>
        </p:txBody>
      </p:sp>
      <p:sp>
        <p:nvSpPr>
          <p:cNvPr id="16" name="Content Placeholder 2">
            <a:extLst>
              <a:ext uri="{FF2B5EF4-FFF2-40B4-BE49-F238E27FC236}">
                <a16:creationId xmlns:a16="http://schemas.microsoft.com/office/drawing/2014/main" id="{07E34888-BB0B-E1F5-F1D3-DC2F118E0B3A}"/>
              </a:ext>
            </a:extLst>
          </p:cNvPr>
          <p:cNvSpPr txBox="1">
            <a:spLocks/>
          </p:cNvSpPr>
          <p:nvPr/>
        </p:nvSpPr>
        <p:spPr>
          <a:xfrm>
            <a:off x="4341633" y="1401010"/>
            <a:ext cx="7270371" cy="1347537"/>
          </a:xfrm>
          <a:prstGeom prst="rect">
            <a:avLst/>
          </a:prstGeom>
        </p:spPr>
        <p:txBody>
          <a:bodyPr vert="horz" lIns="0" tIns="0" rIns="0" bIns="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74320" indent="-274320">
              <a:lnSpc>
                <a:spcPct val="100000"/>
              </a:lnSpc>
              <a:spcBef>
                <a:spcPts val="0"/>
              </a:spcBef>
              <a:spcAft>
                <a:spcPts val="600"/>
              </a:spcAft>
              <a:buClr>
                <a:schemeClr val="accent2"/>
              </a:buClr>
              <a:buFont typeface="Montserrat" panose="00000500000000000000" pitchFamily="2" charset="0"/>
              <a:buChar char="◆"/>
            </a:pPr>
            <a:r>
              <a:rPr lang="en-US" sz="1400" dirty="0">
                <a:solidFill>
                  <a:schemeClr val="tx2">
                    <a:lumMod val="50000"/>
                  </a:schemeClr>
                </a:solidFill>
                <a:ea typeface="Times New Roman" panose="02020603050405020304" pitchFamily="18" charset="0"/>
              </a:rPr>
              <a:t>Ongoing litigation by various groups</a:t>
            </a:r>
          </a:p>
          <a:p>
            <a:pPr marL="0" indent="0">
              <a:lnSpc>
                <a:spcPct val="100000"/>
              </a:lnSpc>
              <a:spcBef>
                <a:spcPts val="0"/>
              </a:spcBef>
              <a:spcAft>
                <a:spcPts val="600"/>
              </a:spcAft>
              <a:buClr>
                <a:schemeClr val="accent2"/>
              </a:buClr>
              <a:buNone/>
            </a:pPr>
            <a:endParaRPr lang="en-US" sz="1400" dirty="0">
              <a:solidFill>
                <a:schemeClr val="tx2">
                  <a:lumMod val="50000"/>
                </a:schemeClr>
              </a:solidFill>
              <a:ea typeface="Times New Roman" panose="02020603050405020304" pitchFamily="18" charset="0"/>
            </a:endParaRPr>
          </a:p>
          <a:p>
            <a:pPr marL="274320" indent="-274320">
              <a:lnSpc>
                <a:spcPct val="100000"/>
              </a:lnSpc>
              <a:spcBef>
                <a:spcPts val="0"/>
              </a:spcBef>
              <a:spcAft>
                <a:spcPts val="600"/>
              </a:spcAft>
              <a:buClr>
                <a:schemeClr val="accent2"/>
              </a:buClr>
              <a:buFont typeface="Montserrat" panose="00000500000000000000" pitchFamily="2" charset="0"/>
              <a:buChar char="◆"/>
            </a:pPr>
            <a:r>
              <a:rPr lang="en-US" sz="1400" dirty="0">
                <a:solidFill>
                  <a:schemeClr val="tx2">
                    <a:lumMod val="50000"/>
                  </a:schemeClr>
                </a:solidFill>
                <a:ea typeface="Times New Roman" panose="02020603050405020304" pitchFamily="18" charset="0"/>
              </a:rPr>
              <a:t>In June,, 2024, the “Chevron” doctrine was repealed, potentially limiting regulatory agencies’ authority on major questions of policy absent specific Congressional authorization</a:t>
            </a:r>
          </a:p>
          <a:p>
            <a:pPr marL="0" indent="0">
              <a:lnSpc>
                <a:spcPct val="100000"/>
              </a:lnSpc>
              <a:spcBef>
                <a:spcPts val="0"/>
              </a:spcBef>
              <a:spcAft>
                <a:spcPts val="600"/>
              </a:spcAft>
              <a:buClr>
                <a:schemeClr val="accent2"/>
              </a:buClr>
              <a:buNone/>
            </a:pPr>
            <a:endParaRPr lang="en-US" sz="1400" dirty="0">
              <a:solidFill>
                <a:schemeClr val="tx2">
                  <a:lumMod val="50000"/>
                </a:schemeClr>
              </a:solidFill>
              <a:ea typeface="Times New Roman" panose="02020603050405020304" pitchFamily="18" charset="0"/>
            </a:endParaRPr>
          </a:p>
          <a:p>
            <a:pPr marL="274320" indent="-274320">
              <a:lnSpc>
                <a:spcPct val="100000"/>
              </a:lnSpc>
              <a:spcBef>
                <a:spcPts val="0"/>
              </a:spcBef>
              <a:spcAft>
                <a:spcPts val="600"/>
              </a:spcAft>
              <a:buClr>
                <a:schemeClr val="accent2"/>
              </a:buClr>
              <a:buFont typeface="Montserrat" panose="00000500000000000000" pitchFamily="2" charset="0"/>
              <a:buChar char="◆"/>
            </a:pPr>
            <a:r>
              <a:rPr lang="en-US" sz="1400" dirty="0">
                <a:solidFill>
                  <a:schemeClr val="tx2">
                    <a:lumMod val="50000"/>
                  </a:schemeClr>
                </a:solidFill>
                <a:ea typeface="Times New Roman" panose="02020603050405020304" pitchFamily="18" charset="0"/>
              </a:rPr>
              <a:t>Most likely scenario: future climate-related disclosure will be driven by individual company decisions influenced by shareholder requests and proxy advisory recommendations</a:t>
            </a:r>
          </a:p>
        </p:txBody>
      </p:sp>
      <p:sp>
        <p:nvSpPr>
          <p:cNvPr id="2" name="Rectangle 1">
            <a:extLst>
              <a:ext uri="{FF2B5EF4-FFF2-40B4-BE49-F238E27FC236}">
                <a16:creationId xmlns:a16="http://schemas.microsoft.com/office/drawing/2014/main" id="{D0DB93CF-CAD4-1720-F878-26F54EA6EA4E}"/>
              </a:ext>
            </a:extLst>
          </p:cNvPr>
          <p:cNvSpPr/>
          <p:nvPr/>
        </p:nvSpPr>
        <p:spPr>
          <a:xfrm>
            <a:off x="4226020" y="3817626"/>
            <a:ext cx="7270371" cy="457200"/>
          </a:xfrm>
          <a:prstGeom prst="rect">
            <a:avLst/>
          </a:prstGeom>
          <a:solidFill>
            <a:srgbClr val="1433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bg1"/>
                </a:solidFill>
              </a:rPr>
              <a:t>California SB253: Not Applicable to LTC</a:t>
            </a:r>
          </a:p>
        </p:txBody>
      </p:sp>
      <p:sp>
        <p:nvSpPr>
          <p:cNvPr id="4" name="TextBox 3">
            <a:extLst>
              <a:ext uri="{FF2B5EF4-FFF2-40B4-BE49-F238E27FC236}">
                <a16:creationId xmlns:a16="http://schemas.microsoft.com/office/drawing/2014/main" id="{F8624159-076F-188B-20BB-631311D2A65B}"/>
              </a:ext>
            </a:extLst>
          </p:cNvPr>
          <p:cNvSpPr txBox="1"/>
          <p:nvPr/>
        </p:nvSpPr>
        <p:spPr>
          <a:xfrm>
            <a:off x="4226021" y="4398742"/>
            <a:ext cx="7270370" cy="1692771"/>
          </a:xfrm>
          <a:prstGeom prst="rect">
            <a:avLst/>
          </a:prstGeom>
          <a:noFill/>
        </p:spPr>
        <p:txBody>
          <a:bodyPr wrap="square">
            <a:spAutoFit/>
          </a:bodyPr>
          <a:lstStyle/>
          <a:p>
            <a:pPr marL="274320" indent="-274320">
              <a:lnSpc>
                <a:spcPct val="100000"/>
              </a:lnSpc>
              <a:spcBef>
                <a:spcPts val="0"/>
              </a:spcBef>
              <a:spcAft>
                <a:spcPts val="600"/>
              </a:spcAft>
              <a:buClr>
                <a:schemeClr val="accent2"/>
              </a:buClr>
              <a:buFont typeface="Montserrat" panose="00000500000000000000" pitchFamily="2" charset="0"/>
              <a:buChar char="◆"/>
            </a:pPr>
            <a:r>
              <a:rPr lang="en-US" sz="1400" dirty="0">
                <a:solidFill>
                  <a:schemeClr val="tx2">
                    <a:lumMod val="50000"/>
                  </a:schemeClr>
                </a:solidFill>
                <a:ea typeface="Times New Roman" panose="02020603050405020304" pitchFamily="18" charset="0"/>
              </a:rPr>
              <a:t>Last year California adopted its own version of climate-related disclosure</a:t>
            </a:r>
          </a:p>
          <a:p>
            <a:pPr marL="274320" indent="-274320">
              <a:lnSpc>
                <a:spcPct val="100000"/>
              </a:lnSpc>
              <a:spcBef>
                <a:spcPts val="0"/>
              </a:spcBef>
              <a:spcAft>
                <a:spcPts val="600"/>
              </a:spcAft>
              <a:buClr>
                <a:schemeClr val="accent2"/>
              </a:buClr>
              <a:buFont typeface="Montserrat" panose="00000500000000000000" pitchFamily="2" charset="0"/>
              <a:buChar char="◆"/>
            </a:pPr>
            <a:endParaRPr lang="en-US" sz="1400" dirty="0">
              <a:solidFill>
                <a:schemeClr val="tx2">
                  <a:lumMod val="50000"/>
                </a:schemeClr>
              </a:solidFill>
              <a:ea typeface="Times New Roman" panose="02020603050405020304" pitchFamily="18" charset="0"/>
            </a:endParaRPr>
          </a:p>
          <a:p>
            <a:pPr marL="274320" indent="-274320">
              <a:lnSpc>
                <a:spcPct val="100000"/>
              </a:lnSpc>
              <a:spcBef>
                <a:spcPts val="0"/>
              </a:spcBef>
              <a:spcAft>
                <a:spcPts val="600"/>
              </a:spcAft>
              <a:buClr>
                <a:schemeClr val="accent2"/>
              </a:buClr>
              <a:buFont typeface="Montserrat" panose="00000500000000000000" pitchFamily="2" charset="0"/>
              <a:buChar char="◆"/>
            </a:pPr>
            <a:r>
              <a:rPr lang="en-US" sz="1400" dirty="0">
                <a:solidFill>
                  <a:schemeClr val="tx2">
                    <a:lumMod val="50000"/>
                  </a:schemeClr>
                </a:solidFill>
                <a:ea typeface="Times New Roman" panose="02020603050405020304" pitchFamily="18" charset="0"/>
              </a:rPr>
              <a:t>The rules have not yet been proposed; Governor Newsom recently proposed postponing the effective date of this law by two years</a:t>
            </a:r>
          </a:p>
          <a:p>
            <a:pPr marL="274320" indent="-274320">
              <a:lnSpc>
                <a:spcPct val="100000"/>
              </a:lnSpc>
              <a:spcBef>
                <a:spcPts val="0"/>
              </a:spcBef>
              <a:spcAft>
                <a:spcPts val="600"/>
              </a:spcAft>
              <a:buClr>
                <a:schemeClr val="accent2"/>
              </a:buClr>
              <a:buFont typeface="Montserrat" panose="00000500000000000000" pitchFamily="2" charset="0"/>
              <a:buChar char="◆"/>
            </a:pPr>
            <a:endParaRPr lang="en-US" sz="1400" dirty="0">
              <a:solidFill>
                <a:schemeClr val="tx2">
                  <a:lumMod val="50000"/>
                </a:schemeClr>
              </a:solidFill>
              <a:ea typeface="Times New Roman" panose="02020603050405020304" pitchFamily="18" charset="0"/>
            </a:endParaRPr>
          </a:p>
          <a:p>
            <a:pPr marL="274320" indent="-274320">
              <a:lnSpc>
                <a:spcPct val="100000"/>
              </a:lnSpc>
              <a:spcBef>
                <a:spcPts val="0"/>
              </a:spcBef>
              <a:spcAft>
                <a:spcPts val="600"/>
              </a:spcAft>
              <a:buClr>
                <a:schemeClr val="accent2"/>
              </a:buClr>
              <a:buFont typeface="Montserrat" panose="00000500000000000000" pitchFamily="2" charset="0"/>
              <a:buChar char="◆"/>
            </a:pPr>
            <a:r>
              <a:rPr lang="en-US" sz="1400" dirty="0">
                <a:solidFill>
                  <a:schemeClr val="tx2">
                    <a:lumMod val="50000"/>
                  </a:schemeClr>
                </a:solidFill>
                <a:ea typeface="Times New Roman" panose="02020603050405020304" pitchFamily="18" charset="0"/>
              </a:rPr>
              <a:t>LTC is below relevant income thresholds; the law does not appear to apply</a:t>
            </a:r>
          </a:p>
        </p:txBody>
      </p:sp>
    </p:spTree>
    <p:extLst>
      <p:ext uri="{BB962C8B-B14F-4D97-AF65-F5344CB8AC3E}">
        <p14:creationId xmlns:p14="http://schemas.microsoft.com/office/powerpoint/2010/main" val="18343911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AA000DCD-712C-3C14-159F-E7C56A7FA3F4}"/>
              </a:ext>
            </a:extLst>
          </p:cNvPr>
          <p:cNvSpPr>
            <a:spLocks noGrp="1"/>
          </p:cNvSpPr>
          <p:nvPr>
            <p:ph idx="1"/>
          </p:nvPr>
        </p:nvSpPr>
        <p:spPr>
          <a:xfrm>
            <a:off x="495300" y="1234492"/>
            <a:ext cx="11201399" cy="4808499"/>
          </a:xfrm>
        </p:spPr>
        <p:txBody>
          <a:bodyPr/>
          <a:lstStyle/>
          <a:p>
            <a:r>
              <a:rPr lang="en-US" sz="1800" dirty="0"/>
              <a:t>We will continue to focus on our core ESG message of delivering value to our operators and shareholders by identifying cost-saving initiatives that enhance our buildings and save our operators money.</a:t>
            </a:r>
          </a:p>
          <a:p>
            <a:r>
              <a:rPr lang="en-US" sz="1800" dirty="0">
                <a:sym typeface="Wingdings" panose="05000000000000000000" pitchFamily="2" charset="2"/>
              </a:rPr>
              <a:t>We are developing an ESG Playbook to better communicate a variety of options to reduce costs for our operators. The ESG committee will consider timeline and related costs as opportunities arise. See Anthem example in appendix.</a:t>
            </a:r>
          </a:p>
          <a:p>
            <a:r>
              <a:rPr lang="en-US" sz="1800" dirty="0">
                <a:sym typeface="Wingdings" panose="05000000000000000000" pitchFamily="2" charset="2"/>
              </a:rPr>
              <a:t>We will also continue to be standup corporate citizens by taking actions within our control. Some examples include:</a:t>
            </a:r>
          </a:p>
          <a:p>
            <a:pPr lvl="1"/>
            <a:r>
              <a:rPr lang="en-US" b="1" dirty="0">
                <a:sym typeface="Wingdings" panose="05000000000000000000" pitchFamily="2" charset="2"/>
              </a:rPr>
              <a:t>E: </a:t>
            </a:r>
            <a:r>
              <a:rPr lang="en-US" dirty="0">
                <a:sym typeface="Wingdings" panose="05000000000000000000" pitchFamily="2" charset="2"/>
              </a:rPr>
              <a:t>recycling, purchasing carbon offsets, choosing an energy efficient building as new headquarters</a:t>
            </a:r>
          </a:p>
          <a:p>
            <a:pPr lvl="1"/>
            <a:r>
              <a:rPr lang="en-US" b="1" dirty="0">
                <a:sym typeface="Wingdings" panose="05000000000000000000" pitchFamily="2" charset="2"/>
              </a:rPr>
              <a:t>S: </a:t>
            </a:r>
            <a:r>
              <a:rPr lang="en-US" dirty="0">
                <a:sym typeface="Wingdings" panose="05000000000000000000" pitchFamily="2" charset="2"/>
              </a:rPr>
              <a:t>care for our employees, create an inclusive environment, support industry organizations</a:t>
            </a:r>
          </a:p>
          <a:p>
            <a:pPr lvl="1"/>
            <a:r>
              <a:rPr lang="en-US" b="1" dirty="0">
                <a:sym typeface="Wingdings" panose="05000000000000000000" pitchFamily="2" charset="2"/>
              </a:rPr>
              <a:t>G: </a:t>
            </a:r>
            <a:r>
              <a:rPr lang="en-US" dirty="0">
                <a:sym typeface="Wingdings" panose="05000000000000000000" pitchFamily="2" charset="2"/>
              </a:rPr>
              <a:t>continue with best practices for governance as determined by leadership and advised by SEC counsel</a:t>
            </a:r>
          </a:p>
          <a:p>
            <a:pPr lvl="1"/>
            <a:endParaRPr lang="en-US" dirty="0">
              <a:sym typeface="Wingdings" panose="05000000000000000000" pitchFamily="2" charset="2"/>
            </a:endParaRPr>
          </a:p>
          <a:p>
            <a:endParaRPr lang="en-US" dirty="0"/>
          </a:p>
          <a:p>
            <a:endParaRPr lang="en-US" dirty="0"/>
          </a:p>
        </p:txBody>
      </p:sp>
      <p:sp>
        <p:nvSpPr>
          <p:cNvPr id="2" name="Title 1">
            <a:extLst>
              <a:ext uri="{FF2B5EF4-FFF2-40B4-BE49-F238E27FC236}">
                <a16:creationId xmlns:a16="http://schemas.microsoft.com/office/drawing/2014/main" id="{CB2CC6BA-93B7-4E4D-71F2-397C3CB70E3F}"/>
              </a:ext>
            </a:extLst>
          </p:cNvPr>
          <p:cNvSpPr>
            <a:spLocks noGrp="1"/>
          </p:cNvSpPr>
          <p:nvPr>
            <p:ph type="title"/>
          </p:nvPr>
        </p:nvSpPr>
        <p:spPr>
          <a:xfrm>
            <a:off x="495299" y="219985"/>
            <a:ext cx="9863889" cy="720948"/>
          </a:xfrm>
        </p:spPr>
        <p:txBody>
          <a:bodyPr/>
          <a:lstStyle/>
          <a:p>
            <a:r>
              <a:rPr lang="en-US" dirty="0"/>
              <a:t>Strategy Update</a:t>
            </a:r>
          </a:p>
        </p:txBody>
      </p:sp>
      <p:sp>
        <p:nvSpPr>
          <p:cNvPr id="3" name="Slide Number Placeholder 2">
            <a:extLst>
              <a:ext uri="{FF2B5EF4-FFF2-40B4-BE49-F238E27FC236}">
                <a16:creationId xmlns:a16="http://schemas.microsoft.com/office/drawing/2014/main" id="{28A748A7-BE38-D30F-A7A5-A5D3B7F74D0B}"/>
              </a:ext>
            </a:extLst>
          </p:cNvPr>
          <p:cNvSpPr>
            <a:spLocks noGrp="1"/>
          </p:cNvSpPr>
          <p:nvPr>
            <p:ph type="sldNum" sz="quarter" idx="4"/>
          </p:nvPr>
        </p:nvSpPr>
        <p:spPr/>
        <p:txBody>
          <a:bodyPr/>
          <a:lstStyle/>
          <a:p>
            <a:fld id="{91BA51A8-F229-4BDE-B1A4-268F475480CD}" type="slidenum">
              <a:rPr lang="en-US" smtClean="0"/>
              <a:pPr/>
              <a:t>4</a:t>
            </a:fld>
            <a:endParaRPr lang="en-US" dirty="0"/>
          </a:p>
        </p:txBody>
      </p:sp>
    </p:spTree>
    <p:extLst>
      <p:ext uri="{BB962C8B-B14F-4D97-AF65-F5344CB8AC3E}">
        <p14:creationId xmlns:p14="http://schemas.microsoft.com/office/powerpoint/2010/main" val="15407546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C2393-A4B1-7079-B111-20767B0BAE62}"/>
              </a:ext>
            </a:extLst>
          </p:cNvPr>
          <p:cNvSpPr>
            <a:spLocks noGrp="1"/>
          </p:cNvSpPr>
          <p:nvPr>
            <p:ph type="title"/>
          </p:nvPr>
        </p:nvSpPr>
        <p:spPr/>
        <p:txBody>
          <a:bodyPr/>
          <a:lstStyle/>
          <a:p>
            <a:r>
              <a:rPr lang="en-US" dirty="0"/>
              <a:t>ESG-Related Cost-Saving Investments</a:t>
            </a:r>
          </a:p>
        </p:txBody>
      </p:sp>
      <p:sp>
        <p:nvSpPr>
          <p:cNvPr id="3" name="Slide Number Placeholder 2">
            <a:extLst>
              <a:ext uri="{FF2B5EF4-FFF2-40B4-BE49-F238E27FC236}">
                <a16:creationId xmlns:a16="http://schemas.microsoft.com/office/drawing/2014/main" id="{26DB7BB4-FEC1-93AA-404C-A0AD03B257D2}"/>
              </a:ext>
            </a:extLst>
          </p:cNvPr>
          <p:cNvSpPr>
            <a:spLocks noGrp="1"/>
          </p:cNvSpPr>
          <p:nvPr>
            <p:ph type="sldNum" sz="quarter" idx="4"/>
          </p:nvPr>
        </p:nvSpPr>
        <p:spPr/>
        <p:txBody>
          <a:bodyPr/>
          <a:lstStyle/>
          <a:p>
            <a:fld id="{91BA51A8-F229-4BDE-B1A4-268F475480CD}" type="slidenum">
              <a:rPr lang="en-US" smtClean="0"/>
              <a:pPr/>
              <a:t>5</a:t>
            </a:fld>
            <a:endParaRPr lang="en-US" dirty="0"/>
          </a:p>
        </p:txBody>
      </p:sp>
      <p:graphicFrame>
        <p:nvGraphicFramePr>
          <p:cNvPr id="7" name="Table 5">
            <a:extLst>
              <a:ext uri="{FF2B5EF4-FFF2-40B4-BE49-F238E27FC236}">
                <a16:creationId xmlns:a16="http://schemas.microsoft.com/office/drawing/2014/main" id="{C2C58B68-DEEA-D986-2F8F-4E34756521CE}"/>
              </a:ext>
            </a:extLst>
          </p:cNvPr>
          <p:cNvGraphicFramePr>
            <a:graphicFrameLocks/>
          </p:cNvGraphicFramePr>
          <p:nvPr>
            <p:extLst>
              <p:ext uri="{D42A27DB-BD31-4B8C-83A1-F6EECF244321}">
                <p14:modId xmlns:p14="http://schemas.microsoft.com/office/powerpoint/2010/main" val="2577642548"/>
              </p:ext>
            </p:extLst>
          </p:nvPr>
        </p:nvGraphicFramePr>
        <p:xfrm>
          <a:off x="495299" y="1310380"/>
          <a:ext cx="11292509" cy="4354924"/>
        </p:xfrm>
        <a:graphic>
          <a:graphicData uri="http://schemas.openxmlformats.org/drawingml/2006/table">
            <a:tbl>
              <a:tblPr firstRow="1" bandRow="1">
                <a:tableStyleId>{69012ECD-51FC-41F1-AA8D-1B2483CD663E}</a:tableStyleId>
              </a:tblPr>
              <a:tblGrid>
                <a:gridCol w="2515027">
                  <a:extLst>
                    <a:ext uri="{9D8B030D-6E8A-4147-A177-3AD203B41FA5}">
                      <a16:colId xmlns:a16="http://schemas.microsoft.com/office/drawing/2014/main" val="2623548115"/>
                    </a:ext>
                  </a:extLst>
                </a:gridCol>
                <a:gridCol w="3131227">
                  <a:extLst>
                    <a:ext uri="{9D8B030D-6E8A-4147-A177-3AD203B41FA5}">
                      <a16:colId xmlns:a16="http://schemas.microsoft.com/office/drawing/2014/main" val="3614897404"/>
                    </a:ext>
                  </a:extLst>
                </a:gridCol>
                <a:gridCol w="2749922">
                  <a:extLst>
                    <a:ext uri="{9D8B030D-6E8A-4147-A177-3AD203B41FA5}">
                      <a16:colId xmlns:a16="http://schemas.microsoft.com/office/drawing/2014/main" val="3848882578"/>
                    </a:ext>
                  </a:extLst>
                </a:gridCol>
                <a:gridCol w="2896333">
                  <a:extLst>
                    <a:ext uri="{9D8B030D-6E8A-4147-A177-3AD203B41FA5}">
                      <a16:colId xmlns:a16="http://schemas.microsoft.com/office/drawing/2014/main" val="3172065707"/>
                    </a:ext>
                  </a:extLst>
                </a:gridCol>
              </a:tblGrid>
              <a:tr h="578302">
                <a:tc>
                  <a:txBody>
                    <a:bodyPr/>
                    <a:lstStyle/>
                    <a:p>
                      <a:r>
                        <a:rPr lang="en-US" sz="1400" dirty="0"/>
                        <a:t>Operator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3765A1"/>
                    </a:solidFill>
                  </a:tcPr>
                </a:tc>
                <a:tc>
                  <a:txBody>
                    <a:bodyPr/>
                    <a:lstStyle/>
                    <a:p>
                      <a:r>
                        <a:rPr lang="en-US" sz="1400" dirty="0"/>
                        <a:t>Project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3765A1"/>
                    </a:solidFill>
                  </a:tcPr>
                </a:tc>
                <a:tc>
                  <a:txBody>
                    <a:bodyPr/>
                    <a:lstStyle/>
                    <a:p>
                      <a:r>
                        <a:rPr lang="en-US" sz="1400" dirty="0"/>
                        <a:t>Status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3765A1"/>
                    </a:solidFill>
                  </a:tcPr>
                </a:tc>
                <a:tc>
                  <a:txBody>
                    <a:bodyPr/>
                    <a:lstStyle/>
                    <a:p>
                      <a:r>
                        <a:rPr lang="en-US" sz="1400" dirty="0"/>
                        <a:t>Cost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3765A1"/>
                    </a:solidFill>
                  </a:tcPr>
                </a:tc>
                <a:extLst>
                  <a:ext uri="{0D108BD9-81ED-4DB2-BD59-A6C34878D82A}">
                    <a16:rowId xmlns:a16="http://schemas.microsoft.com/office/drawing/2014/main" val="2922435754"/>
                  </a:ext>
                </a:extLst>
              </a:tr>
              <a:tr h="683448">
                <a:tc>
                  <a:txBody>
                    <a:bodyPr/>
                    <a:lstStyle/>
                    <a:p>
                      <a:r>
                        <a:rPr lang="en-US" sz="1200" b="1" dirty="0">
                          <a:solidFill>
                            <a:schemeClr val="tx2">
                              <a:lumMod val="50000"/>
                            </a:schemeClr>
                          </a:solidFill>
                        </a:rPr>
                        <a:t>ALG </a:t>
                      </a:r>
                    </a:p>
                    <a:p>
                      <a:r>
                        <a:rPr lang="en-US" sz="1200" b="1" dirty="0">
                          <a:solidFill>
                            <a:schemeClr val="tx2">
                              <a:lumMod val="50000"/>
                            </a:schemeClr>
                          </a:solidFill>
                        </a:rPr>
                        <a:t>(Deerwood &amp; Spartanburg)</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2">
                              <a:lumMod val="50000"/>
                            </a:schemeClr>
                          </a:solidFill>
                          <a:effectLst/>
                          <a:latin typeface="+mn-lt"/>
                          <a:ea typeface="+mn-ea"/>
                          <a:cs typeface="+mn-cs"/>
                        </a:rPr>
                        <a:t>LED retro / upgrades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200" dirty="0">
                          <a:solidFill>
                            <a:schemeClr val="tx2">
                              <a:lumMod val="50000"/>
                            </a:schemeClr>
                          </a:solidFill>
                        </a:rPr>
                        <a:t>100% Complete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71450" indent="-171450" algn="l" defTabSz="914400" rtl="0" eaLnBrk="1" latinLnBrk="0" hangingPunct="1">
                        <a:spcAft>
                          <a:spcPts val="200"/>
                        </a:spcAft>
                        <a:buClr>
                          <a:srgbClr val="3765A1"/>
                        </a:buClr>
                        <a:buFont typeface="Montserrat" panose="00000500000000000000" pitchFamily="2" charset="0"/>
                        <a:buChar char="◆"/>
                      </a:pPr>
                      <a:r>
                        <a:rPr lang="en-US" sz="1200" kern="1200" dirty="0">
                          <a:solidFill>
                            <a:schemeClr val="tx2">
                              <a:lumMod val="50000"/>
                            </a:schemeClr>
                          </a:solidFill>
                          <a:latin typeface="+mn-lt"/>
                          <a:ea typeface="+mn-ea"/>
                          <a:cs typeface="+mn-cs"/>
                        </a:rPr>
                        <a:t>$210k  @ 6.25%</a:t>
                      </a:r>
                    </a:p>
                    <a:p>
                      <a:pPr marL="171450" indent="-171450" algn="l" defTabSz="914400" rtl="0" eaLnBrk="1" latinLnBrk="0" hangingPunct="1">
                        <a:spcAft>
                          <a:spcPts val="200"/>
                        </a:spcAft>
                        <a:buClr>
                          <a:srgbClr val="3765A1"/>
                        </a:buClr>
                        <a:buFont typeface="Montserrat" panose="00000500000000000000" pitchFamily="2" charset="0"/>
                        <a:buChar char="◆"/>
                      </a:pPr>
                      <a:r>
                        <a:rPr lang="en-US" sz="1200" kern="1200" dirty="0">
                          <a:solidFill>
                            <a:schemeClr val="tx2">
                              <a:lumMod val="50000"/>
                            </a:schemeClr>
                          </a:solidFill>
                          <a:latin typeface="+mn-lt"/>
                          <a:ea typeface="+mn-ea"/>
                          <a:cs typeface="+mn-cs"/>
                        </a:rPr>
                        <a:t>$276k @ 7.25%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961888993"/>
                  </a:ext>
                </a:extLst>
              </a:tr>
              <a:tr h="683448">
                <a:tc>
                  <a:txBody>
                    <a:bodyPr/>
                    <a:lstStyle/>
                    <a:p>
                      <a:r>
                        <a:rPr lang="en-US" sz="1200" b="1" dirty="0">
                          <a:solidFill>
                            <a:schemeClr val="tx2">
                              <a:lumMod val="50000"/>
                            </a:schemeClr>
                          </a:solidFill>
                        </a:rPr>
                        <a:t>Brookdale</a:t>
                      </a:r>
                    </a:p>
                    <a:p>
                      <a:r>
                        <a:rPr lang="en-US" sz="1200" b="1" dirty="0">
                          <a:solidFill>
                            <a:schemeClr val="tx2">
                              <a:lumMod val="50000"/>
                            </a:schemeClr>
                          </a:solidFill>
                        </a:rPr>
                        <a:t>(35 of 35 properties)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2">
                              <a:lumMod val="50000"/>
                            </a:schemeClr>
                          </a:solidFill>
                          <a:effectLst/>
                          <a:latin typeface="+mn-lt"/>
                          <a:ea typeface="+mn-ea"/>
                          <a:cs typeface="+mn-cs"/>
                        </a:rPr>
                        <a:t>LED retro/upgrades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US" sz="1200" dirty="0">
                          <a:solidFill>
                            <a:schemeClr val="tx2">
                              <a:lumMod val="50000"/>
                            </a:schemeClr>
                          </a:solidFill>
                        </a:rPr>
                        <a:t>100% Complete</a:t>
                      </a:r>
                    </a:p>
                    <a:p>
                      <a:endParaRPr lang="en-US" sz="1200" dirty="0">
                        <a:solidFill>
                          <a:schemeClr val="tx2">
                            <a:lumMod val="50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171450" indent="-171450" algn="l" defTabSz="914400" rtl="0" eaLnBrk="1" latinLnBrk="0" hangingPunct="1">
                        <a:spcAft>
                          <a:spcPts val="200"/>
                        </a:spcAft>
                        <a:buClr>
                          <a:srgbClr val="3765A1"/>
                        </a:buClr>
                        <a:buFont typeface="Montserrat" panose="00000500000000000000" pitchFamily="2" charset="0"/>
                        <a:buChar char="◆"/>
                      </a:pPr>
                      <a:r>
                        <a:rPr lang="en-US" sz="1200" kern="1200" dirty="0">
                          <a:solidFill>
                            <a:schemeClr val="tx2">
                              <a:lumMod val="50000"/>
                            </a:schemeClr>
                          </a:solidFill>
                          <a:latin typeface="+mn-lt"/>
                          <a:ea typeface="+mn-ea"/>
                          <a:cs typeface="+mn-cs"/>
                        </a:rPr>
                        <a:t>$1.4m @ 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355913847"/>
                  </a:ext>
                </a:extLst>
              </a:tr>
              <a:tr h="803242">
                <a:tc>
                  <a:txBody>
                    <a:bodyPr/>
                    <a:lstStyle/>
                    <a:p>
                      <a:r>
                        <a:rPr lang="en-US" sz="1200" b="1" dirty="0">
                          <a:solidFill>
                            <a:schemeClr val="tx2">
                              <a:lumMod val="50000"/>
                            </a:schemeClr>
                          </a:solidFill>
                        </a:rPr>
                        <a:t>HMG</a:t>
                      </a:r>
                    </a:p>
                    <a:p>
                      <a:r>
                        <a:rPr lang="en-US" sz="1200" b="1" dirty="0">
                          <a:solidFill>
                            <a:schemeClr val="tx2">
                              <a:lumMod val="50000"/>
                            </a:schemeClr>
                          </a:solidFill>
                        </a:rPr>
                        <a:t>(9 of 13 properties)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2">
                              <a:lumMod val="50000"/>
                            </a:schemeClr>
                          </a:solidFill>
                          <a:effectLst/>
                          <a:latin typeface="+mn-lt"/>
                          <a:ea typeface="+mn-ea"/>
                          <a:cs typeface="+mn-cs"/>
                        </a:rPr>
                        <a:t>LED retro/upgrades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200" kern="1200" dirty="0">
                          <a:solidFill>
                            <a:schemeClr val="tx2">
                              <a:lumMod val="50000"/>
                            </a:schemeClr>
                          </a:solidFill>
                          <a:effectLst/>
                          <a:latin typeface="+mn-lt"/>
                          <a:ea typeface="+mn-ea"/>
                          <a:cs typeface="+mn-cs"/>
                        </a:rPr>
                        <a:t>100% Complete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71450" indent="-171450" algn="l" defTabSz="914400" rtl="0" eaLnBrk="1" latinLnBrk="0" hangingPunct="1">
                        <a:spcAft>
                          <a:spcPts val="200"/>
                        </a:spcAft>
                        <a:buClr>
                          <a:srgbClr val="3765A1"/>
                        </a:buClr>
                        <a:buFont typeface="Montserrat" panose="00000500000000000000" pitchFamily="2" charset="0"/>
                        <a:buChar char="◆"/>
                      </a:pPr>
                      <a:r>
                        <a:rPr lang="en-US" sz="1200" kern="1200" dirty="0">
                          <a:solidFill>
                            <a:schemeClr val="tx2">
                              <a:lumMod val="50000"/>
                            </a:schemeClr>
                          </a:solidFill>
                          <a:latin typeface="+mn-lt"/>
                          <a:ea typeface="+mn-ea"/>
                          <a:cs typeface="+mn-cs"/>
                        </a:rPr>
                        <a:t>$864k</a:t>
                      </a:r>
                    </a:p>
                    <a:p>
                      <a:pPr marL="171450" indent="-171450" algn="l" defTabSz="914400" rtl="0" eaLnBrk="1" latinLnBrk="0" hangingPunct="1">
                        <a:spcAft>
                          <a:spcPts val="200"/>
                        </a:spcAft>
                        <a:buClr>
                          <a:srgbClr val="3765A1"/>
                        </a:buClr>
                        <a:buFont typeface="Montserrat" panose="00000500000000000000" pitchFamily="2" charset="0"/>
                        <a:buChar char="◆"/>
                      </a:pPr>
                      <a:r>
                        <a:rPr lang="en-US" sz="1200" kern="1200" dirty="0">
                          <a:solidFill>
                            <a:schemeClr val="tx2">
                              <a:lumMod val="50000"/>
                            </a:schemeClr>
                          </a:solidFill>
                          <a:latin typeface="+mn-lt"/>
                          <a:ea typeface="+mn-ea"/>
                          <a:cs typeface="+mn-cs"/>
                        </a:rPr>
                        <a:t>LTC capitalized for free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61764241"/>
                  </a:ext>
                </a:extLst>
              </a:tr>
              <a:tr h="803242">
                <a:tc>
                  <a:txBody>
                    <a:bodyPr/>
                    <a:lstStyle/>
                    <a:p>
                      <a:r>
                        <a:rPr lang="en-US" sz="1200" b="1" dirty="0">
                          <a:solidFill>
                            <a:schemeClr val="tx2">
                              <a:lumMod val="50000"/>
                            </a:schemeClr>
                          </a:solidFill>
                        </a:rPr>
                        <a:t>Encore </a:t>
                      </a:r>
                    </a:p>
                    <a:p>
                      <a:r>
                        <a:rPr lang="en-US" sz="1200" b="1" dirty="0">
                          <a:solidFill>
                            <a:schemeClr val="tx2">
                              <a:lumMod val="50000"/>
                            </a:schemeClr>
                          </a:solidFill>
                        </a:rPr>
                        <a:t>McHenry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2">
                              <a:lumMod val="50000"/>
                            </a:schemeClr>
                          </a:solidFill>
                          <a:effectLst/>
                          <a:latin typeface="+mn-lt"/>
                          <a:ea typeface="+mn-ea"/>
                          <a:cs typeface="+mn-cs"/>
                        </a:rPr>
                        <a:t>LED retro / upgrades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US" sz="1200" kern="1200" dirty="0">
                          <a:solidFill>
                            <a:schemeClr val="tx2">
                              <a:lumMod val="50000"/>
                            </a:schemeClr>
                          </a:solidFill>
                          <a:effectLst/>
                          <a:latin typeface="+mn-lt"/>
                          <a:ea typeface="+mn-ea"/>
                          <a:cs typeface="+mn-cs"/>
                        </a:rPr>
                        <a:t>100% Complete</a:t>
                      </a:r>
                    </a:p>
                    <a:p>
                      <a:r>
                        <a:rPr lang="en-US" sz="1200" kern="1200" dirty="0">
                          <a:solidFill>
                            <a:schemeClr val="tx2">
                              <a:lumMod val="50000"/>
                            </a:schemeClr>
                          </a:solidFill>
                          <a:effectLst/>
                          <a:latin typeface="+mn-lt"/>
                          <a:ea typeface="+mn-ea"/>
                          <a:cs typeface="+mn-cs"/>
                        </a:rPr>
                        <a:t>Too early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171450" indent="-171450" algn="l" defTabSz="914400" rtl="0" eaLnBrk="1" latinLnBrk="0" hangingPunct="1">
                        <a:spcAft>
                          <a:spcPts val="200"/>
                        </a:spcAft>
                        <a:buClr>
                          <a:srgbClr val="3765A1"/>
                        </a:buClr>
                        <a:buFont typeface="Montserrat" panose="00000500000000000000" pitchFamily="2" charset="0"/>
                        <a:buChar char="◆"/>
                      </a:pPr>
                      <a:r>
                        <a:rPr lang="en-US" sz="1200" kern="1200" dirty="0">
                          <a:solidFill>
                            <a:schemeClr val="tx2">
                              <a:lumMod val="50000"/>
                            </a:schemeClr>
                          </a:solidFill>
                          <a:latin typeface="+mn-lt"/>
                          <a:ea typeface="+mn-ea"/>
                          <a:cs typeface="+mn-cs"/>
                        </a:rPr>
                        <a:t>$227,000</a:t>
                      </a:r>
                    </a:p>
                    <a:p>
                      <a:pPr marL="171450" indent="-171450" algn="l" defTabSz="914400" rtl="0" eaLnBrk="1" latinLnBrk="0" hangingPunct="1">
                        <a:spcAft>
                          <a:spcPts val="200"/>
                        </a:spcAft>
                        <a:buClr>
                          <a:srgbClr val="3765A1"/>
                        </a:buClr>
                        <a:buFont typeface="Montserrat" panose="00000500000000000000" pitchFamily="2" charset="0"/>
                        <a:buChar char="◆"/>
                      </a:pPr>
                      <a:r>
                        <a:rPr lang="en-US" sz="1200" kern="1200" dirty="0">
                          <a:solidFill>
                            <a:schemeClr val="tx2">
                              <a:lumMod val="50000"/>
                            </a:schemeClr>
                          </a:solidFill>
                          <a:latin typeface="+mn-lt"/>
                          <a:ea typeface="+mn-ea"/>
                          <a:cs typeface="+mn-cs"/>
                        </a:rPr>
                        <a:t>LTC capitalized for free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57288980"/>
                  </a:ext>
                </a:extLst>
              </a:tr>
              <a:tr h="803242">
                <a:tc>
                  <a:txBody>
                    <a:bodyPr/>
                    <a:lstStyle/>
                    <a:p>
                      <a:r>
                        <a:rPr lang="en-US" sz="1200" b="1" dirty="0">
                          <a:solidFill>
                            <a:schemeClr val="tx2">
                              <a:lumMod val="50000"/>
                            </a:schemeClr>
                          </a:solidFill>
                        </a:rPr>
                        <a:t>Fundamental</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3765A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2">
                              <a:lumMod val="50000"/>
                            </a:schemeClr>
                          </a:solidFill>
                          <a:effectLst/>
                          <a:latin typeface="+mn-lt"/>
                          <a:ea typeface="+mn-ea"/>
                          <a:cs typeface="+mn-cs"/>
                        </a:rPr>
                        <a:t>LED retro / upgrades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3765A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200" kern="1200" dirty="0">
                          <a:solidFill>
                            <a:schemeClr val="tx2">
                              <a:lumMod val="50000"/>
                            </a:schemeClr>
                          </a:solidFill>
                          <a:effectLst/>
                          <a:latin typeface="+mn-lt"/>
                          <a:ea typeface="+mn-ea"/>
                          <a:cs typeface="+mn-cs"/>
                        </a:rPr>
                        <a:t>Under Consideration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3765A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71450" indent="-171450" algn="l" defTabSz="914400" rtl="0" eaLnBrk="1" latinLnBrk="0" hangingPunct="1">
                        <a:spcAft>
                          <a:spcPts val="200"/>
                        </a:spcAft>
                        <a:buClr>
                          <a:srgbClr val="3765A1"/>
                        </a:buClr>
                        <a:buFont typeface="Montserrat" panose="00000500000000000000" pitchFamily="2" charset="0"/>
                        <a:buChar char="◆"/>
                      </a:pPr>
                      <a:r>
                        <a:rPr lang="en-US" sz="1200" kern="1200" dirty="0">
                          <a:solidFill>
                            <a:schemeClr val="tx2">
                              <a:lumMod val="50000"/>
                            </a:schemeClr>
                          </a:solidFill>
                          <a:latin typeface="+mn-lt"/>
                          <a:ea typeface="+mn-ea"/>
                          <a:cs typeface="+mn-cs"/>
                        </a:rPr>
                        <a:t>TBD</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3765A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32535181"/>
                  </a:ext>
                </a:extLst>
              </a:tr>
            </a:tbl>
          </a:graphicData>
        </a:graphic>
      </p:graphicFrame>
      <p:sp>
        <p:nvSpPr>
          <p:cNvPr id="8" name="TextBox 7">
            <a:extLst>
              <a:ext uri="{FF2B5EF4-FFF2-40B4-BE49-F238E27FC236}">
                <a16:creationId xmlns:a16="http://schemas.microsoft.com/office/drawing/2014/main" id="{4A7C801E-745D-29EC-137A-2EB3B3FA35F3}"/>
              </a:ext>
            </a:extLst>
          </p:cNvPr>
          <p:cNvSpPr txBox="1"/>
          <p:nvPr/>
        </p:nvSpPr>
        <p:spPr>
          <a:xfrm>
            <a:off x="495300" y="5897264"/>
            <a:ext cx="11201399" cy="276999"/>
          </a:xfrm>
          <a:prstGeom prst="rect">
            <a:avLst/>
          </a:prstGeom>
          <a:noFill/>
        </p:spPr>
        <p:txBody>
          <a:bodyPr wrap="square" lIns="0" rIns="0" rtlCol="0">
            <a:spAutoFit/>
          </a:bodyPr>
          <a:lstStyle/>
          <a:p>
            <a:r>
              <a:rPr lang="en-US" sz="1200" b="1" dirty="0">
                <a:solidFill>
                  <a:srgbClr val="3765A1"/>
                </a:solidFill>
              </a:rPr>
              <a:t>Note: </a:t>
            </a:r>
            <a:r>
              <a:rPr lang="en-US" sz="1200" dirty="0">
                <a:solidFill>
                  <a:schemeClr val="tx2">
                    <a:lumMod val="50000"/>
                  </a:schemeClr>
                </a:solidFill>
              </a:rPr>
              <a:t>Non-ESG capital improvement projects currently have approximately 7% return</a:t>
            </a:r>
          </a:p>
        </p:txBody>
      </p:sp>
    </p:spTree>
    <p:extLst>
      <p:ext uri="{BB962C8B-B14F-4D97-AF65-F5344CB8AC3E}">
        <p14:creationId xmlns:p14="http://schemas.microsoft.com/office/powerpoint/2010/main" val="4097457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A045B-5D0A-6645-5C26-49AEA9B886C4}"/>
              </a:ext>
            </a:extLst>
          </p:cNvPr>
          <p:cNvSpPr>
            <a:spLocks noGrp="1"/>
          </p:cNvSpPr>
          <p:nvPr>
            <p:ph type="title"/>
          </p:nvPr>
        </p:nvSpPr>
        <p:spPr/>
        <p:txBody>
          <a:bodyPr/>
          <a:lstStyle/>
          <a:p>
            <a:r>
              <a:rPr lang="en-PH" dirty="0"/>
              <a:t>LTC ESG Ongoing Initiatives </a:t>
            </a:r>
          </a:p>
        </p:txBody>
      </p:sp>
      <p:sp>
        <p:nvSpPr>
          <p:cNvPr id="3" name="Slide Number Placeholder 2">
            <a:extLst>
              <a:ext uri="{FF2B5EF4-FFF2-40B4-BE49-F238E27FC236}">
                <a16:creationId xmlns:a16="http://schemas.microsoft.com/office/drawing/2014/main" id="{772A87CD-BB06-E8C4-9A66-B76EB9C8F878}"/>
              </a:ext>
            </a:extLst>
          </p:cNvPr>
          <p:cNvSpPr>
            <a:spLocks noGrp="1"/>
          </p:cNvSpPr>
          <p:nvPr>
            <p:ph type="sldNum" sz="quarter" idx="4"/>
          </p:nvPr>
        </p:nvSpPr>
        <p:spPr/>
        <p:txBody>
          <a:bodyPr/>
          <a:lstStyle/>
          <a:p>
            <a:fld id="{91BA51A8-F229-4BDE-B1A4-268F475480CD}" type="slidenum">
              <a:rPr lang="en-US" smtClean="0"/>
              <a:pPr/>
              <a:t>6</a:t>
            </a:fld>
            <a:endParaRPr lang="en-US" dirty="0"/>
          </a:p>
        </p:txBody>
      </p:sp>
      <p:graphicFrame>
        <p:nvGraphicFramePr>
          <p:cNvPr id="5" name="Table 7">
            <a:extLst>
              <a:ext uri="{FF2B5EF4-FFF2-40B4-BE49-F238E27FC236}">
                <a16:creationId xmlns:a16="http://schemas.microsoft.com/office/drawing/2014/main" id="{D887F666-9A82-29C3-F71F-36EDA5683B06}"/>
              </a:ext>
            </a:extLst>
          </p:cNvPr>
          <p:cNvGraphicFramePr>
            <a:graphicFrameLocks noGrp="1"/>
          </p:cNvGraphicFramePr>
          <p:nvPr>
            <p:extLst>
              <p:ext uri="{D42A27DB-BD31-4B8C-83A1-F6EECF244321}">
                <p14:modId xmlns:p14="http://schemas.microsoft.com/office/powerpoint/2010/main" val="3932368336"/>
              </p:ext>
            </p:extLst>
          </p:nvPr>
        </p:nvGraphicFramePr>
        <p:xfrm>
          <a:off x="382126" y="1240209"/>
          <a:ext cx="11183114" cy="4832346"/>
        </p:xfrm>
        <a:graphic>
          <a:graphicData uri="http://schemas.openxmlformats.org/drawingml/2006/table">
            <a:tbl>
              <a:tblPr firstRow="1" bandRow="1">
                <a:tableStyleId>{69012ECD-51FC-41F1-AA8D-1B2483CD663E}</a:tableStyleId>
              </a:tblPr>
              <a:tblGrid>
                <a:gridCol w="4864183">
                  <a:extLst>
                    <a:ext uri="{9D8B030D-6E8A-4147-A177-3AD203B41FA5}">
                      <a16:colId xmlns:a16="http://schemas.microsoft.com/office/drawing/2014/main" val="2331493035"/>
                    </a:ext>
                  </a:extLst>
                </a:gridCol>
                <a:gridCol w="6318931">
                  <a:extLst>
                    <a:ext uri="{9D8B030D-6E8A-4147-A177-3AD203B41FA5}">
                      <a16:colId xmlns:a16="http://schemas.microsoft.com/office/drawing/2014/main" val="788248962"/>
                    </a:ext>
                  </a:extLst>
                </a:gridCol>
              </a:tblGrid>
              <a:tr h="506078">
                <a:tc>
                  <a:txBody>
                    <a:bodyPr/>
                    <a:lstStyle/>
                    <a:p>
                      <a:pPr algn="l"/>
                      <a:r>
                        <a:rPr lang="en-US" sz="1400" b="1" dirty="0">
                          <a:solidFill>
                            <a:schemeClr val="bg1"/>
                          </a:solidFill>
                        </a:rPr>
                        <a:t>Action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3765A1"/>
                    </a:solidFill>
                  </a:tcPr>
                </a:tc>
                <a:tc>
                  <a:txBody>
                    <a:bodyPr/>
                    <a:lstStyle/>
                    <a:p>
                      <a:pPr algn="l"/>
                      <a:r>
                        <a:rPr lang="en-US" sz="1400" b="1" dirty="0">
                          <a:solidFill>
                            <a:schemeClr val="bg1"/>
                          </a:solidFill>
                        </a:rPr>
                        <a:t>Detail</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3765A1"/>
                    </a:solidFill>
                  </a:tcPr>
                </a:tc>
                <a:extLst>
                  <a:ext uri="{0D108BD9-81ED-4DB2-BD59-A6C34878D82A}">
                    <a16:rowId xmlns:a16="http://schemas.microsoft.com/office/drawing/2014/main" val="1134257072"/>
                  </a:ext>
                </a:extLst>
              </a:tr>
              <a:tr h="759767">
                <a:tc>
                  <a:txBody>
                    <a:bodyPr/>
                    <a:lstStyle/>
                    <a:p>
                      <a:pPr algn="l">
                        <a:spcAft>
                          <a:spcPts val="200"/>
                        </a:spcAft>
                      </a:pPr>
                      <a:r>
                        <a:rPr lang="en-US" sz="1200" b="1" dirty="0">
                          <a:solidFill>
                            <a:schemeClr val="tx1">
                              <a:lumMod val="85000"/>
                              <a:lumOff val="15000"/>
                            </a:schemeClr>
                          </a:solidFill>
                        </a:rPr>
                        <a:t>Frameworks and Reporting</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171450" indent="-171450" algn="l" defTabSz="914400" rtl="0" eaLnBrk="1" latinLnBrk="0" hangingPunct="1">
                        <a:spcAft>
                          <a:spcPts val="200"/>
                        </a:spcAft>
                        <a:buClr>
                          <a:srgbClr val="3765A1"/>
                        </a:buClr>
                        <a:buFont typeface="Montserrat" panose="00000500000000000000" pitchFamily="2" charset="0"/>
                        <a:buChar char="◆"/>
                      </a:pPr>
                      <a:r>
                        <a:rPr lang="en-US" sz="1200" kern="1200" dirty="0">
                          <a:solidFill>
                            <a:schemeClr val="tx1">
                              <a:lumMod val="85000"/>
                              <a:lumOff val="15000"/>
                            </a:schemeClr>
                          </a:solidFill>
                          <a:latin typeface="+mn-lt"/>
                          <a:ea typeface="+mn-ea"/>
                          <a:cs typeface="+mn-cs"/>
                        </a:rPr>
                        <a:t>ISS – maintaining relationship; quarterly consulting calls</a:t>
                      </a:r>
                    </a:p>
                    <a:p>
                      <a:pPr marL="171450" indent="-171450" algn="l" defTabSz="914400" rtl="0" eaLnBrk="1" latinLnBrk="0" hangingPunct="1">
                        <a:spcAft>
                          <a:spcPts val="200"/>
                        </a:spcAft>
                        <a:buClr>
                          <a:srgbClr val="3765A1"/>
                        </a:buClr>
                        <a:buFont typeface="Montserrat" panose="00000500000000000000" pitchFamily="2" charset="0"/>
                        <a:buChar char="◆"/>
                      </a:pPr>
                      <a:r>
                        <a:rPr lang="en-US" sz="1200" kern="1200" dirty="0">
                          <a:solidFill>
                            <a:schemeClr val="tx1">
                              <a:lumMod val="85000"/>
                              <a:lumOff val="15000"/>
                            </a:schemeClr>
                          </a:solidFill>
                          <a:latin typeface="+mn-lt"/>
                          <a:ea typeface="+mn-ea"/>
                          <a:cs typeface="+mn-cs"/>
                        </a:rPr>
                        <a:t>SASB and UNSDGs – updating</a:t>
                      </a:r>
                    </a:p>
                    <a:p>
                      <a:pPr marL="171450" indent="-171450" algn="l" defTabSz="914400" rtl="0" eaLnBrk="1" latinLnBrk="0" hangingPunct="1">
                        <a:spcAft>
                          <a:spcPts val="200"/>
                        </a:spcAft>
                        <a:buClr>
                          <a:srgbClr val="3765A1"/>
                        </a:buClr>
                        <a:buFont typeface="Montserrat" panose="00000500000000000000" pitchFamily="2" charset="0"/>
                        <a:buChar char="◆"/>
                      </a:pPr>
                      <a:r>
                        <a:rPr lang="en-US" sz="1200" kern="1200" dirty="0">
                          <a:solidFill>
                            <a:schemeClr val="tx1">
                              <a:lumMod val="85000"/>
                              <a:lumOff val="15000"/>
                            </a:schemeClr>
                          </a:solidFill>
                          <a:latin typeface="+mn-lt"/>
                          <a:ea typeface="+mn-ea"/>
                          <a:cs typeface="+mn-cs"/>
                        </a:rPr>
                        <a:t>GRESB – canceling moving forward</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352943059"/>
                  </a:ext>
                </a:extLst>
              </a:tr>
              <a:tr h="438364">
                <a:tc>
                  <a:txBody>
                    <a:bodyPr/>
                    <a:lstStyle/>
                    <a:p>
                      <a:pPr algn="l"/>
                      <a:r>
                        <a:rPr lang="en-US" sz="1200" b="1" dirty="0">
                          <a:solidFill>
                            <a:schemeClr val="tx1">
                              <a:lumMod val="85000"/>
                              <a:lumOff val="15000"/>
                            </a:schemeClr>
                          </a:solidFill>
                        </a:rPr>
                        <a:t>Property Installments / Retrofits (Lighting)</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171450" indent="-171450">
                        <a:spcAft>
                          <a:spcPts val="200"/>
                        </a:spcAft>
                        <a:buClr>
                          <a:srgbClr val="3765A1"/>
                        </a:buClr>
                        <a:buFont typeface="Montserrat" panose="00000500000000000000" pitchFamily="2" charset="0"/>
                        <a:buChar char="◆"/>
                      </a:pPr>
                      <a:r>
                        <a:rPr lang="en-US" sz="1200" dirty="0">
                          <a:solidFill>
                            <a:schemeClr val="tx1">
                              <a:lumMod val="85000"/>
                              <a:lumOff val="15000"/>
                            </a:schemeClr>
                          </a:solidFill>
                        </a:rPr>
                        <a:t>Consider Fundamental</a:t>
                      </a:r>
                      <a:endParaRPr lang="en-US" sz="1200" dirty="0">
                        <a:solidFill>
                          <a:srgbClr val="FF000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50345134"/>
                  </a:ext>
                </a:extLst>
              </a:tr>
              <a:tr h="759767">
                <a:tc>
                  <a:txBody>
                    <a:bodyPr/>
                    <a:lstStyle/>
                    <a:p>
                      <a:pPr algn="l"/>
                      <a:r>
                        <a:rPr lang="en-US" sz="1200" b="1" dirty="0">
                          <a:solidFill>
                            <a:schemeClr val="tx1">
                              <a:lumMod val="85000"/>
                              <a:lumOff val="15000"/>
                            </a:schemeClr>
                          </a:solidFill>
                        </a:rPr>
                        <a:t>Green Leases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171450" indent="-171450">
                        <a:spcAft>
                          <a:spcPts val="200"/>
                        </a:spcAft>
                        <a:buClr>
                          <a:srgbClr val="3765A1"/>
                        </a:buClr>
                        <a:buFont typeface="Montserrat" panose="00000500000000000000" pitchFamily="2" charset="0"/>
                        <a:buChar char="◆"/>
                      </a:pPr>
                      <a:r>
                        <a:rPr lang="en-US" sz="1200" dirty="0">
                          <a:solidFill>
                            <a:schemeClr val="tx1">
                              <a:lumMod val="85000"/>
                              <a:lumOff val="15000"/>
                            </a:schemeClr>
                          </a:solidFill>
                        </a:rPr>
                        <a:t>Continue to “green”  amended, new and existing leases </a:t>
                      </a:r>
                    </a:p>
                    <a:p>
                      <a:pPr marL="171450" indent="-171450">
                        <a:spcAft>
                          <a:spcPts val="200"/>
                        </a:spcAft>
                        <a:buClr>
                          <a:srgbClr val="3765A1"/>
                        </a:buClr>
                        <a:buFont typeface="Montserrat" panose="00000500000000000000" pitchFamily="2" charset="0"/>
                        <a:buChar char="◆"/>
                      </a:pPr>
                      <a:r>
                        <a:rPr lang="en-US" sz="1200" dirty="0">
                          <a:solidFill>
                            <a:schemeClr val="tx1">
                              <a:lumMod val="85000"/>
                              <a:lumOff val="15000"/>
                            </a:schemeClr>
                          </a:solidFill>
                        </a:rPr>
                        <a:t>18 master leases (increase from 16 last quarter)</a:t>
                      </a:r>
                    </a:p>
                    <a:p>
                      <a:pPr marL="171450" indent="-171450">
                        <a:spcAft>
                          <a:spcPts val="200"/>
                        </a:spcAft>
                        <a:buClr>
                          <a:srgbClr val="3765A1"/>
                        </a:buClr>
                        <a:buFont typeface="Montserrat" panose="00000500000000000000" pitchFamily="2" charset="0"/>
                        <a:buChar char="◆"/>
                      </a:pPr>
                      <a:r>
                        <a:rPr lang="en-US" sz="1200" dirty="0">
                          <a:solidFill>
                            <a:schemeClr val="tx1">
                              <a:lumMod val="85000"/>
                              <a:lumOff val="15000"/>
                            </a:schemeClr>
                          </a:solidFill>
                        </a:rPr>
                        <a:t>100 properties; 52% of the portfolio (increase from 83 last quarter)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669882767"/>
                  </a:ext>
                </a:extLst>
              </a:tr>
              <a:tr h="932950">
                <a:tc>
                  <a:txBody>
                    <a:bodyPr/>
                    <a:lstStyle/>
                    <a:p>
                      <a:pPr algn="l"/>
                      <a:r>
                        <a:rPr lang="en-US" sz="1200" b="1" dirty="0">
                          <a:solidFill>
                            <a:schemeClr val="tx1">
                              <a:lumMod val="85000"/>
                              <a:lumOff val="15000"/>
                            </a:schemeClr>
                          </a:solidFill>
                        </a:rPr>
                        <a:t>Portfolio Climate Risk Assessment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171450" indent="-171450">
                        <a:spcAft>
                          <a:spcPts val="200"/>
                        </a:spcAft>
                        <a:buClr>
                          <a:srgbClr val="3765A1"/>
                        </a:buClr>
                        <a:buFont typeface="Montserrat" panose="00000500000000000000" pitchFamily="2" charset="0"/>
                        <a:buChar char="◆"/>
                      </a:pPr>
                      <a:r>
                        <a:rPr lang="en-US" sz="1200" dirty="0">
                          <a:solidFill>
                            <a:schemeClr val="tx1">
                              <a:lumMod val="85000"/>
                              <a:lumOff val="15000"/>
                            </a:schemeClr>
                          </a:solidFill>
                        </a:rPr>
                        <a:t>Updated portfolio using ClimateCheck</a:t>
                      </a:r>
                      <a:r>
                        <a:rPr lang="en-US" sz="1200" baseline="30000" dirty="0">
                          <a:solidFill>
                            <a:schemeClr val="tx1">
                              <a:lumMod val="85000"/>
                              <a:lumOff val="15000"/>
                            </a:schemeClr>
                          </a:solidFill>
                        </a:rPr>
                        <a:t>®</a:t>
                      </a:r>
                      <a:r>
                        <a:rPr lang="en-US" sz="1200" dirty="0">
                          <a:solidFill>
                            <a:schemeClr val="tx1">
                              <a:lumMod val="85000"/>
                              <a:lumOff val="15000"/>
                            </a:schemeClr>
                          </a:solidFill>
                        </a:rPr>
                        <a:t> software to assess climate risk across our portfolio; included in disclosures </a:t>
                      </a:r>
                    </a:p>
                    <a:p>
                      <a:pPr marL="171450" indent="-171450">
                        <a:spcAft>
                          <a:spcPts val="200"/>
                        </a:spcAft>
                        <a:buClr>
                          <a:srgbClr val="3765A1"/>
                        </a:buClr>
                        <a:buFont typeface="Montserrat" panose="00000500000000000000" pitchFamily="2" charset="0"/>
                        <a:buChar char="◆"/>
                      </a:pPr>
                      <a:r>
                        <a:rPr lang="en-US" sz="1200" dirty="0">
                          <a:solidFill>
                            <a:schemeClr val="tx1">
                              <a:lumMod val="85000"/>
                              <a:lumOff val="15000"/>
                            </a:schemeClr>
                          </a:solidFill>
                        </a:rPr>
                        <a:t>Ongoing tracking and communicating with operators, especially when in danger of environmental events (</a:t>
                      </a:r>
                      <a:r>
                        <a:rPr lang="en-US" sz="1200" dirty="0" err="1">
                          <a:solidFill>
                            <a:schemeClr val="tx1">
                              <a:lumMod val="85000"/>
                              <a:lumOff val="15000"/>
                            </a:schemeClr>
                          </a:solidFill>
                        </a:rPr>
                        <a:t>ie</a:t>
                      </a:r>
                      <a:r>
                        <a:rPr lang="en-US" sz="1200" dirty="0">
                          <a:solidFill>
                            <a:schemeClr val="tx1">
                              <a:lumMod val="85000"/>
                              <a:lumOff val="15000"/>
                            </a:schemeClr>
                          </a:solidFill>
                        </a:rPr>
                        <a:t> hurricanes, floods, fires)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31684474"/>
                  </a:ext>
                </a:extLst>
              </a:tr>
              <a:tr h="552084">
                <a:tc>
                  <a:txBody>
                    <a:bodyPr/>
                    <a:lstStyle/>
                    <a:p>
                      <a:pPr algn="l"/>
                      <a:r>
                        <a:rPr lang="en-US" sz="1200" b="1" dirty="0">
                          <a:solidFill>
                            <a:schemeClr val="tx1">
                              <a:lumMod val="85000"/>
                              <a:lumOff val="15000"/>
                            </a:schemeClr>
                          </a:solidFill>
                        </a:rPr>
                        <a:t>Measurabl tracking for electric, gas, water benchmarking and reporting on select portfolios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171450" indent="-171450">
                        <a:spcAft>
                          <a:spcPts val="200"/>
                        </a:spcAft>
                        <a:buClr>
                          <a:srgbClr val="3765A1"/>
                        </a:buClr>
                        <a:buFont typeface="Montserrat" panose="00000500000000000000" pitchFamily="2" charset="0"/>
                        <a:buChar char="◆"/>
                      </a:pPr>
                      <a:r>
                        <a:rPr lang="en-US" sz="1200" dirty="0">
                          <a:solidFill>
                            <a:schemeClr val="tx1">
                              <a:lumMod val="85000"/>
                              <a:lumOff val="15000"/>
                            </a:schemeClr>
                          </a:solidFill>
                        </a:rPr>
                        <a:t>Contract ends in October</a:t>
                      </a:r>
                    </a:p>
                    <a:p>
                      <a:pPr marL="171450" indent="-171450">
                        <a:spcAft>
                          <a:spcPts val="200"/>
                        </a:spcAft>
                        <a:buClr>
                          <a:srgbClr val="3765A1"/>
                        </a:buClr>
                        <a:buFont typeface="Montserrat" panose="00000500000000000000" pitchFamily="2" charset="0"/>
                        <a:buChar char="◆"/>
                      </a:pPr>
                      <a:r>
                        <a:rPr lang="en-US" sz="1200" dirty="0">
                          <a:solidFill>
                            <a:schemeClr val="tx1">
                              <a:lumMod val="85000"/>
                              <a:lumOff val="15000"/>
                            </a:schemeClr>
                          </a:solidFill>
                        </a:rPr>
                        <a:t>Identifying more cost-effective options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579726492"/>
                  </a:ext>
                </a:extLst>
              </a:tr>
              <a:tr h="441668">
                <a:tc>
                  <a:txBody>
                    <a:bodyPr/>
                    <a:lstStyle/>
                    <a:p>
                      <a:pPr algn="l"/>
                      <a:r>
                        <a:rPr lang="en-US" sz="1200" b="1" dirty="0">
                          <a:solidFill>
                            <a:schemeClr val="tx1">
                              <a:lumMod val="85000"/>
                              <a:lumOff val="15000"/>
                            </a:schemeClr>
                          </a:solidFill>
                        </a:rPr>
                        <a:t>ESG Underwriting</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indent="-171450">
                        <a:spcAft>
                          <a:spcPts val="200"/>
                        </a:spcAft>
                        <a:buClr>
                          <a:srgbClr val="3765A1"/>
                        </a:buClr>
                        <a:buFont typeface="Montserrat" panose="00000500000000000000" pitchFamily="2" charset="0"/>
                        <a:buChar char="◆"/>
                      </a:pPr>
                      <a:r>
                        <a:rPr lang="en-US" sz="1200" dirty="0">
                          <a:solidFill>
                            <a:schemeClr val="tx1">
                              <a:lumMod val="85000"/>
                              <a:lumOff val="15000"/>
                            </a:schemeClr>
                          </a:solidFill>
                        </a:rPr>
                        <a:t>Basic ESG questions are now included in underwriting criteria</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8030853"/>
                  </a:ext>
                </a:extLst>
              </a:tr>
              <a:tr h="44166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tx1">
                              <a:lumMod val="85000"/>
                              <a:lumOff val="15000"/>
                            </a:schemeClr>
                          </a:solidFill>
                        </a:rPr>
                        <a:t>ESG Report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171450" indent="-171450" algn="l" defTabSz="914400" rtl="0" eaLnBrk="1" latinLnBrk="0" hangingPunct="1">
                        <a:spcAft>
                          <a:spcPts val="200"/>
                        </a:spcAft>
                        <a:buClr>
                          <a:srgbClr val="3765A1"/>
                        </a:buClr>
                        <a:buFont typeface="Montserrat" panose="00000500000000000000" pitchFamily="2" charset="0"/>
                        <a:buChar char="◆"/>
                      </a:pPr>
                      <a:r>
                        <a:rPr lang="en-US" sz="1200" kern="1200" dirty="0">
                          <a:solidFill>
                            <a:schemeClr val="tx1">
                              <a:lumMod val="85000"/>
                              <a:lumOff val="15000"/>
                            </a:schemeClr>
                          </a:solidFill>
                          <a:latin typeface="+mn-lt"/>
                          <a:ea typeface="+mn-ea"/>
                          <a:cs typeface="+mn-cs"/>
                        </a:rPr>
                        <a:t>Target date for release: Sept. 15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265861625"/>
                  </a:ext>
                </a:extLst>
              </a:tr>
            </a:tbl>
          </a:graphicData>
        </a:graphic>
      </p:graphicFrame>
    </p:spTree>
    <p:extLst>
      <p:ext uri="{BB962C8B-B14F-4D97-AF65-F5344CB8AC3E}">
        <p14:creationId xmlns:p14="http://schemas.microsoft.com/office/powerpoint/2010/main" val="16125122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5F09C-DCE4-1BB8-73AD-80A746720888}"/>
              </a:ext>
            </a:extLst>
          </p:cNvPr>
          <p:cNvSpPr>
            <a:spLocks noGrp="1"/>
          </p:cNvSpPr>
          <p:nvPr>
            <p:ph type="title"/>
          </p:nvPr>
        </p:nvSpPr>
        <p:spPr/>
        <p:txBody>
          <a:bodyPr/>
          <a:lstStyle/>
          <a:p>
            <a:r>
              <a:rPr lang="en-US" dirty="0"/>
              <a:t>Costs </a:t>
            </a:r>
            <a:endParaRPr lang="en-US" dirty="0">
              <a:highlight>
                <a:srgbClr val="FFFF00"/>
              </a:highlight>
            </a:endParaRPr>
          </a:p>
        </p:txBody>
      </p:sp>
      <p:sp>
        <p:nvSpPr>
          <p:cNvPr id="3" name="Slide Number Placeholder 2">
            <a:extLst>
              <a:ext uri="{FF2B5EF4-FFF2-40B4-BE49-F238E27FC236}">
                <a16:creationId xmlns:a16="http://schemas.microsoft.com/office/drawing/2014/main" id="{6B63F586-A53C-D9BE-B9F2-43131D675B92}"/>
              </a:ext>
            </a:extLst>
          </p:cNvPr>
          <p:cNvSpPr>
            <a:spLocks noGrp="1"/>
          </p:cNvSpPr>
          <p:nvPr>
            <p:ph type="sldNum" sz="quarter" idx="4"/>
          </p:nvPr>
        </p:nvSpPr>
        <p:spPr/>
        <p:txBody>
          <a:bodyPr/>
          <a:lstStyle/>
          <a:p>
            <a:fld id="{91BA51A8-F229-4BDE-B1A4-268F475480CD}" type="slidenum">
              <a:rPr lang="en-US" smtClean="0"/>
              <a:pPr/>
              <a:t>7</a:t>
            </a:fld>
            <a:endParaRPr lang="en-US" dirty="0"/>
          </a:p>
        </p:txBody>
      </p:sp>
      <p:graphicFrame>
        <p:nvGraphicFramePr>
          <p:cNvPr id="5" name="Table 4">
            <a:extLst>
              <a:ext uri="{FF2B5EF4-FFF2-40B4-BE49-F238E27FC236}">
                <a16:creationId xmlns:a16="http://schemas.microsoft.com/office/drawing/2014/main" id="{82162837-9B21-379A-A882-35C2F83CD315}"/>
              </a:ext>
            </a:extLst>
          </p:cNvPr>
          <p:cNvGraphicFramePr>
            <a:graphicFrameLocks noGrp="1"/>
          </p:cNvGraphicFramePr>
          <p:nvPr>
            <p:extLst>
              <p:ext uri="{D42A27DB-BD31-4B8C-83A1-F6EECF244321}">
                <p14:modId xmlns:p14="http://schemas.microsoft.com/office/powerpoint/2010/main" val="1489476626"/>
              </p:ext>
            </p:extLst>
          </p:nvPr>
        </p:nvGraphicFramePr>
        <p:xfrm>
          <a:off x="1078269" y="1230566"/>
          <a:ext cx="9602372" cy="4495800"/>
        </p:xfrm>
        <a:graphic>
          <a:graphicData uri="http://schemas.openxmlformats.org/drawingml/2006/table">
            <a:tbl>
              <a:tblPr firstRow="1" bandRow="1">
                <a:tableStyleId>{69012ECD-51FC-41F1-AA8D-1B2483CD663E}</a:tableStyleId>
              </a:tblPr>
              <a:tblGrid>
                <a:gridCol w="5286053">
                  <a:extLst>
                    <a:ext uri="{9D8B030D-6E8A-4147-A177-3AD203B41FA5}">
                      <a16:colId xmlns:a16="http://schemas.microsoft.com/office/drawing/2014/main" val="1990731118"/>
                    </a:ext>
                  </a:extLst>
                </a:gridCol>
                <a:gridCol w="1418002">
                  <a:extLst>
                    <a:ext uri="{9D8B030D-6E8A-4147-A177-3AD203B41FA5}">
                      <a16:colId xmlns:a16="http://schemas.microsoft.com/office/drawing/2014/main" val="3603353376"/>
                    </a:ext>
                  </a:extLst>
                </a:gridCol>
                <a:gridCol w="1452880">
                  <a:extLst>
                    <a:ext uri="{9D8B030D-6E8A-4147-A177-3AD203B41FA5}">
                      <a16:colId xmlns:a16="http://schemas.microsoft.com/office/drawing/2014/main" val="1268468366"/>
                    </a:ext>
                  </a:extLst>
                </a:gridCol>
                <a:gridCol w="1445437">
                  <a:extLst>
                    <a:ext uri="{9D8B030D-6E8A-4147-A177-3AD203B41FA5}">
                      <a16:colId xmlns:a16="http://schemas.microsoft.com/office/drawing/2014/main" val="3973817533"/>
                    </a:ext>
                  </a:extLst>
                </a:gridCol>
              </a:tblGrid>
              <a:tr h="370840">
                <a:tc>
                  <a:txBody>
                    <a:bodyPr/>
                    <a:lstStyle/>
                    <a:p>
                      <a:endParaRPr lang="en-US" sz="1600" dirty="0"/>
                    </a:p>
                  </a:txBody>
                  <a:tcPr/>
                </a:tc>
                <a:tc>
                  <a:txBody>
                    <a:bodyPr/>
                    <a:lstStyle/>
                    <a:p>
                      <a:r>
                        <a:rPr lang="en-US" sz="1600" dirty="0"/>
                        <a:t>2023</a:t>
                      </a:r>
                    </a:p>
                    <a:p>
                      <a:r>
                        <a:rPr lang="en-US" sz="1600" dirty="0"/>
                        <a:t>Actuals</a:t>
                      </a:r>
                    </a:p>
                  </a:txBody>
                  <a:tcPr/>
                </a:tc>
                <a:tc>
                  <a:txBody>
                    <a:bodyPr/>
                    <a:lstStyle/>
                    <a:p>
                      <a:r>
                        <a:rPr lang="en-US" sz="1600" dirty="0"/>
                        <a:t>2024</a:t>
                      </a:r>
                    </a:p>
                    <a:p>
                      <a:r>
                        <a:rPr lang="en-US" sz="1600" dirty="0"/>
                        <a:t>Projections</a:t>
                      </a:r>
                    </a:p>
                  </a:txBody>
                  <a:tcPr/>
                </a:tc>
                <a:tc>
                  <a:txBody>
                    <a:bodyPr/>
                    <a:lstStyle/>
                    <a:p>
                      <a:r>
                        <a:rPr lang="en-US" sz="1600" dirty="0"/>
                        <a:t>2025 </a:t>
                      </a:r>
                    </a:p>
                    <a:p>
                      <a:r>
                        <a:rPr lang="en-US" sz="1600" dirty="0"/>
                        <a:t>Estimate</a:t>
                      </a:r>
                    </a:p>
                  </a:txBody>
                  <a:tcPr/>
                </a:tc>
                <a:extLst>
                  <a:ext uri="{0D108BD9-81ED-4DB2-BD59-A6C34878D82A}">
                    <a16:rowId xmlns:a16="http://schemas.microsoft.com/office/drawing/2014/main" val="1001067818"/>
                  </a:ext>
                </a:extLst>
              </a:tr>
              <a:tr h="370840">
                <a:tc>
                  <a:txBody>
                    <a:bodyPr/>
                    <a:lstStyle/>
                    <a:p>
                      <a:r>
                        <a:rPr lang="en-US" sz="1600" dirty="0"/>
                        <a:t>ESG Consultant to assess cost-saving initiatives</a:t>
                      </a:r>
                    </a:p>
                  </a:txBody>
                  <a:tcPr/>
                </a:tc>
                <a:tc>
                  <a:txBody>
                    <a:bodyPr/>
                    <a:lstStyle/>
                    <a:p>
                      <a:r>
                        <a:rPr lang="en-US" sz="1600" dirty="0"/>
                        <a:t>$60,000</a:t>
                      </a:r>
                    </a:p>
                  </a:txBody>
                  <a:tcPr/>
                </a:tc>
                <a:tc>
                  <a:txBody>
                    <a:bodyPr/>
                    <a:lstStyle/>
                    <a:p>
                      <a:r>
                        <a:rPr lang="en-US" sz="1600" dirty="0"/>
                        <a:t>$60,000</a:t>
                      </a:r>
                    </a:p>
                  </a:txBody>
                  <a:tcPr/>
                </a:tc>
                <a:tc>
                  <a:txBody>
                    <a:bodyPr/>
                    <a:lstStyle/>
                    <a:p>
                      <a:r>
                        <a:rPr lang="en-US" sz="1600" dirty="0"/>
                        <a:t>$60,000</a:t>
                      </a:r>
                    </a:p>
                  </a:txBody>
                  <a:tcPr/>
                </a:tc>
                <a:extLst>
                  <a:ext uri="{0D108BD9-81ED-4DB2-BD59-A6C34878D82A}">
                    <a16:rowId xmlns:a16="http://schemas.microsoft.com/office/drawing/2014/main" val="406802084"/>
                  </a:ext>
                </a:extLst>
              </a:tr>
              <a:tr h="370840">
                <a:tc>
                  <a:txBody>
                    <a:bodyPr/>
                    <a:lstStyle/>
                    <a:p>
                      <a:r>
                        <a:rPr lang="en-US" sz="1600" dirty="0"/>
                        <a:t>ESG Report Design</a:t>
                      </a:r>
                    </a:p>
                  </a:txBody>
                  <a:tcPr/>
                </a:tc>
                <a:tc>
                  <a:txBody>
                    <a:bodyPr/>
                    <a:lstStyle/>
                    <a:p>
                      <a:r>
                        <a:rPr lang="en-US" sz="1600" dirty="0"/>
                        <a:t>$44,252</a:t>
                      </a:r>
                    </a:p>
                  </a:txBody>
                  <a:tcPr/>
                </a:tc>
                <a:tc>
                  <a:txBody>
                    <a:bodyPr/>
                    <a:lstStyle/>
                    <a:p>
                      <a:r>
                        <a:rPr lang="en-US" sz="1600" dirty="0"/>
                        <a:t>$35,000</a:t>
                      </a:r>
                    </a:p>
                  </a:txBody>
                  <a:tcPr/>
                </a:tc>
                <a:tc>
                  <a:txBody>
                    <a:bodyPr/>
                    <a:lstStyle/>
                    <a:p>
                      <a:r>
                        <a:rPr lang="en-US" sz="1600" dirty="0"/>
                        <a:t>$20,000</a:t>
                      </a:r>
                    </a:p>
                  </a:txBody>
                  <a:tcPr/>
                </a:tc>
                <a:extLst>
                  <a:ext uri="{0D108BD9-81ED-4DB2-BD59-A6C34878D82A}">
                    <a16:rowId xmlns:a16="http://schemas.microsoft.com/office/drawing/2014/main" val="4120841482"/>
                  </a:ext>
                </a:extLst>
              </a:tr>
              <a:tr h="370840">
                <a:tc>
                  <a:txBody>
                    <a:bodyPr/>
                    <a:lstStyle/>
                    <a:p>
                      <a:r>
                        <a:rPr lang="en-US" sz="1600" dirty="0"/>
                        <a:t>ISS</a:t>
                      </a:r>
                    </a:p>
                  </a:txBody>
                  <a:tcPr/>
                </a:tc>
                <a:tc>
                  <a:txBody>
                    <a:bodyPr/>
                    <a:lstStyle/>
                    <a:p>
                      <a:r>
                        <a:rPr lang="en-US" sz="1600" dirty="0"/>
                        <a:t>$16,500</a:t>
                      </a:r>
                    </a:p>
                  </a:txBody>
                  <a:tcPr/>
                </a:tc>
                <a:tc>
                  <a:txBody>
                    <a:bodyPr/>
                    <a:lstStyle/>
                    <a:p>
                      <a:r>
                        <a:rPr lang="en-US" sz="1600" dirty="0"/>
                        <a:t>$17,500</a:t>
                      </a:r>
                    </a:p>
                  </a:txBody>
                  <a:tcPr/>
                </a:tc>
                <a:tc>
                  <a:txBody>
                    <a:bodyPr/>
                    <a:lstStyle/>
                    <a:p>
                      <a:r>
                        <a:rPr lang="en-US" sz="1600" dirty="0"/>
                        <a:t>$18,500</a:t>
                      </a:r>
                    </a:p>
                  </a:txBody>
                  <a:tcPr/>
                </a:tc>
                <a:extLst>
                  <a:ext uri="{0D108BD9-81ED-4DB2-BD59-A6C34878D82A}">
                    <a16:rowId xmlns:a16="http://schemas.microsoft.com/office/drawing/2014/main" val="1891376971"/>
                  </a:ext>
                </a:extLst>
              </a:tr>
              <a:tr h="370840">
                <a:tc>
                  <a:txBody>
                    <a:bodyPr/>
                    <a:lstStyle/>
                    <a:p>
                      <a:r>
                        <a:rPr lang="en-US" sz="1600" dirty="0"/>
                        <a:t>GRESB</a:t>
                      </a:r>
                    </a:p>
                  </a:txBody>
                  <a:tcPr/>
                </a:tc>
                <a:tc>
                  <a:txBody>
                    <a:bodyPr/>
                    <a:lstStyle/>
                    <a:p>
                      <a:r>
                        <a:rPr lang="en-US" sz="1600" dirty="0"/>
                        <a:t>$15,200</a:t>
                      </a:r>
                    </a:p>
                  </a:txBody>
                  <a:tcPr/>
                </a:tc>
                <a:tc>
                  <a:txBody>
                    <a:bodyPr/>
                    <a:lstStyle/>
                    <a:p>
                      <a:r>
                        <a:rPr lang="en-US" sz="1600" dirty="0"/>
                        <a:t>$8,640</a:t>
                      </a:r>
                    </a:p>
                  </a:txBody>
                  <a:tcPr/>
                </a:tc>
                <a:tc>
                  <a:txBody>
                    <a:bodyPr/>
                    <a:lstStyle/>
                    <a:p>
                      <a:r>
                        <a:rPr lang="en-US" sz="1600" dirty="0"/>
                        <a:t>$0</a:t>
                      </a:r>
                    </a:p>
                  </a:txBody>
                  <a:tcPr/>
                </a:tc>
                <a:extLst>
                  <a:ext uri="{0D108BD9-81ED-4DB2-BD59-A6C34878D82A}">
                    <a16:rowId xmlns:a16="http://schemas.microsoft.com/office/drawing/2014/main" val="2442943790"/>
                  </a:ext>
                </a:extLst>
              </a:tr>
              <a:tr h="370840">
                <a:tc>
                  <a:txBody>
                    <a:bodyPr/>
                    <a:lstStyle/>
                    <a:p>
                      <a:r>
                        <a:rPr lang="en-US" sz="1600" dirty="0"/>
                        <a:t>Benchmarking Data Collection</a:t>
                      </a:r>
                    </a:p>
                  </a:txBody>
                  <a:tcPr/>
                </a:tc>
                <a:tc>
                  <a:txBody>
                    <a:bodyPr/>
                    <a:lstStyle/>
                    <a:p>
                      <a:r>
                        <a:rPr lang="en-US" sz="1600" dirty="0"/>
                        <a:t>$66,103</a:t>
                      </a:r>
                    </a:p>
                  </a:txBody>
                  <a:tcPr/>
                </a:tc>
                <a:tc>
                  <a:txBody>
                    <a:bodyPr/>
                    <a:lstStyle/>
                    <a:p>
                      <a:r>
                        <a:rPr lang="en-US" sz="1600" dirty="0"/>
                        <a:t>$90,170</a:t>
                      </a:r>
                    </a:p>
                  </a:txBody>
                  <a:tcPr/>
                </a:tc>
                <a:tc>
                  <a:txBody>
                    <a:bodyPr/>
                    <a:lstStyle/>
                    <a:p>
                      <a:r>
                        <a:rPr lang="en-US" sz="1600" dirty="0"/>
                        <a:t>$50,000</a:t>
                      </a:r>
                    </a:p>
                  </a:txBody>
                  <a:tcPr/>
                </a:tc>
                <a:extLst>
                  <a:ext uri="{0D108BD9-81ED-4DB2-BD59-A6C34878D82A}">
                    <a16:rowId xmlns:a16="http://schemas.microsoft.com/office/drawing/2014/main" val="2507244464"/>
                  </a:ext>
                </a:extLst>
              </a:tr>
              <a:tr h="370840">
                <a:tc>
                  <a:txBody>
                    <a:bodyPr/>
                    <a:lstStyle/>
                    <a:p>
                      <a:r>
                        <a:rPr lang="en-US" sz="1600" dirty="0"/>
                        <a:t>ClimateCheck Annual Risk Report</a:t>
                      </a:r>
                    </a:p>
                  </a:txBody>
                  <a:tcPr/>
                </a:tc>
                <a:tc>
                  <a:txBody>
                    <a:bodyPr/>
                    <a:lstStyle/>
                    <a:p>
                      <a:r>
                        <a:rPr lang="en-US" sz="1600" dirty="0"/>
                        <a:t>$405</a:t>
                      </a:r>
                    </a:p>
                  </a:txBody>
                  <a:tcPr/>
                </a:tc>
                <a:tc>
                  <a:txBody>
                    <a:bodyPr/>
                    <a:lstStyle/>
                    <a:p>
                      <a:r>
                        <a:rPr lang="en-US" sz="1600" dirty="0"/>
                        <a:t>$5,000</a:t>
                      </a:r>
                    </a:p>
                  </a:txBody>
                  <a:tcPr/>
                </a:tc>
                <a:tc>
                  <a:txBody>
                    <a:bodyPr/>
                    <a:lstStyle/>
                    <a:p>
                      <a:r>
                        <a:rPr lang="en-US" sz="1600" dirty="0"/>
                        <a:t>$5,000</a:t>
                      </a:r>
                    </a:p>
                  </a:txBody>
                  <a:tcPr/>
                </a:tc>
                <a:extLst>
                  <a:ext uri="{0D108BD9-81ED-4DB2-BD59-A6C34878D82A}">
                    <a16:rowId xmlns:a16="http://schemas.microsoft.com/office/drawing/2014/main" val="2532499147"/>
                  </a:ext>
                </a:extLst>
              </a:tr>
              <a:tr h="370840">
                <a:tc>
                  <a:txBody>
                    <a:bodyPr/>
                    <a:lstStyle/>
                    <a:p>
                      <a:r>
                        <a:rPr lang="en-US" sz="1600" dirty="0"/>
                        <a:t>Carbon Offsets</a:t>
                      </a:r>
                    </a:p>
                  </a:txBody>
                  <a:tcPr/>
                </a:tc>
                <a:tc>
                  <a:txBody>
                    <a:bodyPr/>
                    <a:lstStyle/>
                    <a:p>
                      <a:r>
                        <a:rPr lang="en-US" sz="1600" dirty="0"/>
                        <a:t>$4,500</a:t>
                      </a:r>
                    </a:p>
                  </a:txBody>
                  <a:tcPr/>
                </a:tc>
                <a:tc>
                  <a:txBody>
                    <a:bodyPr/>
                    <a:lstStyle/>
                    <a:p>
                      <a:r>
                        <a:rPr lang="en-US" sz="1600" dirty="0"/>
                        <a:t>$10,000</a:t>
                      </a:r>
                    </a:p>
                  </a:txBody>
                  <a:tcPr/>
                </a:tc>
                <a:tc>
                  <a:txBody>
                    <a:bodyPr/>
                    <a:lstStyle/>
                    <a:p>
                      <a:r>
                        <a:rPr lang="en-US" sz="1600" dirty="0" err="1"/>
                        <a:t>tbd</a:t>
                      </a:r>
                      <a:endParaRPr lang="en-US" sz="1600" dirty="0"/>
                    </a:p>
                  </a:txBody>
                  <a:tcPr/>
                </a:tc>
                <a:extLst>
                  <a:ext uri="{0D108BD9-81ED-4DB2-BD59-A6C34878D82A}">
                    <a16:rowId xmlns:a16="http://schemas.microsoft.com/office/drawing/2014/main" val="1180793967"/>
                  </a:ext>
                </a:extLst>
              </a:tr>
              <a:tr h="370840">
                <a:tc>
                  <a:txBody>
                    <a:bodyPr/>
                    <a:lstStyle/>
                    <a:p>
                      <a:r>
                        <a:rPr lang="en-US" sz="1600" dirty="0"/>
                        <a:t>Reputation Analytics</a:t>
                      </a:r>
                    </a:p>
                  </a:txBody>
                  <a:tcPr/>
                </a:tc>
                <a:tc>
                  <a:txBody>
                    <a:bodyPr/>
                    <a:lstStyle/>
                    <a:p>
                      <a:r>
                        <a:rPr lang="en-US" sz="1600" dirty="0"/>
                        <a:t>$1,410</a:t>
                      </a:r>
                    </a:p>
                  </a:txBody>
                  <a:tcPr/>
                </a:tc>
                <a:tc>
                  <a:txBody>
                    <a:bodyPr/>
                    <a:lstStyle/>
                    <a:p>
                      <a:r>
                        <a:rPr lang="en-US" sz="1600" dirty="0"/>
                        <a:t>$0</a:t>
                      </a:r>
                    </a:p>
                  </a:txBody>
                  <a:tcPr/>
                </a:tc>
                <a:tc>
                  <a:txBody>
                    <a:bodyPr/>
                    <a:lstStyle/>
                    <a:p>
                      <a:r>
                        <a:rPr lang="en-US" sz="1600" dirty="0"/>
                        <a:t>$0</a:t>
                      </a:r>
                    </a:p>
                  </a:txBody>
                  <a:tcPr/>
                </a:tc>
                <a:extLst>
                  <a:ext uri="{0D108BD9-81ED-4DB2-BD59-A6C34878D82A}">
                    <a16:rowId xmlns:a16="http://schemas.microsoft.com/office/drawing/2014/main" val="4160427928"/>
                  </a:ext>
                </a:extLst>
              </a:tr>
              <a:tr h="370840">
                <a:tc>
                  <a:txBody>
                    <a:bodyPr/>
                    <a:lstStyle/>
                    <a:p>
                      <a:r>
                        <a:rPr lang="en-US" sz="1600" dirty="0"/>
                        <a:t>Miscellaneous </a:t>
                      </a:r>
                    </a:p>
                  </a:txBody>
                  <a:tcPr/>
                </a:tc>
                <a:tc>
                  <a:txBody>
                    <a:bodyPr/>
                    <a:lstStyle/>
                    <a:p>
                      <a:r>
                        <a:rPr lang="en-US" sz="1600" dirty="0"/>
                        <a:t>$4,739</a:t>
                      </a:r>
                    </a:p>
                  </a:txBody>
                  <a:tcPr/>
                </a:tc>
                <a:tc>
                  <a:txBody>
                    <a:bodyPr/>
                    <a:lstStyle/>
                    <a:p>
                      <a:r>
                        <a:rPr lang="en-US" sz="1600" dirty="0"/>
                        <a:t>$5,000</a:t>
                      </a:r>
                    </a:p>
                  </a:txBody>
                  <a:tcPr/>
                </a:tc>
                <a:tc>
                  <a:txBody>
                    <a:bodyPr/>
                    <a:lstStyle/>
                    <a:p>
                      <a:r>
                        <a:rPr lang="en-US" sz="1600" dirty="0"/>
                        <a:t>$</a:t>
                      </a:r>
                      <a:r>
                        <a:rPr lang="en-US" sz="1600" dirty="0" err="1"/>
                        <a:t>tbd</a:t>
                      </a:r>
                      <a:endParaRPr lang="en-US" sz="1600" dirty="0"/>
                    </a:p>
                  </a:txBody>
                  <a:tcPr/>
                </a:tc>
                <a:extLst>
                  <a:ext uri="{0D108BD9-81ED-4DB2-BD59-A6C34878D82A}">
                    <a16:rowId xmlns:a16="http://schemas.microsoft.com/office/drawing/2014/main" val="2033083385"/>
                  </a:ext>
                </a:extLst>
              </a:tr>
              <a:tr h="370840">
                <a:tc>
                  <a:txBody>
                    <a:bodyPr/>
                    <a:lstStyle/>
                    <a:p>
                      <a:r>
                        <a:rPr lang="en-US" sz="1600" b="1" dirty="0"/>
                        <a:t>Total</a:t>
                      </a:r>
                    </a:p>
                  </a:txBody>
                  <a:tcPr/>
                </a:tc>
                <a:tc>
                  <a:txBody>
                    <a:bodyPr/>
                    <a:lstStyle/>
                    <a:p>
                      <a:r>
                        <a:rPr lang="en-US" sz="1600" b="1" dirty="0"/>
                        <a:t>$213,109</a:t>
                      </a:r>
                    </a:p>
                  </a:txBody>
                  <a:tcPr/>
                </a:tc>
                <a:tc>
                  <a:txBody>
                    <a:bodyPr/>
                    <a:lstStyle/>
                    <a:p>
                      <a:r>
                        <a:rPr lang="en-US" sz="1600" b="1" dirty="0"/>
                        <a:t>$231,310</a:t>
                      </a:r>
                    </a:p>
                  </a:txBody>
                  <a:tcPr/>
                </a:tc>
                <a:tc>
                  <a:txBody>
                    <a:bodyPr/>
                    <a:lstStyle/>
                    <a:p>
                      <a:r>
                        <a:rPr lang="en-US" sz="1600" b="1" dirty="0"/>
                        <a:t>$153,500</a:t>
                      </a:r>
                    </a:p>
                    <a:p>
                      <a:endParaRPr lang="en-US" sz="1600" b="1" dirty="0"/>
                    </a:p>
                  </a:txBody>
                  <a:tcPr/>
                </a:tc>
                <a:extLst>
                  <a:ext uri="{0D108BD9-81ED-4DB2-BD59-A6C34878D82A}">
                    <a16:rowId xmlns:a16="http://schemas.microsoft.com/office/drawing/2014/main" val="2545555954"/>
                  </a:ext>
                </a:extLst>
              </a:tr>
            </a:tbl>
          </a:graphicData>
        </a:graphic>
      </p:graphicFrame>
      <p:sp>
        <p:nvSpPr>
          <p:cNvPr id="4" name="TextBox 3">
            <a:extLst>
              <a:ext uri="{FF2B5EF4-FFF2-40B4-BE49-F238E27FC236}">
                <a16:creationId xmlns:a16="http://schemas.microsoft.com/office/drawing/2014/main" id="{57AD6894-C42A-8B83-28A9-0243BC97AA72}"/>
              </a:ext>
            </a:extLst>
          </p:cNvPr>
          <p:cNvSpPr txBox="1"/>
          <p:nvPr/>
        </p:nvSpPr>
        <p:spPr>
          <a:xfrm>
            <a:off x="7221415" y="5739902"/>
            <a:ext cx="2497016" cy="1077218"/>
          </a:xfrm>
          <a:prstGeom prst="rect">
            <a:avLst/>
          </a:prstGeom>
          <a:noFill/>
        </p:spPr>
        <p:txBody>
          <a:bodyPr wrap="square" rtlCol="0">
            <a:spAutoFit/>
          </a:bodyPr>
          <a:lstStyle/>
          <a:p>
            <a:pPr algn="ctr"/>
            <a:r>
              <a:rPr lang="en-US" sz="1400" b="1" dirty="0">
                <a:solidFill>
                  <a:srgbClr val="C00000"/>
                </a:solidFill>
              </a:rPr>
              <a:t>Actual Spent: 7/19/24</a:t>
            </a:r>
          </a:p>
          <a:p>
            <a:pPr algn="ctr"/>
            <a:r>
              <a:rPr lang="en-US" sz="1400" b="1" dirty="0">
                <a:solidFill>
                  <a:srgbClr val="C00000"/>
                </a:solidFill>
              </a:rPr>
              <a:t>  $138,435</a:t>
            </a:r>
          </a:p>
          <a:p>
            <a:endParaRPr lang="en-US" dirty="0"/>
          </a:p>
          <a:p>
            <a:endParaRPr lang="en-US" dirty="0"/>
          </a:p>
        </p:txBody>
      </p:sp>
    </p:spTree>
    <p:extLst>
      <p:ext uri="{BB962C8B-B14F-4D97-AF65-F5344CB8AC3E}">
        <p14:creationId xmlns:p14="http://schemas.microsoft.com/office/powerpoint/2010/main" val="33189847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277DB134-E412-A765-1371-D90966AADBF5}"/>
              </a:ext>
            </a:extLst>
          </p:cNvPr>
          <p:cNvSpPr>
            <a:spLocks noGrp="1"/>
          </p:cNvSpPr>
          <p:nvPr>
            <p:ph idx="1"/>
          </p:nvPr>
        </p:nvSpPr>
        <p:spPr>
          <a:xfrm>
            <a:off x="307729" y="2933890"/>
            <a:ext cx="11201399" cy="3686628"/>
          </a:xfrm>
        </p:spPr>
        <p:txBody>
          <a:bodyPr/>
          <a:lstStyle/>
          <a:p>
            <a:pPr lvl="1"/>
            <a:r>
              <a:rPr lang="en-US" dirty="0"/>
              <a:t>The system is somewhat arbitrary. Scores are based on changes relative to the ISS-selected peer group, and data updates. Some data is scored, other data is not. </a:t>
            </a:r>
          </a:p>
          <a:p>
            <a:pPr lvl="1"/>
            <a:r>
              <a:rPr lang="en-US" dirty="0"/>
              <a:t>Some questions get “retired” and new ones are issued between the time we file our disclosures and update them again (annually), which can negatively impact the score. Some questions are very specific and if a couple of words are off, we don’t receive the points. See an example in the appendix.</a:t>
            </a:r>
          </a:p>
          <a:p>
            <a:pPr lvl="1"/>
            <a:r>
              <a:rPr lang="en-US" dirty="0"/>
              <a:t>There is also a very detailed report that provides a very detailed overview of our score based on their questions, also in the appendix. </a:t>
            </a:r>
          </a:p>
          <a:p>
            <a:pPr lvl="1"/>
            <a:endParaRPr lang="en-US" dirty="0"/>
          </a:p>
          <a:p>
            <a:pPr lvl="1"/>
            <a:r>
              <a:rPr lang="en-US" b="1" dirty="0"/>
              <a:t>NOTE: </a:t>
            </a:r>
            <a:r>
              <a:rPr lang="en-US" dirty="0"/>
              <a:t>Several items in the social pillar have been challenged. We are awaiting ISS response.</a:t>
            </a:r>
          </a:p>
          <a:p>
            <a:pPr lvl="1"/>
            <a:endParaRPr lang="en-US" dirty="0"/>
          </a:p>
        </p:txBody>
      </p:sp>
      <p:sp>
        <p:nvSpPr>
          <p:cNvPr id="9" name="Title 8">
            <a:extLst>
              <a:ext uri="{FF2B5EF4-FFF2-40B4-BE49-F238E27FC236}">
                <a16:creationId xmlns:a16="http://schemas.microsoft.com/office/drawing/2014/main" id="{D20F34DD-37C6-8DD0-0427-187F1C8BCD79}"/>
              </a:ext>
            </a:extLst>
          </p:cNvPr>
          <p:cNvSpPr>
            <a:spLocks noGrp="1"/>
          </p:cNvSpPr>
          <p:nvPr>
            <p:ph type="title"/>
          </p:nvPr>
        </p:nvSpPr>
        <p:spPr>
          <a:xfrm>
            <a:off x="495299" y="219985"/>
            <a:ext cx="9863889" cy="720948"/>
          </a:xfrm>
        </p:spPr>
        <p:txBody>
          <a:bodyPr/>
          <a:lstStyle/>
          <a:p>
            <a:r>
              <a:rPr lang="en-US" dirty="0"/>
              <a:t>ISS Update: Why Did Scores Drop?</a:t>
            </a:r>
          </a:p>
        </p:txBody>
      </p:sp>
      <p:sp>
        <p:nvSpPr>
          <p:cNvPr id="3" name="Slide Number Placeholder 2">
            <a:extLst>
              <a:ext uri="{FF2B5EF4-FFF2-40B4-BE49-F238E27FC236}">
                <a16:creationId xmlns:a16="http://schemas.microsoft.com/office/drawing/2014/main" id="{5DF5F44D-9104-FE85-5E27-E7557D561111}"/>
              </a:ext>
            </a:extLst>
          </p:cNvPr>
          <p:cNvSpPr>
            <a:spLocks noGrp="1"/>
          </p:cNvSpPr>
          <p:nvPr>
            <p:ph type="sldNum" sz="quarter" idx="4"/>
          </p:nvPr>
        </p:nvSpPr>
        <p:spPr/>
        <p:txBody>
          <a:bodyPr/>
          <a:lstStyle/>
          <a:p>
            <a:fld id="{91BA51A8-F229-4BDE-B1A4-268F475480CD}" type="slidenum">
              <a:rPr lang="en-US" smtClean="0"/>
              <a:pPr/>
              <a:t>8</a:t>
            </a:fld>
            <a:endParaRPr lang="en-US" dirty="0"/>
          </a:p>
        </p:txBody>
      </p:sp>
      <p:graphicFrame>
        <p:nvGraphicFramePr>
          <p:cNvPr id="6" name="Table 5">
            <a:extLst>
              <a:ext uri="{FF2B5EF4-FFF2-40B4-BE49-F238E27FC236}">
                <a16:creationId xmlns:a16="http://schemas.microsoft.com/office/drawing/2014/main" id="{E5574642-CA06-7DC5-21D6-3A415D732A98}"/>
              </a:ext>
            </a:extLst>
          </p:cNvPr>
          <p:cNvGraphicFramePr>
            <a:graphicFrameLocks noGrp="1"/>
          </p:cNvGraphicFramePr>
          <p:nvPr>
            <p:extLst>
              <p:ext uri="{D42A27DB-BD31-4B8C-83A1-F6EECF244321}">
                <p14:modId xmlns:p14="http://schemas.microsoft.com/office/powerpoint/2010/main" val="3310279051"/>
              </p:ext>
            </p:extLst>
          </p:nvPr>
        </p:nvGraphicFramePr>
        <p:xfrm>
          <a:off x="3610708" y="1159357"/>
          <a:ext cx="4513384" cy="1490057"/>
        </p:xfrm>
        <a:graphic>
          <a:graphicData uri="http://schemas.openxmlformats.org/drawingml/2006/table">
            <a:tbl>
              <a:tblPr firstRow="1" bandRow="1">
                <a:tableStyleId>{69012ECD-51FC-41F1-AA8D-1B2483CD663E}</a:tableStyleId>
              </a:tblPr>
              <a:tblGrid>
                <a:gridCol w="1241412">
                  <a:extLst>
                    <a:ext uri="{9D8B030D-6E8A-4147-A177-3AD203B41FA5}">
                      <a16:colId xmlns:a16="http://schemas.microsoft.com/office/drawing/2014/main" val="3437851434"/>
                    </a:ext>
                  </a:extLst>
                </a:gridCol>
                <a:gridCol w="630720">
                  <a:extLst>
                    <a:ext uri="{9D8B030D-6E8A-4147-A177-3AD203B41FA5}">
                      <a16:colId xmlns:a16="http://schemas.microsoft.com/office/drawing/2014/main" val="1588808172"/>
                    </a:ext>
                  </a:extLst>
                </a:gridCol>
                <a:gridCol w="841934">
                  <a:extLst>
                    <a:ext uri="{9D8B030D-6E8A-4147-A177-3AD203B41FA5}">
                      <a16:colId xmlns:a16="http://schemas.microsoft.com/office/drawing/2014/main" val="2232596590"/>
                    </a:ext>
                  </a:extLst>
                </a:gridCol>
                <a:gridCol w="899659">
                  <a:extLst>
                    <a:ext uri="{9D8B030D-6E8A-4147-A177-3AD203B41FA5}">
                      <a16:colId xmlns:a16="http://schemas.microsoft.com/office/drawing/2014/main" val="818171625"/>
                    </a:ext>
                  </a:extLst>
                </a:gridCol>
                <a:gridCol w="899659">
                  <a:extLst>
                    <a:ext uri="{9D8B030D-6E8A-4147-A177-3AD203B41FA5}">
                      <a16:colId xmlns:a16="http://schemas.microsoft.com/office/drawing/2014/main" val="3368720047"/>
                    </a:ext>
                  </a:extLst>
                </a:gridCol>
              </a:tblGrid>
              <a:tr h="519720">
                <a:tc>
                  <a:txBody>
                    <a:bodyPr/>
                    <a:lstStyle/>
                    <a:p>
                      <a:r>
                        <a:rPr lang="en-US" sz="1200" dirty="0"/>
                        <a:t>LTC</a:t>
                      </a:r>
                    </a:p>
                  </a:txBody>
                  <a:tcPr/>
                </a:tc>
                <a:tc>
                  <a:txBody>
                    <a:bodyPr/>
                    <a:lstStyle/>
                    <a:p>
                      <a:pPr algn="ctr"/>
                      <a:r>
                        <a:rPr lang="en-US" sz="1200" dirty="0"/>
                        <a:t>July</a:t>
                      </a:r>
                    </a:p>
                    <a:p>
                      <a:pPr algn="ctr"/>
                      <a:r>
                        <a:rPr lang="en-US" sz="1200" dirty="0"/>
                        <a:t>2023</a:t>
                      </a:r>
                    </a:p>
                  </a:txBody>
                  <a:tcPr/>
                </a:tc>
                <a:tc>
                  <a:txBody>
                    <a:bodyPr/>
                    <a:lstStyle/>
                    <a:p>
                      <a:pPr algn="ctr"/>
                      <a:r>
                        <a:rPr lang="en-US" sz="1200" dirty="0"/>
                        <a:t>Oct.</a:t>
                      </a:r>
                    </a:p>
                    <a:p>
                      <a:pPr algn="ctr"/>
                      <a:r>
                        <a:rPr lang="en-US" sz="1200" dirty="0"/>
                        <a:t>2023</a:t>
                      </a:r>
                    </a:p>
                  </a:txBody>
                  <a:tcPr/>
                </a:tc>
                <a:tc>
                  <a:txBody>
                    <a:bodyPr/>
                    <a:lstStyle/>
                    <a:p>
                      <a:pPr algn="ctr"/>
                      <a:r>
                        <a:rPr lang="en-US" sz="1200" dirty="0"/>
                        <a:t>April</a:t>
                      </a:r>
                    </a:p>
                    <a:p>
                      <a:pPr algn="ctr"/>
                      <a:r>
                        <a:rPr lang="en-US" sz="1200" dirty="0"/>
                        <a:t>2024</a:t>
                      </a:r>
                    </a:p>
                  </a:txBody>
                  <a:tcPr/>
                </a:tc>
                <a:tc>
                  <a:txBody>
                    <a:bodyPr/>
                    <a:lstStyle/>
                    <a:p>
                      <a:pPr algn="ctr"/>
                      <a:r>
                        <a:rPr lang="en-US" sz="1200" dirty="0"/>
                        <a:t>July </a:t>
                      </a:r>
                    </a:p>
                    <a:p>
                      <a:pPr algn="ctr"/>
                      <a:r>
                        <a:rPr lang="en-US" sz="1200" dirty="0"/>
                        <a:t>2024</a:t>
                      </a:r>
                    </a:p>
                  </a:txBody>
                  <a:tcPr/>
                </a:tc>
                <a:extLst>
                  <a:ext uri="{0D108BD9-81ED-4DB2-BD59-A6C34878D82A}">
                    <a16:rowId xmlns:a16="http://schemas.microsoft.com/office/drawing/2014/main" val="1322585893"/>
                  </a:ext>
                </a:extLst>
              </a:tr>
              <a:tr h="346673">
                <a:tc>
                  <a:txBody>
                    <a:bodyPr/>
                    <a:lstStyle/>
                    <a:p>
                      <a:r>
                        <a:rPr lang="en-US" sz="1200" dirty="0"/>
                        <a:t>Environment</a:t>
                      </a:r>
                    </a:p>
                  </a:txBody>
                  <a:tcPr/>
                </a:tc>
                <a:tc>
                  <a:txBody>
                    <a:bodyPr/>
                    <a:lstStyle/>
                    <a:p>
                      <a:pPr algn="ctr"/>
                      <a:r>
                        <a:rPr lang="en-US" sz="1200" dirty="0"/>
                        <a:t>8</a:t>
                      </a:r>
                    </a:p>
                  </a:txBody>
                  <a:tcPr/>
                </a:tc>
                <a:tc>
                  <a:txBody>
                    <a:bodyPr/>
                    <a:lstStyle/>
                    <a:p>
                      <a:pPr algn="ctr"/>
                      <a:r>
                        <a:rPr lang="en-US" sz="1200" dirty="0">
                          <a:solidFill>
                            <a:schemeClr val="tx1"/>
                          </a:solidFill>
                        </a:rPr>
                        <a:t>9</a:t>
                      </a:r>
                    </a:p>
                  </a:txBody>
                  <a:tcPr/>
                </a:tc>
                <a:tc>
                  <a:txBody>
                    <a:bodyPr/>
                    <a:lstStyle/>
                    <a:p>
                      <a:pPr algn="ctr"/>
                      <a:r>
                        <a:rPr lang="en-US" sz="1200" dirty="0">
                          <a:solidFill>
                            <a:schemeClr val="tx1"/>
                          </a:solidFill>
                        </a:rPr>
                        <a:t>9</a:t>
                      </a:r>
                    </a:p>
                  </a:txBody>
                  <a:tcPr/>
                </a:tc>
                <a:tc>
                  <a:txBody>
                    <a:bodyPr/>
                    <a:lstStyle/>
                    <a:p>
                      <a:pPr algn="ctr"/>
                      <a:r>
                        <a:rPr lang="en-US" sz="1200" dirty="0">
                          <a:solidFill>
                            <a:schemeClr val="tx1"/>
                          </a:solidFill>
                        </a:rPr>
                        <a:t>9</a:t>
                      </a:r>
                    </a:p>
                  </a:txBody>
                  <a:tcPr/>
                </a:tc>
                <a:extLst>
                  <a:ext uri="{0D108BD9-81ED-4DB2-BD59-A6C34878D82A}">
                    <a16:rowId xmlns:a16="http://schemas.microsoft.com/office/drawing/2014/main" val="1734834008"/>
                  </a:ext>
                </a:extLst>
              </a:tr>
              <a:tr h="311832">
                <a:tc>
                  <a:txBody>
                    <a:bodyPr/>
                    <a:lstStyle/>
                    <a:p>
                      <a:r>
                        <a:rPr lang="en-US" sz="1200" dirty="0"/>
                        <a:t>Social</a:t>
                      </a:r>
                    </a:p>
                  </a:txBody>
                  <a:tcPr/>
                </a:tc>
                <a:tc>
                  <a:txBody>
                    <a:bodyPr/>
                    <a:lstStyle/>
                    <a:p>
                      <a:pPr algn="ctr"/>
                      <a:r>
                        <a:rPr lang="en-US" sz="1200" dirty="0"/>
                        <a:t>3</a:t>
                      </a:r>
                    </a:p>
                  </a:txBody>
                  <a:tcPr/>
                </a:tc>
                <a:tc>
                  <a:txBody>
                    <a:bodyPr/>
                    <a:lstStyle/>
                    <a:p>
                      <a:pPr algn="ctr"/>
                      <a:r>
                        <a:rPr lang="en-US" sz="1200" dirty="0">
                          <a:solidFill>
                            <a:schemeClr val="tx1"/>
                          </a:solidFill>
                        </a:rPr>
                        <a:t>5</a:t>
                      </a:r>
                    </a:p>
                  </a:txBody>
                  <a:tcPr/>
                </a:tc>
                <a:tc>
                  <a:txBody>
                    <a:bodyPr/>
                    <a:lstStyle/>
                    <a:p>
                      <a:pPr algn="ctr"/>
                      <a:r>
                        <a:rPr lang="en-US" sz="1200" dirty="0">
                          <a:solidFill>
                            <a:schemeClr val="tx1"/>
                          </a:solidFill>
                        </a:rPr>
                        <a:t>5</a:t>
                      </a:r>
                    </a:p>
                  </a:txBody>
                  <a:tcPr/>
                </a:tc>
                <a:tc>
                  <a:txBody>
                    <a:bodyPr/>
                    <a:lstStyle/>
                    <a:p>
                      <a:pPr algn="ctr"/>
                      <a:r>
                        <a:rPr lang="en-US" sz="1200" dirty="0">
                          <a:solidFill>
                            <a:schemeClr val="tx1"/>
                          </a:solidFill>
                        </a:rPr>
                        <a:t>5</a:t>
                      </a:r>
                    </a:p>
                  </a:txBody>
                  <a:tcPr/>
                </a:tc>
                <a:extLst>
                  <a:ext uri="{0D108BD9-81ED-4DB2-BD59-A6C34878D82A}">
                    <a16:rowId xmlns:a16="http://schemas.microsoft.com/office/drawing/2014/main" val="904970684"/>
                  </a:ext>
                </a:extLst>
              </a:tr>
              <a:tr h="311832">
                <a:tc>
                  <a:txBody>
                    <a:bodyPr/>
                    <a:lstStyle/>
                    <a:p>
                      <a:r>
                        <a:rPr lang="en-US" sz="1200" dirty="0"/>
                        <a:t>Governance</a:t>
                      </a:r>
                    </a:p>
                  </a:txBody>
                  <a:tcPr/>
                </a:tc>
                <a:tc>
                  <a:txBody>
                    <a:bodyPr/>
                    <a:lstStyle/>
                    <a:p>
                      <a:pPr algn="ctr"/>
                      <a:r>
                        <a:rPr lang="en-US" sz="1200" dirty="0"/>
                        <a:t>3</a:t>
                      </a:r>
                    </a:p>
                  </a:txBody>
                  <a:tcPr/>
                </a:tc>
                <a:tc>
                  <a:txBody>
                    <a:bodyPr/>
                    <a:lstStyle/>
                    <a:p>
                      <a:pPr algn="ctr"/>
                      <a:r>
                        <a:rPr lang="en-US" sz="1200" dirty="0"/>
                        <a:t>3</a:t>
                      </a:r>
                    </a:p>
                  </a:txBody>
                  <a:tcPr/>
                </a:tc>
                <a:tc>
                  <a:txBody>
                    <a:bodyPr/>
                    <a:lstStyle/>
                    <a:p>
                      <a:pPr algn="ctr"/>
                      <a:r>
                        <a:rPr lang="en-US" sz="1200" dirty="0"/>
                        <a:t>4</a:t>
                      </a:r>
                    </a:p>
                  </a:txBody>
                  <a:tcPr/>
                </a:tc>
                <a:tc>
                  <a:txBody>
                    <a:bodyPr/>
                    <a:lstStyle/>
                    <a:p>
                      <a:pPr algn="ctr"/>
                      <a:r>
                        <a:rPr lang="en-US" sz="1200" dirty="0"/>
                        <a:t>4</a:t>
                      </a:r>
                    </a:p>
                  </a:txBody>
                  <a:tcPr/>
                </a:tc>
                <a:extLst>
                  <a:ext uri="{0D108BD9-81ED-4DB2-BD59-A6C34878D82A}">
                    <a16:rowId xmlns:a16="http://schemas.microsoft.com/office/drawing/2014/main" val="3810828983"/>
                  </a:ext>
                </a:extLst>
              </a:tr>
            </a:tbl>
          </a:graphicData>
        </a:graphic>
      </p:graphicFrame>
    </p:spTree>
    <p:extLst>
      <p:ext uri="{BB962C8B-B14F-4D97-AF65-F5344CB8AC3E}">
        <p14:creationId xmlns:p14="http://schemas.microsoft.com/office/powerpoint/2010/main" val="13838721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4ED1A-EAD4-B3BD-B467-A1C5F9A5C263}"/>
              </a:ext>
            </a:extLst>
          </p:cNvPr>
          <p:cNvSpPr>
            <a:spLocks noGrp="1"/>
          </p:cNvSpPr>
          <p:nvPr>
            <p:ph type="title"/>
          </p:nvPr>
        </p:nvSpPr>
        <p:spPr>
          <a:xfrm>
            <a:off x="495300" y="231414"/>
            <a:ext cx="10431396" cy="720948"/>
          </a:xfrm>
        </p:spPr>
        <p:txBody>
          <a:bodyPr/>
          <a:lstStyle/>
          <a:p>
            <a:r>
              <a:rPr lang="en-US" dirty="0"/>
              <a:t>ISS Updates: LTC (1 is Best)</a:t>
            </a:r>
            <a:br>
              <a:rPr lang="en-US" dirty="0"/>
            </a:br>
            <a:endParaRPr lang="en-PH" sz="2400" b="0" dirty="0">
              <a:solidFill>
                <a:schemeClr val="accent1"/>
              </a:solidFill>
            </a:endParaRPr>
          </a:p>
        </p:txBody>
      </p:sp>
      <p:sp>
        <p:nvSpPr>
          <p:cNvPr id="3" name="Slide Number Placeholder 2">
            <a:extLst>
              <a:ext uri="{FF2B5EF4-FFF2-40B4-BE49-F238E27FC236}">
                <a16:creationId xmlns:a16="http://schemas.microsoft.com/office/drawing/2014/main" id="{CFDA5E5C-B775-6979-1648-EDF29547C79A}"/>
              </a:ext>
            </a:extLst>
          </p:cNvPr>
          <p:cNvSpPr>
            <a:spLocks noGrp="1"/>
          </p:cNvSpPr>
          <p:nvPr>
            <p:ph type="sldNum" sz="quarter" idx="4"/>
          </p:nvPr>
        </p:nvSpPr>
        <p:spPr/>
        <p:txBody>
          <a:bodyPr/>
          <a:lstStyle/>
          <a:p>
            <a:fld id="{91BA51A8-F229-4BDE-B1A4-268F475480CD}" type="slidenum">
              <a:rPr lang="en-US" smtClean="0"/>
              <a:pPr/>
              <a:t>9</a:t>
            </a:fld>
            <a:endParaRPr lang="en-US" dirty="0"/>
          </a:p>
        </p:txBody>
      </p:sp>
      <p:graphicFrame>
        <p:nvGraphicFramePr>
          <p:cNvPr id="7" name="Table 8">
            <a:extLst>
              <a:ext uri="{FF2B5EF4-FFF2-40B4-BE49-F238E27FC236}">
                <a16:creationId xmlns:a16="http://schemas.microsoft.com/office/drawing/2014/main" id="{CD49547E-9998-532F-F847-7DCA894B6FB5}"/>
              </a:ext>
            </a:extLst>
          </p:cNvPr>
          <p:cNvGraphicFramePr>
            <a:graphicFrameLocks noGrp="1"/>
          </p:cNvGraphicFramePr>
          <p:nvPr>
            <p:extLst>
              <p:ext uri="{D42A27DB-BD31-4B8C-83A1-F6EECF244321}">
                <p14:modId xmlns:p14="http://schemas.microsoft.com/office/powerpoint/2010/main" val="250721197"/>
              </p:ext>
            </p:extLst>
          </p:nvPr>
        </p:nvGraphicFramePr>
        <p:xfrm>
          <a:off x="8233229" y="1300441"/>
          <a:ext cx="3908698" cy="3448520"/>
        </p:xfrm>
        <a:graphic>
          <a:graphicData uri="http://schemas.openxmlformats.org/drawingml/2006/table">
            <a:tbl>
              <a:tblPr firstRow="1" bandRow="1">
                <a:tableStyleId>{5940675A-B579-460E-94D1-54222C63F5DA}</a:tableStyleId>
              </a:tblPr>
              <a:tblGrid>
                <a:gridCol w="1010896">
                  <a:extLst>
                    <a:ext uri="{9D8B030D-6E8A-4147-A177-3AD203B41FA5}">
                      <a16:colId xmlns:a16="http://schemas.microsoft.com/office/drawing/2014/main" val="2903671166"/>
                    </a:ext>
                  </a:extLst>
                </a:gridCol>
                <a:gridCol w="576963">
                  <a:extLst>
                    <a:ext uri="{9D8B030D-6E8A-4147-A177-3AD203B41FA5}">
                      <a16:colId xmlns:a16="http://schemas.microsoft.com/office/drawing/2014/main" val="292740434"/>
                    </a:ext>
                  </a:extLst>
                </a:gridCol>
                <a:gridCol w="773613">
                  <a:extLst>
                    <a:ext uri="{9D8B030D-6E8A-4147-A177-3AD203B41FA5}">
                      <a16:colId xmlns:a16="http://schemas.microsoft.com/office/drawing/2014/main" val="378262278"/>
                    </a:ext>
                  </a:extLst>
                </a:gridCol>
                <a:gridCol w="773613">
                  <a:extLst>
                    <a:ext uri="{9D8B030D-6E8A-4147-A177-3AD203B41FA5}">
                      <a16:colId xmlns:a16="http://schemas.microsoft.com/office/drawing/2014/main" val="2325907583"/>
                    </a:ext>
                  </a:extLst>
                </a:gridCol>
                <a:gridCol w="773613">
                  <a:extLst>
                    <a:ext uri="{9D8B030D-6E8A-4147-A177-3AD203B41FA5}">
                      <a16:colId xmlns:a16="http://schemas.microsoft.com/office/drawing/2014/main" val="1957583427"/>
                    </a:ext>
                  </a:extLst>
                </a:gridCol>
              </a:tblGrid>
              <a:tr h="670992">
                <a:tc>
                  <a:txBody>
                    <a:bodyPr/>
                    <a:lstStyle/>
                    <a:p>
                      <a:pPr algn="l"/>
                      <a:r>
                        <a:rPr lang="en-US" sz="1000" b="1" dirty="0">
                          <a:solidFill>
                            <a:schemeClr val="bg1"/>
                          </a:solidFill>
                        </a:rPr>
                        <a:t>Governance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a:r>
                        <a:rPr lang="en-US" sz="1000" b="1" dirty="0">
                          <a:solidFill>
                            <a:schemeClr val="bg1"/>
                          </a:solidFill>
                        </a:rPr>
                        <a:t>July</a:t>
                      </a:r>
                    </a:p>
                    <a:p>
                      <a:pPr algn="ctr"/>
                      <a:r>
                        <a:rPr lang="en-US" sz="1000" b="1" dirty="0">
                          <a:solidFill>
                            <a:schemeClr val="bg1"/>
                          </a:solidFill>
                        </a:rPr>
                        <a:t>2023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a:r>
                        <a:rPr lang="en-US" sz="1000" b="1" dirty="0">
                          <a:solidFill>
                            <a:schemeClr val="bg1"/>
                          </a:solidFill>
                        </a:rPr>
                        <a:t>Oct.</a:t>
                      </a:r>
                    </a:p>
                    <a:p>
                      <a:pPr algn="ctr"/>
                      <a:r>
                        <a:rPr lang="en-US" sz="1000" b="1" dirty="0">
                          <a:solidFill>
                            <a:schemeClr val="bg1"/>
                          </a:solidFill>
                        </a:rPr>
                        <a:t>2023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a:r>
                        <a:rPr lang="en-US" sz="1000" b="1" dirty="0">
                          <a:solidFill>
                            <a:schemeClr val="bg1"/>
                          </a:solidFill>
                        </a:rPr>
                        <a:t>April</a:t>
                      </a:r>
                    </a:p>
                    <a:p>
                      <a:pPr algn="ctr"/>
                      <a:r>
                        <a:rPr lang="en-US" sz="1000" b="1" dirty="0">
                          <a:solidFill>
                            <a:schemeClr val="bg1"/>
                          </a:solidFill>
                        </a:rPr>
                        <a:t>2024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a:r>
                        <a:rPr lang="en-US" sz="1000" b="1" dirty="0">
                          <a:solidFill>
                            <a:schemeClr val="bg1"/>
                          </a:solidFill>
                        </a:rPr>
                        <a:t>July</a:t>
                      </a:r>
                    </a:p>
                    <a:p>
                      <a:pPr algn="ctr"/>
                      <a:r>
                        <a:rPr lang="en-US" sz="1000" b="1" dirty="0">
                          <a:solidFill>
                            <a:schemeClr val="bg1"/>
                          </a:solidFill>
                        </a:rPr>
                        <a:t>2024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3693640890"/>
                  </a:ext>
                </a:extLst>
              </a:tr>
              <a:tr h="48410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tx2">
                              <a:lumMod val="50000"/>
                            </a:schemeClr>
                          </a:solidFill>
                        </a:rPr>
                        <a:t>Overall </a:t>
                      </a:r>
                    </a:p>
                  </a:txBody>
                  <a:tcPr anchor="ctr">
                    <a:lnL w="12700" cmpd="sng">
                      <a:noFill/>
                    </a:lnL>
                    <a:lnR w="6350" cap="flat" cmpd="sng" algn="ctr">
                      <a:noFill/>
                      <a:prstDash val="solid"/>
                      <a:round/>
                      <a:headEnd type="none" w="med" len="med"/>
                      <a:tailEnd type="none" w="med" len="med"/>
                    </a:lnR>
                    <a:lnT w="12700" cmpd="sng">
                      <a:noFill/>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buFont typeface="Arial" panose="020B0604020202020204" pitchFamily="34" charset="0"/>
                        <a:buNone/>
                      </a:pPr>
                      <a:r>
                        <a:rPr lang="en-US" sz="1600" b="1" dirty="0">
                          <a:solidFill>
                            <a:schemeClr val="tx2">
                              <a:lumMod val="50000"/>
                            </a:schemeClr>
                          </a:solidFill>
                        </a:rPr>
                        <a:t>3</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mpd="sng">
                      <a:noFill/>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600" b="1" dirty="0">
                          <a:solidFill>
                            <a:schemeClr val="tx2">
                              <a:lumMod val="50000"/>
                            </a:schemeClr>
                          </a:solidFill>
                        </a:rPr>
                        <a:t>3</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mpd="sng">
                      <a:noFill/>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600" b="1" dirty="0">
                          <a:solidFill>
                            <a:schemeClr val="tx2">
                              <a:lumMod val="50000"/>
                            </a:schemeClr>
                          </a:solidFill>
                        </a:rPr>
                        <a:t>4</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mpd="sng">
                      <a:noFill/>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600" b="1" dirty="0">
                          <a:solidFill>
                            <a:schemeClr val="tx2">
                              <a:lumMod val="50000"/>
                            </a:schemeClr>
                          </a:solidFill>
                        </a:rPr>
                        <a:t>4</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mpd="sng">
                      <a:noFill/>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86682023"/>
                  </a:ext>
                </a:extLst>
              </a:tr>
              <a:tr h="66260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tx2">
                              <a:lumMod val="50000"/>
                            </a:schemeClr>
                          </a:solidFill>
                        </a:rPr>
                        <a:t>Board Structure</a:t>
                      </a:r>
                    </a:p>
                  </a:txBody>
                  <a:tcPr anchor="ctr">
                    <a:lnL w="12700" cmpd="sng">
                      <a:noFill/>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200" dirty="0">
                          <a:solidFill>
                            <a:schemeClr val="tx2">
                              <a:lumMod val="50000"/>
                            </a:schemeClr>
                          </a:solidFill>
                        </a:rPr>
                        <a:t>4</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200" dirty="0">
                          <a:solidFill>
                            <a:schemeClr val="tx2">
                              <a:lumMod val="50000"/>
                            </a:schemeClr>
                          </a:solidFill>
                        </a:rPr>
                        <a:t>4</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200" dirty="0">
                          <a:solidFill>
                            <a:schemeClr val="tx2">
                              <a:lumMod val="50000"/>
                            </a:schemeClr>
                          </a:solidFill>
                        </a:rPr>
                        <a:t>5</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200" dirty="0">
                          <a:solidFill>
                            <a:schemeClr val="tx2">
                              <a:lumMod val="50000"/>
                            </a:schemeClr>
                          </a:solidFill>
                        </a:rPr>
                        <a:t>5</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94742378"/>
                  </a:ext>
                </a:extLst>
              </a:tr>
              <a:tr h="48410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tx2">
                              <a:lumMod val="50000"/>
                            </a:schemeClr>
                          </a:solidFill>
                        </a:rPr>
                        <a:t>Compensation</a:t>
                      </a:r>
                    </a:p>
                  </a:txBody>
                  <a:tcPr anchor="ctr">
                    <a:lnL w="12700" cmpd="sng">
                      <a:noFill/>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200" dirty="0">
                          <a:solidFill>
                            <a:schemeClr val="tx2">
                              <a:lumMod val="50000"/>
                            </a:schemeClr>
                          </a:solidFill>
                        </a:rPr>
                        <a:t>3</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200" dirty="0">
                          <a:solidFill>
                            <a:schemeClr val="tx2">
                              <a:lumMod val="50000"/>
                            </a:schemeClr>
                          </a:solidFill>
                        </a:rPr>
                        <a:t>3</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200" dirty="0">
                          <a:solidFill>
                            <a:schemeClr val="tx2">
                              <a:lumMod val="50000"/>
                            </a:schemeClr>
                          </a:solidFill>
                        </a:rPr>
                        <a:t>3</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200" dirty="0">
                          <a:solidFill>
                            <a:schemeClr val="tx2">
                              <a:lumMod val="50000"/>
                            </a:schemeClr>
                          </a:solidFill>
                        </a:rPr>
                        <a:t>3</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76362982"/>
                  </a:ext>
                </a:extLst>
              </a:tr>
              <a:tr h="66260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tx2">
                              <a:lumMod val="50000"/>
                            </a:schemeClr>
                          </a:solidFill>
                        </a:rPr>
                        <a:t>Shareholder Rights</a:t>
                      </a:r>
                    </a:p>
                  </a:txBody>
                  <a:tcPr anchor="ctr">
                    <a:lnL w="12700" cmpd="sng">
                      <a:noFill/>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200" dirty="0">
                          <a:solidFill>
                            <a:schemeClr val="tx2">
                              <a:lumMod val="50000"/>
                            </a:schemeClr>
                          </a:solidFill>
                        </a:rPr>
                        <a:t>7</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200" dirty="0">
                          <a:solidFill>
                            <a:schemeClr val="tx2">
                              <a:lumMod val="50000"/>
                            </a:schemeClr>
                          </a:solidFill>
                        </a:rPr>
                        <a:t>7</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200" dirty="0">
                          <a:solidFill>
                            <a:schemeClr val="tx2">
                              <a:lumMod val="50000"/>
                            </a:schemeClr>
                          </a:solidFill>
                        </a:rPr>
                        <a:t>7</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200" dirty="0">
                          <a:solidFill>
                            <a:schemeClr val="tx2">
                              <a:lumMod val="50000"/>
                            </a:schemeClr>
                          </a:solidFill>
                        </a:rPr>
                        <a:t>7</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19318090"/>
                  </a:ext>
                </a:extLst>
              </a:tr>
              <a:tr h="484106">
                <a:tc>
                  <a:txBody>
                    <a:bodyPr/>
                    <a:lstStyle/>
                    <a:p>
                      <a:pPr algn="l"/>
                      <a:r>
                        <a:rPr lang="en-US" sz="1200" b="1" dirty="0">
                          <a:solidFill>
                            <a:schemeClr val="tx2">
                              <a:lumMod val="50000"/>
                            </a:schemeClr>
                          </a:solidFill>
                        </a:rPr>
                        <a:t>Audit / Risk</a:t>
                      </a:r>
                    </a:p>
                  </a:txBody>
                  <a:tcPr anchor="ctr">
                    <a:lnL w="12700" cmpd="sng">
                      <a:noFill/>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28575" cap="flat" cmpd="sng" algn="ctr">
                      <a:solidFill>
                        <a:srgbClr val="3765A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200" dirty="0">
                          <a:solidFill>
                            <a:schemeClr val="tx2">
                              <a:lumMod val="50000"/>
                            </a:schemeClr>
                          </a:solidFill>
                        </a:rPr>
                        <a:t>1</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28575" cap="flat" cmpd="sng" algn="ctr">
                      <a:solidFill>
                        <a:srgbClr val="3765A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200" dirty="0">
                          <a:solidFill>
                            <a:schemeClr val="tx2">
                              <a:lumMod val="50000"/>
                            </a:schemeClr>
                          </a:solidFill>
                        </a:rPr>
                        <a:t>1</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28575" cap="flat" cmpd="sng" algn="ctr">
                      <a:solidFill>
                        <a:srgbClr val="3765A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200" dirty="0">
                          <a:solidFill>
                            <a:schemeClr val="tx2">
                              <a:lumMod val="50000"/>
                            </a:schemeClr>
                          </a:solidFill>
                        </a:rPr>
                        <a:t>3</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28575" cap="flat" cmpd="sng" algn="ctr">
                      <a:solidFill>
                        <a:srgbClr val="3765A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200" dirty="0">
                          <a:solidFill>
                            <a:schemeClr val="tx2">
                              <a:lumMod val="50000"/>
                            </a:schemeClr>
                          </a:solidFill>
                        </a:rPr>
                        <a:t>3</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28575" cap="flat" cmpd="sng" algn="ctr">
                      <a:solidFill>
                        <a:srgbClr val="3765A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29102769"/>
                  </a:ext>
                </a:extLst>
              </a:tr>
            </a:tbl>
          </a:graphicData>
        </a:graphic>
      </p:graphicFrame>
      <p:graphicFrame>
        <p:nvGraphicFramePr>
          <p:cNvPr id="10" name="Table 8">
            <a:extLst>
              <a:ext uri="{FF2B5EF4-FFF2-40B4-BE49-F238E27FC236}">
                <a16:creationId xmlns:a16="http://schemas.microsoft.com/office/drawing/2014/main" id="{5BAFA180-51B6-7CBA-5842-18E687BBEA82}"/>
              </a:ext>
            </a:extLst>
          </p:cNvPr>
          <p:cNvGraphicFramePr>
            <a:graphicFrameLocks noGrp="1"/>
          </p:cNvGraphicFramePr>
          <p:nvPr>
            <p:extLst>
              <p:ext uri="{D42A27DB-BD31-4B8C-83A1-F6EECF244321}">
                <p14:modId xmlns:p14="http://schemas.microsoft.com/office/powerpoint/2010/main" val="1490177897"/>
              </p:ext>
            </p:extLst>
          </p:nvPr>
        </p:nvGraphicFramePr>
        <p:xfrm>
          <a:off x="111601" y="1562675"/>
          <a:ext cx="3739662" cy="2924051"/>
        </p:xfrm>
        <a:graphic>
          <a:graphicData uri="http://schemas.openxmlformats.org/drawingml/2006/table">
            <a:tbl>
              <a:tblPr firstRow="1" bandRow="1">
                <a:tableStyleId>{5940675A-B579-460E-94D1-54222C63F5DA}</a:tableStyleId>
              </a:tblPr>
              <a:tblGrid>
                <a:gridCol w="1224903">
                  <a:extLst>
                    <a:ext uri="{9D8B030D-6E8A-4147-A177-3AD203B41FA5}">
                      <a16:colId xmlns:a16="http://schemas.microsoft.com/office/drawing/2014/main" val="2903671166"/>
                    </a:ext>
                  </a:extLst>
                </a:gridCol>
                <a:gridCol w="519336">
                  <a:extLst>
                    <a:ext uri="{9D8B030D-6E8A-4147-A177-3AD203B41FA5}">
                      <a16:colId xmlns:a16="http://schemas.microsoft.com/office/drawing/2014/main" val="2440110053"/>
                    </a:ext>
                  </a:extLst>
                </a:gridCol>
                <a:gridCol w="665141">
                  <a:extLst>
                    <a:ext uri="{9D8B030D-6E8A-4147-A177-3AD203B41FA5}">
                      <a16:colId xmlns:a16="http://schemas.microsoft.com/office/drawing/2014/main" val="1168268577"/>
                    </a:ext>
                  </a:extLst>
                </a:gridCol>
                <a:gridCol w="475925">
                  <a:extLst>
                    <a:ext uri="{9D8B030D-6E8A-4147-A177-3AD203B41FA5}">
                      <a16:colId xmlns:a16="http://schemas.microsoft.com/office/drawing/2014/main" val="1191988219"/>
                    </a:ext>
                  </a:extLst>
                </a:gridCol>
                <a:gridCol w="854357">
                  <a:extLst>
                    <a:ext uri="{9D8B030D-6E8A-4147-A177-3AD203B41FA5}">
                      <a16:colId xmlns:a16="http://schemas.microsoft.com/office/drawing/2014/main" val="4097634169"/>
                    </a:ext>
                  </a:extLst>
                </a:gridCol>
              </a:tblGrid>
              <a:tr h="546394">
                <a:tc>
                  <a:txBody>
                    <a:bodyPr/>
                    <a:lstStyle/>
                    <a:p>
                      <a:pPr algn="l"/>
                      <a:r>
                        <a:rPr lang="en-US" sz="1000" b="1" dirty="0">
                          <a:solidFill>
                            <a:schemeClr val="bg1"/>
                          </a:solidFill>
                        </a:rPr>
                        <a:t>Environmental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a:r>
                        <a:rPr lang="en-US" sz="1000" b="1" dirty="0">
                          <a:solidFill>
                            <a:schemeClr val="bg1"/>
                          </a:solidFill>
                        </a:rPr>
                        <a:t>July</a:t>
                      </a:r>
                    </a:p>
                    <a:p>
                      <a:pPr algn="ctr"/>
                      <a:r>
                        <a:rPr lang="en-US" sz="1000" b="1" dirty="0">
                          <a:solidFill>
                            <a:schemeClr val="bg1"/>
                          </a:solidFill>
                        </a:rPr>
                        <a:t>2023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a:r>
                        <a:rPr lang="en-US" sz="1000" b="1" dirty="0">
                          <a:solidFill>
                            <a:schemeClr val="bg1"/>
                          </a:solidFill>
                        </a:rPr>
                        <a:t>Oct.</a:t>
                      </a:r>
                    </a:p>
                    <a:p>
                      <a:pPr algn="ctr"/>
                      <a:r>
                        <a:rPr lang="en-US" sz="1000" b="1" dirty="0">
                          <a:solidFill>
                            <a:schemeClr val="bg1"/>
                          </a:solidFill>
                        </a:rPr>
                        <a:t>2023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a:r>
                        <a:rPr lang="en-US" sz="1000" b="1" dirty="0">
                          <a:solidFill>
                            <a:schemeClr val="bg1"/>
                          </a:solidFill>
                        </a:rPr>
                        <a:t>April</a:t>
                      </a:r>
                    </a:p>
                    <a:p>
                      <a:pPr algn="ctr"/>
                      <a:r>
                        <a:rPr lang="en-US" sz="1000" b="1" dirty="0">
                          <a:solidFill>
                            <a:schemeClr val="bg1"/>
                          </a:solidFill>
                        </a:rPr>
                        <a:t>2024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a:r>
                        <a:rPr lang="en-US" sz="1000" b="1" dirty="0">
                          <a:solidFill>
                            <a:schemeClr val="bg1"/>
                          </a:solidFill>
                        </a:rPr>
                        <a:t>July</a:t>
                      </a:r>
                    </a:p>
                    <a:p>
                      <a:pPr algn="ctr"/>
                      <a:r>
                        <a:rPr lang="en-US" sz="1000" b="1" dirty="0">
                          <a:solidFill>
                            <a:schemeClr val="bg1"/>
                          </a:solidFill>
                        </a:rPr>
                        <a:t>2024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3693640890"/>
                  </a:ext>
                </a:extLst>
              </a:tr>
              <a:tr h="39421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tx2">
                              <a:lumMod val="50000"/>
                            </a:schemeClr>
                          </a:solidFill>
                        </a:rPr>
                        <a:t>Overall </a:t>
                      </a:r>
                    </a:p>
                  </a:txBody>
                  <a:tcPr anchor="ctr">
                    <a:lnL w="12700" cmpd="sng">
                      <a:noFill/>
                    </a:lnL>
                    <a:lnR w="6350" cap="flat" cmpd="sng" algn="ctr">
                      <a:noFill/>
                      <a:prstDash val="solid"/>
                      <a:round/>
                      <a:headEnd type="none" w="med" len="med"/>
                      <a:tailEnd type="none" w="med" len="med"/>
                    </a:lnR>
                    <a:lnT w="12700" cmpd="sng">
                      <a:noFill/>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buFont typeface="Arial" panose="020B0604020202020204" pitchFamily="34" charset="0"/>
                        <a:buNone/>
                      </a:pPr>
                      <a:r>
                        <a:rPr lang="en-US" sz="1600" b="1" dirty="0">
                          <a:solidFill>
                            <a:schemeClr val="tx2">
                              <a:lumMod val="50000"/>
                            </a:schemeClr>
                          </a:solidFill>
                        </a:rPr>
                        <a:t>8</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mpd="sng">
                      <a:noFill/>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600" b="1" dirty="0">
                          <a:solidFill>
                            <a:schemeClr val="tx2">
                              <a:lumMod val="50000"/>
                            </a:schemeClr>
                          </a:solidFill>
                        </a:rPr>
                        <a:t>9</a:t>
                      </a:r>
                    </a:p>
                  </a:txBody>
                  <a:tcPr anchor="ctr">
                    <a:lnL w="6350" cap="flat" cmpd="sng" algn="ctr">
                      <a:noFill/>
                      <a:prstDash val="solid"/>
                      <a:round/>
                      <a:headEnd type="none" w="med" len="med"/>
                      <a:tailEnd type="none" w="med" len="med"/>
                    </a:lnL>
                    <a:lnR w="12700" cmpd="sng">
                      <a:noFill/>
                    </a:lnR>
                    <a:lnT w="12700" cmpd="sng">
                      <a:noFill/>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600" b="1" dirty="0">
                          <a:solidFill>
                            <a:schemeClr val="tx2">
                              <a:lumMod val="50000"/>
                            </a:schemeClr>
                          </a:solidFill>
                        </a:rPr>
                        <a:t>9</a:t>
                      </a:r>
                    </a:p>
                  </a:txBody>
                  <a:tcPr anchor="ctr">
                    <a:lnL w="6350" cap="flat" cmpd="sng" algn="ctr">
                      <a:noFill/>
                      <a:prstDash val="solid"/>
                      <a:round/>
                      <a:headEnd type="none" w="med" len="med"/>
                      <a:tailEnd type="none" w="med" len="med"/>
                    </a:lnL>
                    <a:lnR w="12700" cmpd="sng">
                      <a:noFill/>
                    </a:lnR>
                    <a:lnT w="12700" cmpd="sng">
                      <a:noFill/>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600" b="1" dirty="0">
                          <a:solidFill>
                            <a:schemeClr val="tx2">
                              <a:lumMod val="50000"/>
                            </a:schemeClr>
                          </a:solidFill>
                        </a:rPr>
                        <a:t>9</a:t>
                      </a:r>
                    </a:p>
                  </a:txBody>
                  <a:tcPr anchor="ctr">
                    <a:lnL w="6350" cap="flat" cmpd="sng" algn="ctr">
                      <a:noFill/>
                      <a:prstDash val="solid"/>
                      <a:round/>
                      <a:headEnd type="none" w="med" len="med"/>
                      <a:tailEnd type="none" w="med" len="med"/>
                    </a:lnL>
                    <a:lnR w="12700" cmpd="sng">
                      <a:noFill/>
                    </a:lnR>
                    <a:lnT w="12700" cmpd="sng">
                      <a:noFill/>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86682023"/>
                  </a:ext>
                </a:extLst>
              </a:tr>
              <a:tr h="38321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tx2">
                              <a:lumMod val="50000"/>
                            </a:schemeClr>
                          </a:solidFill>
                        </a:rPr>
                        <a:t>Risk &amp; Opportunity</a:t>
                      </a:r>
                    </a:p>
                  </a:txBody>
                  <a:tcPr anchor="ctr">
                    <a:lnL w="12700" cmpd="sng">
                      <a:noFill/>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200" dirty="0">
                          <a:solidFill>
                            <a:schemeClr val="tx2">
                              <a:lumMod val="50000"/>
                            </a:schemeClr>
                          </a:solidFill>
                        </a:rPr>
                        <a:t>3</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200" dirty="0">
                          <a:solidFill>
                            <a:schemeClr val="tx2">
                              <a:lumMod val="50000"/>
                            </a:schemeClr>
                          </a:solidFill>
                        </a:rPr>
                        <a:t>4</a:t>
                      </a:r>
                    </a:p>
                  </a:txBody>
                  <a:tcPr anchor="ctr">
                    <a:lnL w="6350" cap="flat" cmpd="sng" algn="ctr">
                      <a:noFill/>
                      <a:prstDash val="solid"/>
                      <a:round/>
                      <a:headEnd type="none" w="med" len="med"/>
                      <a:tailEnd type="none" w="med" len="med"/>
                    </a:lnL>
                    <a:lnR w="12700" cmpd="sng">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200" dirty="0">
                          <a:solidFill>
                            <a:schemeClr val="tx2">
                              <a:lumMod val="50000"/>
                            </a:schemeClr>
                          </a:solidFill>
                        </a:rPr>
                        <a:t>5</a:t>
                      </a:r>
                    </a:p>
                  </a:txBody>
                  <a:tcPr anchor="ctr">
                    <a:lnL w="6350" cap="flat" cmpd="sng" algn="ctr">
                      <a:noFill/>
                      <a:prstDash val="solid"/>
                      <a:round/>
                      <a:headEnd type="none" w="med" len="med"/>
                      <a:tailEnd type="none" w="med" len="med"/>
                    </a:lnL>
                    <a:lnR w="12700" cmpd="sng">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200" dirty="0">
                          <a:solidFill>
                            <a:schemeClr val="tx2">
                              <a:lumMod val="50000"/>
                            </a:schemeClr>
                          </a:solidFill>
                        </a:rPr>
                        <a:t>6</a:t>
                      </a:r>
                    </a:p>
                  </a:txBody>
                  <a:tcPr anchor="ctr">
                    <a:lnL w="6350" cap="flat" cmpd="sng" algn="ctr">
                      <a:noFill/>
                      <a:prstDash val="solid"/>
                      <a:round/>
                      <a:headEnd type="none" w="med" len="med"/>
                      <a:tailEnd type="none" w="med" len="med"/>
                    </a:lnL>
                    <a:lnR w="12700" cmpd="sng">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94742378"/>
                  </a:ext>
                </a:extLst>
              </a:tr>
              <a:tr h="39421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tx2">
                              <a:lumMod val="50000"/>
                            </a:schemeClr>
                          </a:solidFill>
                        </a:rPr>
                        <a:t>Carbon &amp; Climate</a:t>
                      </a:r>
                    </a:p>
                  </a:txBody>
                  <a:tcPr anchor="ctr">
                    <a:lnL w="12700" cmpd="sng">
                      <a:noFill/>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200" dirty="0">
                          <a:solidFill>
                            <a:schemeClr val="tx2">
                              <a:lumMod val="50000"/>
                            </a:schemeClr>
                          </a:solidFill>
                        </a:rPr>
                        <a:t>9</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200" dirty="0">
                          <a:solidFill>
                            <a:schemeClr val="tx2">
                              <a:lumMod val="50000"/>
                            </a:schemeClr>
                          </a:solidFill>
                        </a:rPr>
                        <a:t>9</a:t>
                      </a:r>
                    </a:p>
                  </a:txBody>
                  <a:tcPr anchor="ctr">
                    <a:lnL w="6350" cap="flat" cmpd="sng" algn="ctr">
                      <a:noFill/>
                      <a:prstDash val="solid"/>
                      <a:round/>
                      <a:headEnd type="none" w="med" len="med"/>
                      <a:tailEnd type="none" w="med" len="med"/>
                    </a:lnL>
                    <a:lnR w="12700" cmpd="sng">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200" dirty="0">
                          <a:solidFill>
                            <a:schemeClr val="tx2">
                              <a:lumMod val="50000"/>
                            </a:schemeClr>
                          </a:solidFill>
                        </a:rPr>
                        <a:t>8</a:t>
                      </a:r>
                    </a:p>
                  </a:txBody>
                  <a:tcPr anchor="ctr">
                    <a:lnL w="6350" cap="flat" cmpd="sng" algn="ctr">
                      <a:noFill/>
                      <a:prstDash val="solid"/>
                      <a:round/>
                      <a:headEnd type="none" w="med" len="med"/>
                      <a:tailEnd type="none" w="med" len="med"/>
                    </a:lnL>
                    <a:lnR w="12700" cmpd="sng">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200" dirty="0">
                          <a:solidFill>
                            <a:schemeClr val="tx2">
                              <a:lumMod val="50000"/>
                            </a:schemeClr>
                          </a:solidFill>
                        </a:rPr>
                        <a:t>9</a:t>
                      </a:r>
                    </a:p>
                  </a:txBody>
                  <a:tcPr anchor="ctr">
                    <a:lnL w="6350" cap="flat" cmpd="sng" algn="ctr">
                      <a:noFill/>
                      <a:prstDash val="solid"/>
                      <a:round/>
                      <a:headEnd type="none" w="med" len="med"/>
                      <a:tailEnd type="none" w="med" len="med"/>
                    </a:lnL>
                    <a:lnR w="12700" cmpd="sng">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76362982"/>
                  </a:ext>
                </a:extLst>
              </a:tr>
              <a:tr h="39421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tx2">
                              <a:lumMod val="50000"/>
                            </a:schemeClr>
                          </a:solidFill>
                        </a:rPr>
                        <a:t>Natural Resources</a:t>
                      </a:r>
                    </a:p>
                  </a:txBody>
                  <a:tcPr anchor="ctr">
                    <a:lnL w="12700" cmpd="sng">
                      <a:noFill/>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200" dirty="0">
                          <a:solidFill>
                            <a:schemeClr val="tx2">
                              <a:lumMod val="50000"/>
                            </a:schemeClr>
                          </a:solidFill>
                        </a:rPr>
                        <a:t>8</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200" dirty="0">
                          <a:solidFill>
                            <a:schemeClr val="tx2">
                              <a:lumMod val="50000"/>
                            </a:schemeClr>
                          </a:solidFill>
                        </a:rPr>
                        <a:t>8</a:t>
                      </a:r>
                    </a:p>
                  </a:txBody>
                  <a:tcPr anchor="ctr">
                    <a:lnL w="6350" cap="flat" cmpd="sng" algn="ctr">
                      <a:noFill/>
                      <a:prstDash val="solid"/>
                      <a:round/>
                      <a:headEnd type="none" w="med" len="med"/>
                      <a:tailEnd type="none" w="med" len="med"/>
                    </a:lnL>
                    <a:lnR w="12700" cmpd="sng">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200" dirty="0">
                          <a:solidFill>
                            <a:schemeClr val="tx2">
                              <a:lumMod val="50000"/>
                            </a:schemeClr>
                          </a:solidFill>
                        </a:rPr>
                        <a:t>8</a:t>
                      </a:r>
                    </a:p>
                  </a:txBody>
                  <a:tcPr anchor="ctr">
                    <a:lnL w="6350" cap="flat" cmpd="sng" algn="ctr">
                      <a:noFill/>
                      <a:prstDash val="solid"/>
                      <a:round/>
                      <a:headEnd type="none" w="med" len="med"/>
                      <a:tailEnd type="none" w="med" len="med"/>
                    </a:lnL>
                    <a:lnR w="12700" cmpd="sng">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200" dirty="0">
                          <a:solidFill>
                            <a:schemeClr val="tx2">
                              <a:lumMod val="50000"/>
                            </a:schemeClr>
                          </a:solidFill>
                        </a:rPr>
                        <a:t>8</a:t>
                      </a:r>
                    </a:p>
                  </a:txBody>
                  <a:tcPr anchor="ctr">
                    <a:lnL w="6350" cap="flat" cmpd="sng" algn="ctr">
                      <a:noFill/>
                      <a:prstDash val="solid"/>
                      <a:round/>
                      <a:headEnd type="none" w="med" len="med"/>
                      <a:tailEnd type="none" w="med" len="med"/>
                    </a:lnL>
                    <a:lnR w="12700" cmpd="sng">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19318090"/>
                  </a:ext>
                </a:extLst>
              </a:tr>
              <a:tr h="394211">
                <a:tc>
                  <a:txBody>
                    <a:bodyPr/>
                    <a:lstStyle/>
                    <a:p>
                      <a:pPr algn="l"/>
                      <a:r>
                        <a:rPr lang="en-US" sz="1200" b="1" dirty="0">
                          <a:solidFill>
                            <a:schemeClr val="tx2">
                              <a:lumMod val="50000"/>
                            </a:schemeClr>
                          </a:solidFill>
                        </a:rPr>
                        <a:t>Waste &amp; Toxicity</a:t>
                      </a:r>
                    </a:p>
                  </a:txBody>
                  <a:tcPr anchor="ctr">
                    <a:lnL w="12700" cmpd="sng">
                      <a:noFill/>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28575" cap="flat" cmpd="sng" algn="ctr">
                      <a:solidFill>
                        <a:srgbClr val="3765A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200" dirty="0">
                          <a:solidFill>
                            <a:schemeClr val="tx2">
                              <a:lumMod val="50000"/>
                            </a:schemeClr>
                          </a:solidFill>
                        </a:rPr>
                        <a:t>5</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28575" cap="flat" cmpd="sng" algn="ctr">
                      <a:solidFill>
                        <a:srgbClr val="3765A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200" dirty="0">
                          <a:solidFill>
                            <a:schemeClr val="tx2">
                              <a:lumMod val="50000"/>
                            </a:schemeClr>
                          </a:solidFill>
                        </a:rPr>
                        <a:t>8</a:t>
                      </a:r>
                    </a:p>
                  </a:txBody>
                  <a:tcPr anchor="ctr">
                    <a:lnL w="6350" cap="flat" cmpd="sng" algn="ctr">
                      <a:noFill/>
                      <a:prstDash val="solid"/>
                      <a:round/>
                      <a:headEnd type="none" w="med" len="med"/>
                      <a:tailEnd type="none" w="med" len="med"/>
                    </a:lnL>
                    <a:lnR w="12700" cmpd="sng">
                      <a:noFill/>
                    </a:lnR>
                    <a:lnT w="6350" cap="flat" cmpd="sng" algn="ctr">
                      <a:solidFill>
                        <a:schemeClr val="bg1">
                          <a:lumMod val="75000"/>
                        </a:schemeClr>
                      </a:solidFill>
                      <a:prstDash val="solid"/>
                      <a:round/>
                      <a:headEnd type="none" w="med" len="med"/>
                      <a:tailEnd type="none" w="med" len="med"/>
                    </a:lnT>
                    <a:lnB w="28575" cap="flat" cmpd="sng" algn="ctr">
                      <a:solidFill>
                        <a:srgbClr val="3765A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200" dirty="0">
                          <a:solidFill>
                            <a:schemeClr val="tx2">
                              <a:lumMod val="50000"/>
                            </a:schemeClr>
                          </a:solidFill>
                        </a:rPr>
                        <a:t>7</a:t>
                      </a:r>
                    </a:p>
                  </a:txBody>
                  <a:tcPr anchor="ctr">
                    <a:lnL w="6350" cap="flat" cmpd="sng" algn="ctr">
                      <a:noFill/>
                      <a:prstDash val="solid"/>
                      <a:round/>
                      <a:headEnd type="none" w="med" len="med"/>
                      <a:tailEnd type="none" w="med" len="med"/>
                    </a:lnL>
                    <a:lnR w="12700" cmpd="sng">
                      <a:noFill/>
                    </a:lnR>
                    <a:lnT w="6350" cap="flat" cmpd="sng" algn="ctr">
                      <a:solidFill>
                        <a:schemeClr val="bg1">
                          <a:lumMod val="75000"/>
                        </a:schemeClr>
                      </a:solidFill>
                      <a:prstDash val="solid"/>
                      <a:round/>
                      <a:headEnd type="none" w="med" len="med"/>
                      <a:tailEnd type="none" w="med" len="med"/>
                    </a:lnT>
                    <a:lnB w="28575" cap="flat" cmpd="sng" algn="ctr">
                      <a:solidFill>
                        <a:srgbClr val="3765A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200" dirty="0">
                          <a:solidFill>
                            <a:schemeClr val="tx2">
                              <a:lumMod val="50000"/>
                            </a:schemeClr>
                          </a:solidFill>
                        </a:rPr>
                        <a:t>7</a:t>
                      </a:r>
                    </a:p>
                  </a:txBody>
                  <a:tcPr anchor="ctr">
                    <a:lnL w="6350" cap="flat" cmpd="sng" algn="ctr">
                      <a:noFill/>
                      <a:prstDash val="solid"/>
                      <a:round/>
                      <a:headEnd type="none" w="med" len="med"/>
                      <a:tailEnd type="none" w="med" len="med"/>
                    </a:lnL>
                    <a:lnR w="12700" cmpd="sng">
                      <a:noFill/>
                    </a:lnR>
                    <a:lnT w="6350" cap="flat" cmpd="sng" algn="ctr">
                      <a:solidFill>
                        <a:schemeClr val="bg1">
                          <a:lumMod val="75000"/>
                        </a:schemeClr>
                      </a:solidFill>
                      <a:prstDash val="solid"/>
                      <a:round/>
                      <a:headEnd type="none" w="med" len="med"/>
                      <a:tailEnd type="none" w="med" len="med"/>
                    </a:lnT>
                    <a:lnB w="28575" cap="flat" cmpd="sng" algn="ctr">
                      <a:solidFill>
                        <a:srgbClr val="3765A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29102769"/>
                  </a:ext>
                </a:extLst>
              </a:tr>
            </a:tbl>
          </a:graphicData>
        </a:graphic>
      </p:graphicFrame>
      <p:graphicFrame>
        <p:nvGraphicFramePr>
          <p:cNvPr id="11" name="Table 8">
            <a:extLst>
              <a:ext uri="{FF2B5EF4-FFF2-40B4-BE49-F238E27FC236}">
                <a16:creationId xmlns:a16="http://schemas.microsoft.com/office/drawing/2014/main" id="{C9199CA7-C818-BB28-2E3F-068906466319}"/>
              </a:ext>
            </a:extLst>
          </p:cNvPr>
          <p:cNvGraphicFramePr>
            <a:graphicFrameLocks noGrp="1"/>
          </p:cNvGraphicFramePr>
          <p:nvPr>
            <p:extLst>
              <p:ext uri="{D42A27DB-BD31-4B8C-83A1-F6EECF244321}">
                <p14:modId xmlns:p14="http://schemas.microsoft.com/office/powerpoint/2010/main" val="2868942281"/>
              </p:ext>
            </p:extLst>
          </p:nvPr>
        </p:nvGraphicFramePr>
        <p:xfrm>
          <a:off x="3930869" y="2333037"/>
          <a:ext cx="4330262" cy="3448521"/>
        </p:xfrm>
        <a:graphic>
          <a:graphicData uri="http://schemas.openxmlformats.org/drawingml/2006/table">
            <a:tbl>
              <a:tblPr firstRow="1" bandRow="1">
                <a:tableStyleId>{5940675A-B579-460E-94D1-54222C63F5DA}</a:tableStyleId>
              </a:tblPr>
              <a:tblGrid>
                <a:gridCol w="1365076">
                  <a:extLst>
                    <a:ext uri="{9D8B030D-6E8A-4147-A177-3AD203B41FA5}">
                      <a16:colId xmlns:a16="http://schemas.microsoft.com/office/drawing/2014/main" val="2903671166"/>
                    </a:ext>
                  </a:extLst>
                </a:gridCol>
                <a:gridCol w="654628">
                  <a:extLst>
                    <a:ext uri="{9D8B030D-6E8A-4147-A177-3AD203B41FA5}">
                      <a16:colId xmlns:a16="http://schemas.microsoft.com/office/drawing/2014/main" val="2440110053"/>
                    </a:ext>
                  </a:extLst>
                </a:gridCol>
                <a:gridCol w="770186">
                  <a:extLst>
                    <a:ext uri="{9D8B030D-6E8A-4147-A177-3AD203B41FA5}">
                      <a16:colId xmlns:a16="http://schemas.microsoft.com/office/drawing/2014/main" val="1168268577"/>
                    </a:ext>
                  </a:extLst>
                </a:gridCol>
                <a:gridCol w="770186">
                  <a:extLst>
                    <a:ext uri="{9D8B030D-6E8A-4147-A177-3AD203B41FA5}">
                      <a16:colId xmlns:a16="http://schemas.microsoft.com/office/drawing/2014/main" val="1714875630"/>
                    </a:ext>
                  </a:extLst>
                </a:gridCol>
                <a:gridCol w="770186">
                  <a:extLst>
                    <a:ext uri="{9D8B030D-6E8A-4147-A177-3AD203B41FA5}">
                      <a16:colId xmlns:a16="http://schemas.microsoft.com/office/drawing/2014/main" val="3212271466"/>
                    </a:ext>
                  </a:extLst>
                </a:gridCol>
              </a:tblGrid>
              <a:tr h="700323">
                <a:tc>
                  <a:txBody>
                    <a:bodyPr/>
                    <a:lstStyle/>
                    <a:p>
                      <a:pPr algn="l"/>
                      <a:r>
                        <a:rPr lang="en-US" sz="1000" b="1" dirty="0">
                          <a:solidFill>
                            <a:schemeClr val="bg1"/>
                          </a:solidFill>
                        </a:rPr>
                        <a:t>Social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a:r>
                        <a:rPr lang="en-US" sz="1000" b="1" dirty="0">
                          <a:solidFill>
                            <a:schemeClr val="bg1"/>
                          </a:solidFill>
                        </a:rPr>
                        <a:t>July</a:t>
                      </a:r>
                    </a:p>
                    <a:p>
                      <a:pPr algn="ctr"/>
                      <a:r>
                        <a:rPr lang="en-US" sz="1000" b="1" dirty="0">
                          <a:solidFill>
                            <a:schemeClr val="bg1"/>
                          </a:solidFill>
                        </a:rPr>
                        <a:t>2023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a:r>
                        <a:rPr lang="en-US" sz="1000" b="1" dirty="0">
                          <a:solidFill>
                            <a:schemeClr val="bg1"/>
                          </a:solidFill>
                        </a:rPr>
                        <a:t>Oct.</a:t>
                      </a:r>
                    </a:p>
                    <a:p>
                      <a:pPr algn="ctr"/>
                      <a:r>
                        <a:rPr lang="en-US" sz="1000" b="1" dirty="0">
                          <a:solidFill>
                            <a:schemeClr val="bg1"/>
                          </a:solidFill>
                        </a:rPr>
                        <a:t>2023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a:r>
                        <a:rPr lang="en-US" sz="1000" b="1" dirty="0">
                          <a:solidFill>
                            <a:schemeClr val="bg1"/>
                          </a:solidFill>
                        </a:rPr>
                        <a:t>April</a:t>
                      </a:r>
                    </a:p>
                    <a:p>
                      <a:pPr algn="ctr"/>
                      <a:r>
                        <a:rPr lang="en-US" sz="1000" b="1" dirty="0">
                          <a:solidFill>
                            <a:schemeClr val="bg1"/>
                          </a:solidFill>
                        </a:rPr>
                        <a:t>2024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a:r>
                        <a:rPr lang="en-US" sz="1000" b="1" dirty="0">
                          <a:solidFill>
                            <a:schemeClr val="bg1"/>
                          </a:solidFill>
                        </a:rPr>
                        <a:t>July</a:t>
                      </a:r>
                    </a:p>
                    <a:p>
                      <a:pPr algn="ctr"/>
                      <a:r>
                        <a:rPr lang="en-US" sz="1000" b="1" dirty="0">
                          <a:solidFill>
                            <a:schemeClr val="bg1"/>
                          </a:solidFill>
                        </a:rPr>
                        <a:t>2024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3693640890"/>
                  </a:ext>
                </a:extLst>
              </a:tr>
              <a:tr h="68186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tx2">
                              <a:lumMod val="50000"/>
                            </a:schemeClr>
                          </a:solidFill>
                        </a:rPr>
                        <a:t>Overall </a:t>
                      </a:r>
                    </a:p>
                  </a:txBody>
                  <a:tcPr anchor="ctr">
                    <a:lnL w="12700" cmpd="sng">
                      <a:noFill/>
                    </a:lnL>
                    <a:lnR w="6350" cap="flat" cmpd="sng" algn="ctr">
                      <a:noFill/>
                      <a:prstDash val="solid"/>
                      <a:round/>
                      <a:headEnd type="none" w="med" len="med"/>
                      <a:tailEnd type="none" w="med" len="med"/>
                    </a:lnR>
                    <a:lnT w="12700" cmpd="sng">
                      <a:noFill/>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buFont typeface="Arial" panose="020B0604020202020204" pitchFamily="34" charset="0"/>
                        <a:buNone/>
                      </a:pPr>
                      <a:r>
                        <a:rPr lang="en-US" sz="1600" b="1" dirty="0">
                          <a:solidFill>
                            <a:schemeClr val="tx2">
                              <a:lumMod val="50000"/>
                            </a:schemeClr>
                          </a:solidFill>
                        </a:rPr>
                        <a:t>3</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mpd="sng">
                      <a:noFill/>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ctr">
                        <a:buFont typeface="Arial" panose="020B0604020202020204" pitchFamily="34" charset="0"/>
                        <a:buNone/>
                      </a:pPr>
                      <a:r>
                        <a:rPr lang="en-US" sz="1600" b="1" dirty="0">
                          <a:solidFill>
                            <a:schemeClr val="tx2">
                              <a:lumMod val="50000"/>
                            </a:schemeClr>
                          </a:solidFill>
                        </a:rPr>
                        <a:t>5</a:t>
                      </a:r>
                    </a:p>
                  </a:txBody>
                  <a:tcPr anchor="ctr">
                    <a:lnL w="6350" cap="flat" cmpd="sng" algn="ctr">
                      <a:noFill/>
                      <a:prstDash val="solid"/>
                      <a:round/>
                      <a:headEnd type="none" w="med" len="med"/>
                      <a:tailEnd type="none" w="med" len="med"/>
                    </a:lnL>
                    <a:lnR w="12700" cmpd="sng">
                      <a:noFill/>
                    </a:lnR>
                    <a:lnT w="12700" cmpd="sng">
                      <a:noFill/>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600" b="1" dirty="0">
                          <a:solidFill>
                            <a:schemeClr val="tx2">
                              <a:lumMod val="50000"/>
                            </a:schemeClr>
                          </a:solidFill>
                        </a:rPr>
                        <a:t>5</a:t>
                      </a:r>
                    </a:p>
                  </a:txBody>
                  <a:tcPr anchor="ctr">
                    <a:lnL w="6350" cap="flat" cmpd="sng" algn="ctr">
                      <a:noFill/>
                      <a:prstDash val="solid"/>
                      <a:round/>
                      <a:headEnd type="none" w="med" len="med"/>
                      <a:tailEnd type="none" w="med" len="med"/>
                    </a:lnL>
                    <a:lnR w="12700" cmpd="sng">
                      <a:noFill/>
                    </a:lnR>
                    <a:lnT w="12700" cmpd="sng">
                      <a:noFill/>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600" b="1" dirty="0">
                          <a:solidFill>
                            <a:schemeClr val="tx2">
                              <a:lumMod val="50000"/>
                            </a:schemeClr>
                          </a:solidFill>
                        </a:rPr>
                        <a:t>5</a:t>
                      </a:r>
                    </a:p>
                  </a:txBody>
                  <a:tcPr anchor="ctr">
                    <a:lnL w="6350" cap="flat" cmpd="sng" algn="ctr">
                      <a:noFill/>
                      <a:prstDash val="solid"/>
                      <a:round/>
                      <a:headEnd type="none" w="med" len="med"/>
                      <a:tailEnd type="none" w="med" len="med"/>
                    </a:lnL>
                    <a:lnR w="12700" cmpd="sng">
                      <a:noFill/>
                    </a:lnR>
                    <a:lnT w="12700" cmpd="sng">
                      <a:noFill/>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86682023"/>
                  </a:ext>
                </a:extLst>
              </a:tr>
              <a:tr h="681863">
                <a:tc>
                  <a:txBody>
                    <a:bodyPr/>
                    <a:lstStyle/>
                    <a:p>
                      <a:pPr marL="0" indent="0" algn="l">
                        <a:buFontTx/>
                        <a:buNone/>
                      </a:pPr>
                      <a:r>
                        <a:rPr lang="en-US" sz="1200" b="1" dirty="0">
                          <a:solidFill>
                            <a:schemeClr val="tx2">
                              <a:lumMod val="50000"/>
                            </a:schemeClr>
                          </a:solidFill>
                        </a:rPr>
                        <a:t>Human Rights</a:t>
                      </a:r>
                    </a:p>
                  </a:txBody>
                  <a:tcPr anchor="ctr">
                    <a:lnL w="12700" cmpd="sng">
                      <a:noFill/>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200" dirty="0">
                          <a:solidFill>
                            <a:schemeClr val="tx2">
                              <a:lumMod val="50000"/>
                            </a:schemeClr>
                          </a:solidFill>
                        </a:rPr>
                        <a:t>3</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200" dirty="0">
                          <a:solidFill>
                            <a:schemeClr val="tx2">
                              <a:lumMod val="50000"/>
                            </a:schemeClr>
                          </a:solidFill>
                        </a:rPr>
                        <a:t>4</a:t>
                      </a:r>
                    </a:p>
                  </a:txBody>
                  <a:tcPr anchor="ctr">
                    <a:lnL w="6350" cap="flat" cmpd="sng" algn="ctr">
                      <a:noFill/>
                      <a:prstDash val="solid"/>
                      <a:round/>
                      <a:headEnd type="none" w="med" len="med"/>
                      <a:tailEnd type="none" w="med" len="med"/>
                    </a:lnL>
                    <a:lnR w="12700" cmpd="sng">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200" dirty="0">
                          <a:solidFill>
                            <a:schemeClr val="tx2">
                              <a:lumMod val="50000"/>
                            </a:schemeClr>
                          </a:solidFill>
                        </a:rPr>
                        <a:t>5</a:t>
                      </a:r>
                    </a:p>
                  </a:txBody>
                  <a:tcPr anchor="ctr">
                    <a:lnL w="6350" cap="flat" cmpd="sng" algn="ctr">
                      <a:noFill/>
                      <a:prstDash val="solid"/>
                      <a:round/>
                      <a:headEnd type="none" w="med" len="med"/>
                      <a:tailEnd type="none" w="med" len="med"/>
                    </a:lnL>
                    <a:lnR w="12700" cmpd="sng">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200" dirty="0">
                          <a:solidFill>
                            <a:schemeClr val="tx2">
                              <a:lumMod val="50000"/>
                            </a:schemeClr>
                          </a:solidFill>
                        </a:rPr>
                        <a:t>5</a:t>
                      </a:r>
                    </a:p>
                  </a:txBody>
                  <a:tcPr anchor="ctr">
                    <a:lnL w="6350" cap="flat" cmpd="sng" algn="ctr">
                      <a:noFill/>
                      <a:prstDash val="solid"/>
                      <a:round/>
                      <a:headEnd type="none" w="med" len="med"/>
                      <a:tailEnd type="none" w="med" len="med"/>
                    </a:lnL>
                    <a:lnR w="12700" cmpd="sng">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62133219"/>
                  </a:ext>
                </a:extLst>
              </a:tr>
              <a:tr h="70260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tx2">
                              <a:lumMod val="50000"/>
                            </a:schemeClr>
                          </a:solidFill>
                        </a:rPr>
                        <a:t>Labor, Health, </a:t>
                      </a:r>
                      <a:br>
                        <a:rPr lang="en-US" sz="1200" b="1" dirty="0">
                          <a:solidFill>
                            <a:schemeClr val="tx2">
                              <a:lumMod val="50000"/>
                            </a:schemeClr>
                          </a:solidFill>
                        </a:rPr>
                      </a:br>
                      <a:r>
                        <a:rPr lang="en-US" sz="1200" b="1" dirty="0">
                          <a:solidFill>
                            <a:schemeClr val="tx2">
                              <a:lumMod val="50000"/>
                            </a:schemeClr>
                          </a:solidFill>
                        </a:rPr>
                        <a:t>&amp; Safety</a:t>
                      </a:r>
                    </a:p>
                  </a:txBody>
                  <a:tcPr anchor="ctr">
                    <a:lnL w="12700" cmpd="sng">
                      <a:noFill/>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200" dirty="0">
                          <a:solidFill>
                            <a:schemeClr val="tx2">
                              <a:lumMod val="50000"/>
                            </a:schemeClr>
                          </a:solidFill>
                        </a:rPr>
                        <a:t>1</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200" dirty="0">
                          <a:solidFill>
                            <a:schemeClr val="tx2">
                              <a:lumMod val="50000"/>
                            </a:schemeClr>
                          </a:solidFill>
                        </a:rPr>
                        <a:t>1</a:t>
                      </a:r>
                    </a:p>
                  </a:txBody>
                  <a:tcPr anchor="ctr">
                    <a:lnL w="6350" cap="flat" cmpd="sng" algn="ctr">
                      <a:noFill/>
                      <a:prstDash val="solid"/>
                      <a:round/>
                      <a:headEnd type="none" w="med" len="med"/>
                      <a:tailEnd type="none" w="med" len="med"/>
                    </a:lnL>
                    <a:lnR w="12700" cmpd="sng">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200" dirty="0">
                          <a:solidFill>
                            <a:schemeClr val="tx2">
                              <a:lumMod val="50000"/>
                            </a:schemeClr>
                          </a:solidFill>
                        </a:rPr>
                        <a:t>1</a:t>
                      </a:r>
                    </a:p>
                  </a:txBody>
                  <a:tcPr anchor="ctr">
                    <a:lnL w="6350" cap="flat" cmpd="sng" algn="ctr">
                      <a:noFill/>
                      <a:prstDash val="solid"/>
                      <a:round/>
                      <a:headEnd type="none" w="med" len="med"/>
                      <a:tailEnd type="none" w="med" len="med"/>
                    </a:lnL>
                    <a:lnR w="12700" cmpd="sng">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200" dirty="0">
                          <a:solidFill>
                            <a:schemeClr val="tx2">
                              <a:lumMod val="50000"/>
                            </a:schemeClr>
                          </a:solidFill>
                        </a:rPr>
                        <a:t>1</a:t>
                      </a:r>
                    </a:p>
                  </a:txBody>
                  <a:tcPr anchor="ctr">
                    <a:lnL w="6350" cap="flat" cmpd="sng" algn="ctr">
                      <a:noFill/>
                      <a:prstDash val="solid"/>
                      <a:round/>
                      <a:headEnd type="none" w="med" len="med"/>
                      <a:tailEnd type="none" w="med" len="med"/>
                    </a:lnL>
                    <a:lnR w="12700" cmpd="sng">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76362982"/>
                  </a:ext>
                </a:extLst>
              </a:tr>
              <a:tr h="68186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tx2">
                              <a:lumMod val="50000"/>
                            </a:schemeClr>
                          </a:solidFill>
                        </a:rPr>
                        <a:t>Stakeholders </a:t>
                      </a:r>
                      <a:br>
                        <a:rPr lang="en-US" sz="1200" b="1" dirty="0">
                          <a:solidFill>
                            <a:schemeClr val="tx2">
                              <a:lumMod val="50000"/>
                            </a:schemeClr>
                          </a:solidFill>
                        </a:rPr>
                      </a:br>
                      <a:r>
                        <a:rPr lang="en-US" sz="1200" b="1" dirty="0">
                          <a:solidFill>
                            <a:schemeClr val="tx2">
                              <a:lumMod val="50000"/>
                            </a:schemeClr>
                          </a:solidFill>
                        </a:rPr>
                        <a:t>&amp; Society</a:t>
                      </a:r>
                    </a:p>
                  </a:txBody>
                  <a:tcPr anchor="ctr">
                    <a:lnL w="12700" cmpd="sng">
                      <a:noFill/>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200" dirty="0">
                          <a:solidFill>
                            <a:schemeClr val="tx2">
                              <a:lumMod val="50000"/>
                            </a:schemeClr>
                          </a:solidFill>
                        </a:rPr>
                        <a:t>6</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200" dirty="0">
                          <a:solidFill>
                            <a:schemeClr val="tx2">
                              <a:lumMod val="50000"/>
                            </a:schemeClr>
                          </a:solidFill>
                        </a:rPr>
                        <a:t>8</a:t>
                      </a:r>
                    </a:p>
                  </a:txBody>
                  <a:tcPr anchor="ctr">
                    <a:lnL w="6350" cap="flat" cmpd="sng" algn="ctr">
                      <a:noFill/>
                      <a:prstDash val="solid"/>
                      <a:round/>
                      <a:headEnd type="none" w="med" len="med"/>
                      <a:tailEnd type="none" w="med" len="med"/>
                    </a:lnL>
                    <a:lnR w="12700" cmpd="sng">
                      <a:noFill/>
                    </a:lnR>
                    <a:lnT w="6350" cap="flat" cmpd="sng" algn="ctr">
                      <a:solidFill>
                        <a:schemeClr val="bg1">
                          <a:lumMod val="7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200" dirty="0">
                          <a:solidFill>
                            <a:schemeClr val="tx2">
                              <a:lumMod val="50000"/>
                            </a:schemeClr>
                          </a:solidFill>
                        </a:rPr>
                        <a:t>8</a:t>
                      </a:r>
                    </a:p>
                  </a:txBody>
                  <a:tcPr anchor="ctr">
                    <a:lnL w="6350" cap="flat" cmpd="sng" algn="ctr">
                      <a:noFill/>
                      <a:prstDash val="solid"/>
                      <a:round/>
                      <a:headEnd type="none" w="med" len="med"/>
                      <a:tailEnd type="none" w="med" len="med"/>
                    </a:lnL>
                    <a:lnR w="12700" cmpd="sng">
                      <a:noFill/>
                    </a:lnR>
                    <a:lnT w="6350" cap="flat" cmpd="sng" algn="ctr">
                      <a:solidFill>
                        <a:schemeClr val="bg1">
                          <a:lumMod val="7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200" dirty="0">
                          <a:solidFill>
                            <a:schemeClr val="tx2">
                              <a:lumMod val="50000"/>
                            </a:schemeClr>
                          </a:solidFill>
                        </a:rPr>
                        <a:t>8</a:t>
                      </a:r>
                    </a:p>
                  </a:txBody>
                  <a:tcPr anchor="ctr">
                    <a:lnL w="6350" cap="flat" cmpd="sng" algn="ctr">
                      <a:noFill/>
                      <a:prstDash val="solid"/>
                      <a:round/>
                      <a:headEnd type="none" w="med" len="med"/>
                      <a:tailEnd type="none" w="med" len="med"/>
                    </a:lnL>
                    <a:lnR w="12700" cmpd="sng">
                      <a:noFill/>
                    </a:lnR>
                    <a:lnT w="6350" cap="flat" cmpd="sng" algn="ctr">
                      <a:solidFill>
                        <a:schemeClr val="bg1">
                          <a:lumMod val="7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19318090"/>
                  </a:ext>
                </a:extLst>
              </a:tr>
            </a:tbl>
          </a:graphicData>
        </a:graphic>
      </p:graphicFrame>
    </p:spTree>
    <p:extLst>
      <p:ext uri="{BB962C8B-B14F-4D97-AF65-F5344CB8AC3E}">
        <p14:creationId xmlns:p14="http://schemas.microsoft.com/office/powerpoint/2010/main" val="8057172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4ED1A-EAD4-B3BD-B467-A1C5F9A5C263}"/>
              </a:ext>
            </a:extLst>
          </p:cNvPr>
          <p:cNvSpPr>
            <a:spLocks noGrp="1"/>
          </p:cNvSpPr>
          <p:nvPr>
            <p:ph type="title"/>
          </p:nvPr>
        </p:nvSpPr>
        <p:spPr>
          <a:xfrm>
            <a:off x="495300" y="231414"/>
            <a:ext cx="10431396" cy="720948"/>
          </a:xfrm>
        </p:spPr>
        <p:txBody>
          <a:bodyPr/>
          <a:lstStyle/>
          <a:p>
            <a:r>
              <a:rPr lang="en-US" dirty="0"/>
              <a:t>ISS Updates: Peers</a:t>
            </a:r>
            <a:br>
              <a:rPr lang="en-US" dirty="0"/>
            </a:br>
            <a:endParaRPr lang="en-PH" sz="2400" b="0" dirty="0">
              <a:solidFill>
                <a:schemeClr val="accent1"/>
              </a:solidFill>
            </a:endParaRPr>
          </a:p>
        </p:txBody>
      </p:sp>
      <p:sp>
        <p:nvSpPr>
          <p:cNvPr id="3" name="Slide Number Placeholder 2">
            <a:extLst>
              <a:ext uri="{FF2B5EF4-FFF2-40B4-BE49-F238E27FC236}">
                <a16:creationId xmlns:a16="http://schemas.microsoft.com/office/drawing/2014/main" id="{CFDA5E5C-B775-6979-1648-EDF29547C79A}"/>
              </a:ext>
            </a:extLst>
          </p:cNvPr>
          <p:cNvSpPr>
            <a:spLocks noGrp="1"/>
          </p:cNvSpPr>
          <p:nvPr>
            <p:ph type="sldNum" sz="quarter" idx="4"/>
          </p:nvPr>
        </p:nvSpPr>
        <p:spPr/>
        <p:txBody>
          <a:bodyPr/>
          <a:lstStyle/>
          <a:p>
            <a:fld id="{91BA51A8-F229-4BDE-B1A4-268F475480CD}" type="slidenum">
              <a:rPr lang="en-US" smtClean="0"/>
              <a:pPr/>
              <a:t>10</a:t>
            </a:fld>
            <a:endParaRPr lang="en-US" dirty="0"/>
          </a:p>
        </p:txBody>
      </p:sp>
      <p:graphicFrame>
        <p:nvGraphicFramePr>
          <p:cNvPr id="9" name="Table 8">
            <a:extLst>
              <a:ext uri="{FF2B5EF4-FFF2-40B4-BE49-F238E27FC236}">
                <a16:creationId xmlns:a16="http://schemas.microsoft.com/office/drawing/2014/main" id="{4DD9320C-260B-9C95-951B-33F0EFDD71A2}"/>
              </a:ext>
            </a:extLst>
          </p:cNvPr>
          <p:cNvGraphicFramePr>
            <a:graphicFrameLocks noGrp="1"/>
          </p:cNvGraphicFramePr>
          <p:nvPr>
            <p:extLst>
              <p:ext uri="{D42A27DB-BD31-4B8C-83A1-F6EECF244321}">
                <p14:modId xmlns:p14="http://schemas.microsoft.com/office/powerpoint/2010/main" val="264473718"/>
              </p:ext>
            </p:extLst>
          </p:nvPr>
        </p:nvGraphicFramePr>
        <p:xfrm>
          <a:off x="667815" y="1257767"/>
          <a:ext cx="4355037" cy="3599795"/>
        </p:xfrm>
        <a:graphic>
          <a:graphicData uri="http://schemas.openxmlformats.org/drawingml/2006/table">
            <a:tbl>
              <a:tblPr firstRow="1" bandRow="1">
                <a:tableStyleId>{5940675A-B579-460E-94D1-54222C63F5DA}</a:tableStyleId>
              </a:tblPr>
              <a:tblGrid>
                <a:gridCol w="1316901">
                  <a:extLst>
                    <a:ext uri="{9D8B030D-6E8A-4147-A177-3AD203B41FA5}">
                      <a16:colId xmlns:a16="http://schemas.microsoft.com/office/drawing/2014/main" val="2903671166"/>
                    </a:ext>
                  </a:extLst>
                </a:gridCol>
                <a:gridCol w="759534">
                  <a:extLst>
                    <a:ext uri="{9D8B030D-6E8A-4147-A177-3AD203B41FA5}">
                      <a16:colId xmlns:a16="http://schemas.microsoft.com/office/drawing/2014/main" val="633056872"/>
                    </a:ext>
                  </a:extLst>
                </a:gridCol>
                <a:gridCol w="759534">
                  <a:extLst>
                    <a:ext uri="{9D8B030D-6E8A-4147-A177-3AD203B41FA5}">
                      <a16:colId xmlns:a16="http://schemas.microsoft.com/office/drawing/2014/main" val="808819118"/>
                    </a:ext>
                  </a:extLst>
                </a:gridCol>
                <a:gridCol w="759534">
                  <a:extLst>
                    <a:ext uri="{9D8B030D-6E8A-4147-A177-3AD203B41FA5}">
                      <a16:colId xmlns:a16="http://schemas.microsoft.com/office/drawing/2014/main" val="2631365909"/>
                    </a:ext>
                  </a:extLst>
                </a:gridCol>
                <a:gridCol w="759534">
                  <a:extLst>
                    <a:ext uri="{9D8B030D-6E8A-4147-A177-3AD203B41FA5}">
                      <a16:colId xmlns:a16="http://schemas.microsoft.com/office/drawing/2014/main" val="2803687699"/>
                    </a:ext>
                  </a:extLst>
                </a:gridCol>
              </a:tblGrid>
              <a:tr h="435128">
                <a:tc>
                  <a:txBody>
                    <a:bodyPr/>
                    <a:lstStyle/>
                    <a:p>
                      <a:pPr algn="l"/>
                      <a:r>
                        <a:rPr lang="en-US" sz="1200" b="1" dirty="0">
                          <a:solidFill>
                            <a:schemeClr val="bg1"/>
                          </a:solidFill>
                        </a:rPr>
                        <a:t>Environment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765A1"/>
                    </a:solidFill>
                  </a:tcPr>
                </a:tc>
                <a:tc>
                  <a:txBody>
                    <a:bodyPr/>
                    <a:lstStyle/>
                    <a:p>
                      <a:pPr algn="ctr"/>
                      <a:r>
                        <a:rPr lang="en-US" sz="1200" b="1" dirty="0">
                          <a:solidFill>
                            <a:schemeClr val="bg1"/>
                          </a:solidFill>
                        </a:rPr>
                        <a:t>July</a:t>
                      </a:r>
                    </a:p>
                    <a:p>
                      <a:pPr algn="ctr"/>
                      <a:r>
                        <a:rPr lang="en-US" sz="1200" b="1" dirty="0">
                          <a:solidFill>
                            <a:schemeClr val="bg1"/>
                          </a:solidFill>
                        </a:rPr>
                        <a:t>2023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765A1"/>
                    </a:solidFill>
                  </a:tcPr>
                </a:tc>
                <a:tc>
                  <a:txBody>
                    <a:bodyPr/>
                    <a:lstStyle/>
                    <a:p>
                      <a:pPr algn="ctr"/>
                      <a:r>
                        <a:rPr lang="en-US" sz="1200" b="1" dirty="0">
                          <a:solidFill>
                            <a:schemeClr val="bg1"/>
                          </a:solidFill>
                        </a:rPr>
                        <a:t>Oct. 2023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765A1"/>
                    </a:solidFill>
                  </a:tcPr>
                </a:tc>
                <a:tc>
                  <a:txBody>
                    <a:bodyPr/>
                    <a:lstStyle/>
                    <a:p>
                      <a:pPr algn="ctr"/>
                      <a:r>
                        <a:rPr lang="en-US" sz="1200" b="1" dirty="0">
                          <a:solidFill>
                            <a:schemeClr val="bg1"/>
                          </a:solidFill>
                        </a:rPr>
                        <a:t>April </a:t>
                      </a:r>
                    </a:p>
                    <a:p>
                      <a:pPr algn="ctr"/>
                      <a:r>
                        <a:rPr lang="en-US" sz="1200" b="1" dirty="0">
                          <a:solidFill>
                            <a:schemeClr val="bg1"/>
                          </a:solidFill>
                        </a:rPr>
                        <a:t>2024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765A1"/>
                    </a:solidFill>
                  </a:tcPr>
                </a:tc>
                <a:tc>
                  <a:txBody>
                    <a:bodyPr/>
                    <a:lstStyle/>
                    <a:p>
                      <a:pPr algn="ctr"/>
                      <a:r>
                        <a:rPr lang="en-US" sz="1200" b="1" dirty="0">
                          <a:solidFill>
                            <a:schemeClr val="bg1"/>
                          </a:solidFill>
                        </a:rPr>
                        <a:t>July 2024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765A1"/>
                    </a:solidFill>
                  </a:tcPr>
                </a:tc>
                <a:extLst>
                  <a:ext uri="{0D108BD9-81ED-4DB2-BD59-A6C34878D82A}">
                    <a16:rowId xmlns:a16="http://schemas.microsoft.com/office/drawing/2014/main" val="3693640890"/>
                  </a:ext>
                </a:extLst>
              </a:tr>
              <a:tr h="62851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tx2">
                              <a:lumMod val="50000"/>
                            </a:schemeClr>
                          </a:solidFill>
                        </a:rPr>
                        <a:t>LTC</a:t>
                      </a:r>
                    </a:p>
                  </a:txBody>
                  <a:tcPr anchor="ctr">
                    <a:lnL w="12700" cmpd="sng">
                      <a:noFill/>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buFont typeface="Arial" panose="020B0604020202020204" pitchFamily="34" charset="0"/>
                        <a:buNone/>
                      </a:pPr>
                      <a:r>
                        <a:rPr lang="en-US" sz="1200" b="0" dirty="0">
                          <a:solidFill>
                            <a:schemeClr val="tx2">
                              <a:lumMod val="50000"/>
                            </a:schemeClr>
                          </a:solidFill>
                        </a:rPr>
                        <a:t>8</a:t>
                      </a:r>
                    </a:p>
                  </a:txBody>
                  <a:tcPr anchor="ctr">
                    <a:lnL w="6350" cap="flat" cmpd="sng" algn="ctr">
                      <a:noFill/>
                      <a:prstDash val="solid"/>
                      <a:round/>
                      <a:headEnd type="none" w="med" len="med"/>
                      <a:tailEnd type="none" w="med" len="med"/>
                    </a:lnL>
                    <a:lnR w="12700" cmpd="sng">
                      <a:noFill/>
                    </a:lnR>
                    <a:lnT w="6350" cap="flat" cmpd="sng" algn="ctr">
                      <a:no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200" b="0" dirty="0">
                          <a:solidFill>
                            <a:schemeClr val="tx1"/>
                          </a:solidFill>
                        </a:rPr>
                        <a:t>9</a:t>
                      </a:r>
                    </a:p>
                  </a:txBody>
                  <a:tcPr anchor="ctr">
                    <a:lnL w="6350" cap="flat" cmpd="sng" algn="ctr">
                      <a:noFill/>
                      <a:prstDash val="solid"/>
                      <a:round/>
                      <a:headEnd type="none" w="med" len="med"/>
                      <a:tailEnd type="none" w="med" len="med"/>
                    </a:lnL>
                    <a:lnR w="12700" cmpd="sng">
                      <a:noFill/>
                    </a:lnR>
                    <a:lnT w="6350" cap="flat" cmpd="sng" algn="ctr">
                      <a:no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200" b="0" dirty="0">
                          <a:solidFill>
                            <a:schemeClr val="tx1"/>
                          </a:solidFill>
                        </a:rPr>
                        <a:t>9</a:t>
                      </a:r>
                    </a:p>
                  </a:txBody>
                  <a:tcPr anchor="ctr">
                    <a:lnL w="6350" cap="flat" cmpd="sng" algn="ctr">
                      <a:noFill/>
                      <a:prstDash val="solid"/>
                      <a:round/>
                      <a:headEnd type="none" w="med" len="med"/>
                      <a:tailEnd type="none" w="med" len="med"/>
                    </a:lnL>
                    <a:lnR w="12700" cmpd="sng">
                      <a:noFill/>
                    </a:lnR>
                    <a:lnT w="6350" cap="flat" cmpd="sng" algn="ctr">
                      <a:no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200" b="0" dirty="0">
                          <a:solidFill>
                            <a:schemeClr val="tx1"/>
                          </a:solidFill>
                        </a:rPr>
                        <a:t>9</a:t>
                      </a:r>
                    </a:p>
                  </a:txBody>
                  <a:tcPr anchor="ctr">
                    <a:lnL w="6350" cap="flat" cmpd="sng" algn="ctr">
                      <a:noFill/>
                      <a:prstDash val="solid"/>
                      <a:round/>
                      <a:headEnd type="none" w="med" len="med"/>
                      <a:tailEnd type="none" w="med" len="med"/>
                    </a:lnL>
                    <a:lnR w="12700" cmpd="sng">
                      <a:noFill/>
                    </a:lnR>
                    <a:lnT w="6350" cap="flat" cmpd="sng" algn="ctr">
                      <a:no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61018414"/>
                  </a:ext>
                </a:extLst>
              </a:tr>
              <a:tr h="628519">
                <a:tc>
                  <a:txBody>
                    <a:bodyPr/>
                    <a:lstStyle/>
                    <a:p>
                      <a:pPr marL="0" indent="0" algn="l">
                        <a:buFontTx/>
                        <a:buNone/>
                      </a:pPr>
                      <a:r>
                        <a:rPr lang="en-US" sz="1200" b="1" dirty="0" err="1">
                          <a:solidFill>
                            <a:schemeClr val="tx2">
                              <a:lumMod val="50000"/>
                            </a:schemeClr>
                          </a:solidFill>
                        </a:rPr>
                        <a:t>CareTrust</a:t>
                      </a:r>
                      <a:endParaRPr lang="en-US" sz="1200" b="1" dirty="0">
                        <a:solidFill>
                          <a:schemeClr val="tx2">
                            <a:lumMod val="50000"/>
                          </a:schemeClr>
                        </a:solidFill>
                      </a:endParaRPr>
                    </a:p>
                  </a:txBody>
                  <a:tcPr anchor="ctr">
                    <a:lnL w="12700" cmpd="sng">
                      <a:noFill/>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200" b="0" dirty="0">
                          <a:solidFill>
                            <a:schemeClr val="tx2">
                              <a:lumMod val="50000"/>
                            </a:schemeClr>
                          </a:solidFill>
                        </a:rPr>
                        <a:t>9</a:t>
                      </a:r>
                    </a:p>
                  </a:txBody>
                  <a:tcPr anchor="ctr">
                    <a:lnL w="6350" cap="flat" cmpd="sng" algn="ctr">
                      <a:noFill/>
                      <a:prstDash val="solid"/>
                      <a:round/>
                      <a:headEnd type="none" w="med" len="med"/>
                      <a:tailEnd type="none" w="med" len="med"/>
                    </a:lnL>
                    <a:lnR w="12700" cmpd="sng">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200" b="0" dirty="0">
                          <a:solidFill>
                            <a:srgbClr val="00B050"/>
                          </a:solidFill>
                        </a:rPr>
                        <a:t>8</a:t>
                      </a:r>
                    </a:p>
                  </a:txBody>
                  <a:tcPr anchor="ctr">
                    <a:lnL w="6350" cap="flat" cmpd="sng" algn="ctr">
                      <a:noFill/>
                      <a:prstDash val="solid"/>
                      <a:round/>
                      <a:headEnd type="none" w="med" len="med"/>
                      <a:tailEnd type="none" w="med" len="med"/>
                    </a:lnL>
                    <a:lnR w="12700" cmpd="sng">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200" b="0" dirty="0">
                          <a:solidFill>
                            <a:srgbClr val="00B050"/>
                          </a:solidFill>
                        </a:rPr>
                        <a:t>7</a:t>
                      </a:r>
                    </a:p>
                  </a:txBody>
                  <a:tcPr anchor="ctr">
                    <a:lnL w="6350" cap="flat" cmpd="sng" algn="ctr">
                      <a:noFill/>
                      <a:prstDash val="solid"/>
                      <a:round/>
                      <a:headEnd type="none" w="med" len="med"/>
                      <a:tailEnd type="none" w="med" len="med"/>
                    </a:lnL>
                    <a:lnR w="12700" cmpd="sng">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200" b="0" dirty="0">
                          <a:solidFill>
                            <a:srgbClr val="00B050"/>
                          </a:solidFill>
                        </a:rPr>
                        <a:t>7</a:t>
                      </a:r>
                    </a:p>
                  </a:txBody>
                  <a:tcPr anchor="ctr">
                    <a:lnL w="6350" cap="flat" cmpd="sng" algn="ctr">
                      <a:noFill/>
                      <a:prstDash val="solid"/>
                      <a:round/>
                      <a:headEnd type="none" w="med" len="med"/>
                      <a:tailEnd type="none" w="med" len="med"/>
                    </a:lnL>
                    <a:lnR w="12700" cmpd="sng">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62133219"/>
                  </a:ext>
                </a:extLst>
              </a:tr>
              <a:tr h="62851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tx2">
                              <a:lumMod val="50000"/>
                            </a:schemeClr>
                          </a:solidFill>
                        </a:rPr>
                        <a:t>NHI</a:t>
                      </a:r>
                    </a:p>
                  </a:txBody>
                  <a:tcPr anchor="ctr">
                    <a:lnL w="12700" cmpd="sng">
                      <a:noFill/>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200" b="0" dirty="0">
                          <a:solidFill>
                            <a:schemeClr val="tx2">
                              <a:lumMod val="50000"/>
                            </a:schemeClr>
                          </a:solidFill>
                        </a:rPr>
                        <a:t>10</a:t>
                      </a:r>
                    </a:p>
                  </a:txBody>
                  <a:tcPr anchor="ctr">
                    <a:lnL w="6350" cap="flat" cmpd="sng" algn="ctr">
                      <a:noFill/>
                      <a:prstDash val="solid"/>
                      <a:round/>
                      <a:headEnd type="none" w="med" len="med"/>
                      <a:tailEnd type="none" w="med" len="med"/>
                    </a:lnL>
                    <a:lnR w="12700" cmpd="sng">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200" b="0" dirty="0">
                          <a:solidFill>
                            <a:schemeClr val="tx2">
                              <a:lumMod val="50000"/>
                            </a:schemeClr>
                          </a:solidFill>
                        </a:rPr>
                        <a:t>10</a:t>
                      </a:r>
                    </a:p>
                  </a:txBody>
                  <a:tcPr anchor="ctr">
                    <a:lnL w="6350" cap="flat" cmpd="sng" algn="ctr">
                      <a:noFill/>
                      <a:prstDash val="solid"/>
                      <a:round/>
                      <a:headEnd type="none" w="med" len="med"/>
                      <a:tailEnd type="none" w="med" len="med"/>
                    </a:lnL>
                    <a:lnR w="12700" cmpd="sng">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200" b="0" dirty="0">
                          <a:solidFill>
                            <a:schemeClr val="tx2">
                              <a:lumMod val="50000"/>
                            </a:schemeClr>
                          </a:solidFill>
                        </a:rPr>
                        <a:t>10</a:t>
                      </a:r>
                    </a:p>
                  </a:txBody>
                  <a:tcPr anchor="ctr">
                    <a:lnL w="6350" cap="flat" cmpd="sng" algn="ctr">
                      <a:noFill/>
                      <a:prstDash val="solid"/>
                      <a:round/>
                      <a:headEnd type="none" w="med" len="med"/>
                      <a:tailEnd type="none" w="med" len="med"/>
                    </a:lnL>
                    <a:lnR w="12700" cmpd="sng">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200" b="0" dirty="0">
                          <a:solidFill>
                            <a:schemeClr val="tx2">
                              <a:lumMod val="50000"/>
                            </a:schemeClr>
                          </a:solidFill>
                        </a:rPr>
                        <a:t>10</a:t>
                      </a:r>
                    </a:p>
                  </a:txBody>
                  <a:tcPr anchor="ctr">
                    <a:lnL w="6350" cap="flat" cmpd="sng" algn="ctr">
                      <a:noFill/>
                      <a:prstDash val="solid"/>
                      <a:round/>
                      <a:headEnd type="none" w="med" len="med"/>
                      <a:tailEnd type="none" w="med" len="med"/>
                    </a:lnL>
                    <a:lnR w="12700" cmpd="sng">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76362982"/>
                  </a:ext>
                </a:extLst>
              </a:tr>
              <a:tr h="62851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tx2">
                              <a:lumMod val="50000"/>
                            </a:schemeClr>
                          </a:solidFill>
                        </a:rPr>
                        <a:t>Omega</a:t>
                      </a:r>
                    </a:p>
                  </a:txBody>
                  <a:tcPr anchor="ctr">
                    <a:lnL w="12700" cmpd="sng">
                      <a:noFill/>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200" b="0" dirty="0">
                          <a:solidFill>
                            <a:schemeClr val="tx2">
                              <a:lumMod val="50000"/>
                            </a:schemeClr>
                          </a:solidFill>
                        </a:rPr>
                        <a:t>7</a:t>
                      </a:r>
                    </a:p>
                  </a:txBody>
                  <a:tcPr anchor="ctr">
                    <a:lnL w="6350" cap="flat" cmpd="sng" algn="ctr">
                      <a:noFill/>
                      <a:prstDash val="solid"/>
                      <a:round/>
                      <a:headEnd type="none" w="med" len="med"/>
                      <a:tailEnd type="none" w="med" len="med"/>
                    </a:lnL>
                    <a:lnR w="12700" cmpd="sng">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200" b="0" dirty="0">
                          <a:solidFill>
                            <a:schemeClr val="tx2">
                              <a:lumMod val="50000"/>
                            </a:schemeClr>
                          </a:solidFill>
                        </a:rPr>
                        <a:t>7</a:t>
                      </a:r>
                    </a:p>
                  </a:txBody>
                  <a:tcPr anchor="ctr">
                    <a:lnL w="6350" cap="flat" cmpd="sng" algn="ctr">
                      <a:noFill/>
                      <a:prstDash val="solid"/>
                      <a:round/>
                      <a:headEnd type="none" w="med" len="med"/>
                      <a:tailEnd type="none" w="med" len="med"/>
                    </a:lnL>
                    <a:lnR w="12700" cmpd="sng">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200" b="0" dirty="0">
                          <a:solidFill>
                            <a:schemeClr val="tx2">
                              <a:lumMod val="50000"/>
                            </a:schemeClr>
                          </a:solidFill>
                        </a:rPr>
                        <a:t>6</a:t>
                      </a:r>
                    </a:p>
                  </a:txBody>
                  <a:tcPr anchor="ctr">
                    <a:lnL w="6350" cap="flat" cmpd="sng" algn="ctr">
                      <a:noFill/>
                      <a:prstDash val="solid"/>
                      <a:round/>
                      <a:headEnd type="none" w="med" len="med"/>
                      <a:tailEnd type="none" w="med" len="med"/>
                    </a:lnL>
                    <a:lnR w="12700" cmpd="sng">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200" b="0" dirty="0">
                          <a:solidFill>
                            <a:schemeClr val="tx2">
                              <a:lumMod val="50000"/>
                            </a:schemeClr>
                          </a:solidFill>
                        </a:rPr>
                        <a:t>6</a:t>
                      </a:r>
                    </a:p>
                  </a:txBody>
                  <a:tcPr anchor="ctr">
                    <a:lnL w="6350" cap="flat" cmpd="sng" algn="ctr">
                      <a:noFill/>
                      <a:prstDash val="solid"/>
                      <a:round/>
                      <a:headEnd type="none" w="med" len="med"/>
                      <a:tailEnd type="none" w="med" len="med"/>
                    </a:lnL>
                    <a:lnR w="12700" cmpd="sng">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19318090"/>
                  </a:ext>
                </a:extLst>
              </a:tr>
              <a:tr h="628519">
                <a:tc>
                  <a:txBody>
                    <a:bodyPr/>
                    <a:lstStyle/>
                    <a:p>
                      <a:pPr algn="l"/>
                      <a:r>
                        <a:rPr lang="en-US" sz="1200" b="1" dirty="0">
                          <a:solidFill>
                            <a:schemeClr val="tx2">
                              <a:lumMod val="50000"/>
                            </a:schemeClr>
                          </a:solidFill>
                        </a:rPr>
                        <a:t>Sabra</a:t>
                      </a:r>
                    </a:p>
                  </a:txBody>
                  <a:tcPr anchor="ctr">
                    <a:lnL w="12700" cmpd="sng">
                      <a:noFill/>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28575" cap="flat" cmpd="sng" algn="ctr">
                      <a:solidFill>
                        <a:srgbClr val="3765A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200" b="0" dirty="0">
                          <a:solidFill>
                            <a:schemeClr val="tx2">
                              <a:lumMod val="50000"/>
                            </a:schemeClr>
                          </a:solidFill>
                        </a:rPr>
                        <a:t>10</a:t>
                      </a:r>
                    </a:p>
                  </a:txBody>
                  <a:tcPr anchor="ctr">
                    <a:lnL w="6350" cap="flat" cmpd="sng" algn="ctr">
                      <a:noFill/>
                      <a:prstDash val="solid"/>
                      <a:round/>
                      <a:headEnd type="none" w="med" len="med"/>
                      <a:tailEnd type="none" w="med" len="med"/>
                    </a:lnL>
                    <a:lnR w="12700" cmpd="sng">
                      <a:noFill/>
                    </a:lnR>
                    <a:lnT w="6350" cap="flat" cmpd="sng" algn="ctr">
                      <a:solidFill>
                        <a:schemeClr val="bg1">
                          <a:lumMod val="75000"/>
                        </a:schemeClr>
                      </a:solidFill>
                      <a:prstDash val="solid"/>
                      <a:round/>
                      <a:headEnd type="none" w="med" len="med"/>
                      <a:tailEnd type="none" w="med" len="med"/>
                    </a:lnT>
                    <a:lnB w="28575" cap="flat" cmpd="sng" algn="ctr">
                      <a:solidFill>
                        <a:srgbClr val="3765A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200" b="0" dirty="0">
                          <a:solidFill>
                            <a:schemeClr val="tx2">
                              <a:lumMod val="50000"/>
                            </a:schemeClr>
                          </a:solidFill>
                        </a:rPr>
                        <a:t>10</a:t>
                      </a:r>
                    </a:p>
                  </a:txBody>
                  <a:tcPr anchor="ctr">
                    <a:lnL w="6350" cap="flat" cmpd="sng" algn="ctr">
                      <a:noFill/>
                      <a:prstDash val="solid"/>
                      <a:round/>
                      <a:headEnd type="none" w="med" len="med"/>
                      <a:tailEnd type="none" w="med" len="med"/>
                    </a:lnL>
                    <a:lnR w="12700" cmpd="sng">
                      <a:noFill/>
                    </a:lnR>
                    <a:lnT w="6350" cap="flat" cmpd="sng" algn="ctr">
                      <a:solidFill>
                        <a:schemeClr val="bg1">
                          <a:lumMod val="75000"/>
                        </a:schemeClr>
                      </a:solidFill>
                      <a:prstDash val="solid"/>
                      <a:round/>
                      <a:headEnd type="none" w="med" len="med"/>
                      <a:tailEnd type="none" w="med" len="med"/>
                    </a:lnT>
                    <a:lnB w="28575" cap="flat" cmpd="sng" algn="ctr">
                      <a:solidFill>
                        <a:srgbClr val="3765A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200" b="0" dirty="0">
                          <a:solidFill>
                            <a:schemeClr val="tx2">
                              <a:lumMod val="50000"/>
                            </a:schemeClr>
                          </a:solidFill>
                        </a:rPr>
                        <a:t>8</a:t>
                      </a:r>
                    </a:p>
                  </a:txBody>
                  <a:tcPr anchor="ctr">
                    <a:lnL w="6350" cap="flat" cmpd="sng" algn="ctr">
                      <a:noFill/>
                      <a:prstDash val="solid"/>
                      <a:round/>
                      <a:headEnd type="none" w="med" len="med"/>
                      <a:tailEnd type="none" w="med" len="med"/>
                    </a:lnL>
                    <a:lnR w="12700" cmpd="sng">
                      <a:noFill/>
                    </a:lnR>
                    <a:lnT w="6350" cap="flat" cmpd="sng" algn="ctr">
                      <a:solidFill>
                        <a:schemeClr val="bg1">
                          <a:lumMod val="75000"/>
                        </a:schemeClr>
                      </a:solidFill>
                      <a:prstDash val="solid"/>
                      <a:round/>
                      <a:headEnd type="none" w="med" len="med"/>
                      <a:tailEnd type="none" w="med" len="med"/>
                    </a:lnT>
                    <a:lnB w="28575" cap="flat" cmpd="sng" algn="ctr">
                      <a:solidFill>
                        <a:srgbClr val="3765A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200" b="0" dirty="0">
                          <a:solidFill>
                            <a:schemeClr val="tx2">
                              <a:lumMod val="50000"/>
                            </a:schemeClr>
                          </a:solidFill>
                        </a:rPr>
                        <a:t>8</a:t>
                      </a:r>
                    </a:p>
                  </a:txBody>
                  <a:tcPr anchor="ctr">
                    <a:lnL w="6350" cap="flat" cmpd="sng" algn="ctr">
                      <a:noFill/>
                      <a:prstDash val="solid"/>
                      <a:round/>
                      <a:headEnd type="none" w="med" len="med"/>
                      <a:tailEnd type="none" w="med" len="med"/>
                    </a:lnL>
                    <a:lnR w="12700" cmpd="sng">
                      <a:noFill/>
                    </a:lnR>
                    <a:lnT w="6350" cap="flat" cmpd="sng" algn="ctr">
                      <a:solidFill>
                        <a:schemeClr val="bg1">
                          <a:lumMod val="75000"/>
                        </a:schemeClr>
                      </a:solidFill>
                      <a:prstDash val="solid"/>
                      <a:round/>
                      <a:headEnd type="none" w="med" len="med"/>
                      <a:tailEnd type="none" w="med" len="med"/>
                    </a:lnT>
                    <a:lnB w="28575" cap="flat" cmpd="sng" algn="ctr">
                      <a:solidFill>
                        <a:srgbClr val="3765A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29102769"/>
                  </a:ext>
                </a:extLst>
              </a:tr>
            </a:tbl>
          </a:graphicData>
        </a:graphic>
      </p:graphicFrame>
      <p:graphicFrame>
        <p:nvGraphicFramePr>
          <p:cNvPr id="10" name="Table 9">
            <a:extLst>
              <a:ext uri="{FF2B5EF4-FFF2-40B4-BE49-F238E27FC236}">
                <a16:creationId xmlns:a16="http://schemas.microsoft.com/office/drawing/2014/main" id="{1FE523F9-E239-3B06-E832-EB2D34D02163}"/>
              </a:ext>
            </a:extLst>
          </p:cNvPr>
          <p:cNvGraphicFramePr>
            <a:graphicFrameLocks noGrp="1"/>
          </p:cNvGraphicFramePr>
          <p:nvPr>
            <p:extLst>
              <p:ext uri="{D42A27DB-BD31-4B8C-83A1-F6EECF244321}">
                <p14:modId xmlns:p14="http://schemas.microsoft.com/office/powerpoint/2010/main" val="3677076959"/>
              </p:ext>
            </p:extLst>
          </p:nvPr>
        </p:nvGraphicFramePr>
        <p:xfrm>
          <a:off x="6274972" y="1257772"/>
          <a:ext cx="4651724" cy="3599790"/>
        </p:xfrm>
        <a:graphic>
          <a:graphicData uri="http://schemas.openxmlformats.org/drawingml/2006/table">
            <a:tbl>
              <a:tblPr firstRow="1" bandRow="1">
                <a:tableStyleId>{5940675A-B579-460E-94D1-54222C63F5DA}</a:tableStyleId>
              </a:tblPr>
              <a:tblGrid>
                <a:gridCol w="1406616">
                  <a:extLst>
                    <a:ext uri="{9D8B030D-6E8A-4147-A177-3AD203B41FA5}">
                      <a16:colId xmlns:a16="http://schemas.microsoft.com/office/drawing/2014/main" val="2903671166"/>
                    </a:ext>
                  </a:extLst>
                </a:gridCol>
                <a:gridCol w="811277">
                  <a:extLst>
                    <a:ext uri="{9D8B030D-6E8A-4147-A177-3AD203B41FA5}">
                      <a16:colId xmlns:a16="http://schemas.microsoft.com/office/drawing/2014/main" val="1515561348"/>
                    </a:ext>
                  </a:extLst>
                </a:gridCol>
                <a:gridCol w="811277">
                  <a:extLst>
                    <a:ext uri="{9D8B030D-6E8A-4147-A177-3AD203B41FA5}">
                      <a16:colId xmlns:a16="http://schemas.microsoft.com/office/drawing/2014/main" val="2399444976"/>
                    </a:ext>
                  </a:extLst>
                </a:gridCol>
                <a:gridCol w="811277">
                  <a:extLst>
                    <a:ext uri="{9D8B030D-6E8A-4147-A177-3AD203B41FA5}">
                      <a16:colId xmlns:a16="http://schemas.microsoft.com/office/drawing/2014/main" val="948133131"/>
                    </a:ext>
                  </a:extLst>
                </a:gridCol>
                <a:gridCol w="811277">
                  <a:extLst>
                    <a:ext uri="{9D8B030D-6E8A-4147-A177-3AD203B41FA5}">
                      <a16:colId xmlns:a16="http://schemas.microsoft.com/office/drawing/2014/main" val="1456963707"/>
                    </a:ext>
                  </a:extLst>
                </a:gridCol>
              </a:tblGrid>
              <a:tr h="352411">
                <a:tc>
                  <a:txBody>
                    <a:bodyPr/>
                    <a:lstStyle/>
                    <a:p>
                      <a:pPr algn="l"/>
                      <a:r>
                        <a:rPr lang="en-US" sz="1200" b="1" dirty="0">
                          <a:solidFill>
                            <a:schemeClr val="bg1"/>
                          </a:solidFill>
                        </a:rPr>
                        <a:t>Social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765A1"/>
                    </a:solidFill>
                  </a:tcPr>
                </a:tc>
                <a:tc>
                  <a:txBody>
                    <a:bodyPr/>
                    <a:lstStyle/>
                    <a:p>
                      <a:pPr algn="ctr"/>
                      <a:r>
                        <a:rPr lang="en-US" sz="1200" b="1" dirty="0">
                          <a:solidFill>
                            <a:schemeClr val="bg1"/>
                          </a:solidFill>
                        </a:rPr>
                        <a:t>July</a:t>
                      </a:r>
                    </a:p>
                    <a:p>
                      <a:pPr algn="ctr"/>
                      <a:r>
                        <a:rPr lang="en-US" sz="1200" b="1" dirty="0">
                          <a:solidFill>
                            <a:schemeClr val="bg1"/>
                          </a:solidFill>
                        </a:rPr>
                        <a:t>2023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765A1"/>
                    </a:solidFill>
                  </a:tcPr>
                </a:tc>
                <a:tc>
                  <a:txBody>
                    <a:bodyPr/>
                    <a:lstStyle/>
                    <a:p>
                      <a:pPr algn="ctr"/>
                      <a:r>
                        <a:rPr lang="en-US" sz="1200" b="1" dirty="0">
                          <a:solidFill>
                            <a:schemeClr val="bg1"/>
                          </a:solidFill>
                        </a:rPr>
                        <a:t>Oct. 2023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765A1"/>
                    </a:solidFill>
                  </a:tcPr>
                </a:tc>
                <a:tc>
                  <a:txBody>
                    <a:bodyPr/>
                    <a:lstStyle/>
                    <a:p>
                      <a:pPr algn="ctr"/>
                      <a:r>
                        <a:rPr lang="en-US" sz="1200" b="1" dirty="0">
                          <a:solidFill>
                            <a:schemeClr val="bg1"/>
                          </a:solidFill>
                        </a:rPr>
                        <a:t>April</a:t>
                      </a:r>
                    </a:p>
                    <a:p>
                      <a:pPr algn="ctr"/>
                      <a:r>
                        <a:rPr lang="en-US" sz="1200" b="1" dirty="0">
                          <a:solidFill>
                            <a:schemeClr val="bg1"/>
                          </a:solidFill>
                        </a:rPr>
                        <a:t>2024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765A1"/>
                    </a:solidFill>
                  </a:tcPr>
                </a:tc>
                <a:tc>
                  <a:txBody>
                    <a:bodyPr/>
                    <a:lstStyle/>
                    <a:p>
                      <a:pPr algn="ctr"/>
                      <a:r>
                        <a:rPr lang="en-US" sz="1200" b="1" dirty="0">
                          <a:solidFill>
                            <a:schemeClr val="bg1"/>
                          </a:solidFill>
                        </a:rPr>
                        <a:t>July 2024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765A1"/>
                    </a:solidFill>
                  </a:tcPr>
                </a:tc>
                <a:extLst>
                  <a:ext uri="{0D108BD9-81ED-4DB2-BD59-A6C34878D82A}">
                    <a16:rowId xmlns:a16="http://schemas.microsoft.com/office/drawing/2014/main" val="3693640890"/>
                  </a:ext>
                </a:extLst>
              </a:tr>
              <a:tr h="62851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tx2">
                              <a:lumMod val="50000"/>
                            </a:schemeClr>
                          </a:solidFill>
                        </a:rPr>
                        <a:t>LTC</a:t>
                      </a:r>
                    </a:p>
                  </a:txBody>
                  <a:tcPr anchor="ctr">
                    <a:lnL w="12700" cmpd="sng">
                      <a:noFill/>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buFont typeface="Arial" panose="020B0604020202020204" pitchFamily="34" charset="0"/>
                        <a:buNone/>
                      </a:pPr>
                      <a:r>
                        <a:rPr lang="en-US" sz="1200" b="0" dirty="0">
                          <a:solidFill>
                            <a:schemeClr val="tx2">
                              <a:lumMod val="50000"/>
                            </a:schemeClr>
                          </a:solidFill>
                        </a:rPr>
                        <a:t>3</a:t>
                      </a:r>
                    </a:p>
                  </a:txBody>
                  <a:tcPr anchor="ctr">
                    <a:lnL w="6350" cap="flat" cmpd="sng" algn="ctr">
                      <a:noFill/>
                      <a:prstDash val="solid"/>
                      <a:round/>
                      <a:headEnd type="none" w="med" len="med"/>
                      <a:tailEnd type="none" w="med" len="med"/>
                    </a:lnL>
                    <a:lnR w="12700" cmpd="sng">
                      <a:noFill/>
                    </a:lnR>
                    <a:lnT w="6350" cap="flat" cmpd="sng" algn="ctr">
                      <a:no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ctr">
                        <a:buFont typeface="Arial" panose="020B0604020202020204" pitchFamily="34" charset="0"/>
                        <a:buNone/>
                      </a:pPr>
                      <a:r>
                        <a:rPr lang="en-US" sz="1200" b="0" dirty="0">
                          <a:solidFill>
                            <a:schemeClr val="tx1"/>
                          </a:solidFill>
                        </a:rPr>
                        <a:t>5</a:t>
                      </a:r>
                    </a:p>
                  </a:txBody>
                  <a:tcPr anchor="ctr">
                    <a:lnL w="6350" cap="flat" cmpd="sng" algn="ctr">
                      <a:noFill/>
                      <a:prstDash val="solid"/>
                      <a:round/>
                      <a:headEnd type="none" w="med" len="med"/>
                      <a:tailEnd type="none" w="med" len="med"/>
                    </a:lnL>
                    <a:lnR w="12700" cmpd="sng">
                      <a:noFill/>
                    </a:lnR>
                    <a:lnT w="6350" cap="flat" cmpd="sng" algn="ctr">
                      <a:no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ctr">
                        <a:buFont typeface="Arial" panose="020B0604020202020204" pitchFamily="34" charset="0"/>
                        <a:buNone/>
                      </a:pPr>
                      <a:r>
                        <a:rPr lang="en-US" sz="1200" b="0" dirty="0">
                          <a:solidFill>
                            <a:schemeClr val="tx1"/>
                          </a:solidFill>
                        </a:rPr>
                        <a:t>5</a:t>
                      </a:r>
                    </a:p>
                  </a:txBody>
                  <a:tcPr anchor="ctr">
                    <a:lnL w="6350" cap="flat" cmpd="sng" algn="ctr">
                      <a:noFill/>
                      <a:prstDash val="solid"/>
                      <a:round/>
                      <a:headEnd type="none" w="med" len="med"/>
                      <a:tailEnd type="none" w="med" len="med"/>
                    </a:lnL>
                    <a:lnR w="12700" cmpd="sng">
                      <a:noFill/>
                    </a:lnR>
                    <a:lnT w="6350" cap="flat" cmpd="sng" algn="ctr">
                      <a:no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ctr">
                        <a:buFont typeface="Arial" panose="020B0604020202020204" pitchFamily="34" charset="0"/>
                        <a:buNone/>
                      </a:pPr>
                      <a:r>
                        <a:rPr lang="en-US" sz="1200" b="0" dirty="0">
                          <a:solidFill>
                            <a:schemeClr val="tx1"/>
                          </a:solidFill>
                        </a:rPr>
                        <a:t>5</a:t>
                      </a:r>
                    </a:p>
                  </a:txBody>
                  <a:tcPr anchor="ctr">
                    <a:lnL w="6350" cap="flat" cmpd="sng" algn="ctr">
                      <a:noFill/>
                      <a:prstDash val="solid"/>
                      <a:round/>
                      <a:headEnd type="none" w="med" len="med"/>
                      <a:tailEnd type="none" w="med" len="med"/>
                    </a:lnL>
                    <a:lnR w="12700" cmpd="sng">
                      <a:noFill/>
                    </a:lnR>
                    <a:lnT w="6350" cap="flat" cmpd="sng" algn="ctr">
                      <a:no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961018414"/>
                  </a:ext>
                </a:extLst>
              </a:tr>
              <a:tr h="628518">
                <a:tc>
                  <a:txBody>
                    <a:bodyPr/>
                    <a:lstStyle/>
                    <a:p>
                      <a:pPr marL="0" indent="0" algn="l">
                        <a:buFontTx/>
                        <a:buNone/>
                      </a:pPr>
                      <a:r>
                        <a:rPr lang="en-US" sz="1200" b="1" dirty="0" err="1">
                          <a:solidFill>
                            <a:schemeClr val="tx2">
                              <a:lumMod val="50000"/>
                            </a:schemeClr>
                          </a:solidFill>
                        </a:rPr>
                        <a:t>CareTrust</a:t>
                      </a:r>
                      <a:endParaRPr lang="en-US" sz="1200" b="1" dirty="0">
                        <a:solidFill>
                          <a:schemeClr val="tx2">
                            <a:lumMod val="50000"/>
                          </a:schemeClr>
                        </a:solidFill>
                      </a:endParaRPr>
                    </a:p>
                  </a:txBody>
                  <a:tcPr anchor="ctr">
                    <a:lnL w="12700" cmpd="sng">
                      <a:noFill/>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200" b="0" dirty="0">
                          <a:solidFill>
                            <a:schemeClr val="tx2">
                              <a:lumMod val="50000"/>
                            </a:schemeClr>
                          </a:solidFill>
                        </a:rPr>
                        <a:t>5</a:t>
                      </a:r>
                    </a:p>
                  </a:txBody>
                  <a:tcPr anchor="ctr">
                    <a:lnL w="6350" cap="flat" cmpd="sng" algn="ctr">
                      <a:noFill/>
                      <a:prstDash val="solid"/>
                      <a:round/>
                      <a:headEnd type="none" w="med" len="med"/>
                      <a:tailEnd type="none" w="med" len="med"/>
                    </a:lnL>
                    <a:lnR w="12700" cmpd="sng">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200" b="0" dirty="0">
                          <a:solidFill>
                            <a:schemeClr val="tx2">
                              <a:lumMod val="50000"/>
                            </a:schemeClr>
                          </a:solidFill>
                        </a:rPr>
                        <a:t>5</a:t>
                      </a:r>
                    </a:p>
                  </a:txBody>
                  <a:tcPr anchor="ctr">
                    <a:lnL w="6350" cap="flat" cmpd="sng" algn="ctr">
                      <a:noFill/>
                      <a:prstDash val="solid"/>
                      <a:round/>
                      <a:headEnd type="none" w="med" len="med"/>
                      <a:tailEnd type="none" w="med" len="med"/>
                    </a:lnL>
                    <a:lnR w="12700" cmpd="sng">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200" b="0" dirty="0">
                          <a:solidFill>
                            <a:schemeClr val="tx2">
                              <a:lumMod val="50000"/>
                            </a:schemeClr>
                          </a:solidFill>
                        </a:rPr>
                        <a:t>3</a:t>
                      </a:r>
                    </a:p>
                  </a:txBody>
                  <a:tcPr anchor="ctr">
                    <a:lnL w="6350" cap="flat" cmpd="sng" algn="ctr">
                      <a:noFill/>
                      <a:prstDash val="solid"/>
                      <a:round/>
                      <a:headEnd type="none" w="med" len="med"/>
                      <a:tailEnd type="none" w="med" len="med"/>
                    </a:lnL>
                    <a:lnR w="12700" cmpd="sng">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200" b="0" dirty="0">
                          <a:solidFill>
                            <a:schemeClr val="tx2">
                              <a:lumMod val="50000"/>
                            </a:schemeClr>
                          </a:solidFill>
                        </a:rPr>
                        <a:t>3</a:t>
                      </a:r>
                    </a:p>
                  </a:txBody>
                  <a:tcPr anchor="ctr">
                    <a:lnL w="6350" cap="flat" cmpd="sng" algn="ctr">
                      <a:noFill/>
                      <a:prstDash val="solid"/>
                      <a:round/>
                      <a:headEnd type="none" w="med" len="med"/>
                      <a:tailEnd type="none" w="med" len="med"/>
                    </a:lnL>
                    <a:lnR w="12700" cmpd="sng">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62133219"/>
                  </a:ext>
                </a:extLst>
              </a:tr>
              <a:tr h="62851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tx2">
                              <a:lumMod val="50000"/>
                            </a:schemeClr>
                          </a:solidFill>
                        </a:rPr>
                        <a:t>NHI</a:t>
                      </a:r>
                    </a:p>
                  </a:txBody>
                  <a:tcPr anchor="ctr">
                    <a:lnL w="12700" cmpd="sng">
                      <a:noFill/>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200" b="0" dirty="0">
                          <a:solidFill>
                            <a:schemeClr val="tx2">
                              <a:lumMod val="50000"/>
                            </a:schemeClr>
                          </a:solidFill>
                        </a:rPr>
                        <a:t>10</a:t>
                      </a:r>
                    </a:p>
                  </a:txBody>
                  <a:tcPr anchor="ctr">
                    <a:lnL w="6350" cap="flat" cmpd="sng" algn="ctr">
                      <a:noFill/>
                      <a:prstDash val="solid"/>
                      <a:round/>
                      <a:headEnd type="none" w="med" len="med"/>
                      <a:tailEnd type="none" w="med" len="med"/>
                    </a:lnL>
                    <a:lnR w="12700" cmpd="sng">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200" b="0" dirty="0">
                          <a:solidFill>
                            <a:schemeClr val="tx2">
                              <a:lumMod val="50000"/>
                            </a:schemeClr>
                          </a:solidFill>
                        </a:rPr>
                        <a:t>10</a:t>
                      </a:r>
                    </a:p>
                  </a:txBody>
                  <a:tcPr anchor="ctr">
                    <a:lnL w="6350" cap="flat" cmpd="sng" algn="ctr">
                      <a:noFill/>
                      <a:prstDash val="solid"/>
                      <a:round/>
                      <a:headEnd type="none" w="med" len="med"/>
                      <a:tailEnd type="none" w="med" len="med"/>
                    </a:lnL>
                    <a:lnR w="12700" cmpd="sng">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200" b="0" dirty="0">
                          <a:solidFill>
                            <a:schemeClr val="tx2">
                              <a:lumMod val="50000"/>
                            </a:schemeClr>
                          </a:solidFill>
                        </a:rPr>
                        <a:t>10</a:t>
                      </a:r>
                    </a:p>
                  </a:txBody>
                  <a:tcPr anchor="ctr">
                    <a:lnL w="6350" cap="flat" cmpd="sng" algn="ctr">
                      <a:noFill/>
                      <a:prstDash val="solid"/>
                      <a:round/>
                      <a:headEnd type="none" w="med" len="med"/>
                      <a:tailEnd type="none" w="med" len="med"/>
                    </a:lnL>
                    <a:lnR w="12700" cmpd="sng">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200" b="0" dirty="0">
                          <a:solidFill>
                            <a:schemeClr val="tx2">
                              <a:lumMod val="50000"/>
                            </a:schemeClr>
                          </a:solidFill>
                        </a:rPr>
                        <a:t>10</a:t>
                      </a:r>
                    </a:p>
                  </a:txBody>
                  <a:tcPr anchor="ctr">
                    <a:lnL w="6350" cap="flat" cmpd="sng" algn="ctr">
                      <a:noFill/>
                      <a:prstDash val="solid"/>
                      <a:round/>
                      <a:headEnd type="none" w="med" len="med"/>
                      <a:tailEnd type="none" w="med" len="med"/>
                    </a:lnL>
                    <a:lnR w="12700" cmpd="sng">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76362982"/>
                  </a:ext>
                </a:extLst>
              </a:tr>
              <a:tr h="62851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tx2">
                              <a:lumMod val="50000"/>
                            </a:schemeClr>
                          </a:solidFill>
                        </a:rPr>
                        <a:t>Omega</a:t>
                      </a:r>
                    </a:p>
                  </a:txBody>
                  <a:tcPr anchor="ctr">
                    <a:lnL w="12700" cmpd="sng">
                      <a:noFill/>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200" b="0" dirty="0">
                          <a:solidFill>
                            <a:schemeClr val="tx2">
                              <a:lumMod val="50000"/>
                            </a:schemeClr>
                          </a:solidFill>
                        </a:rPr>
                        <a:t>3</a:t>
                      </a:r>
                    </a:p>
                  </a:txBody>
                  <a:tcPr anchor="ctr">
                    <a:lnL w="6350" cap="flat" cmpd="sng" algn="ctr">
                      <a:noFill/>
                      <a:prstDash val="solid"/>
                      <a:round/>
                      <a:headEnd type="none" w="med" len="med"/>
                      <a:tailEnd type="none" w="med" len="med"/>
                    </a:lnL>
                    <a:lnR w="12700" cmpd="sng">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200" b="0" dirty="0">
                          <a:solidFill>
                            <a:schemeClr val="tx1"/>
                          </a:solidFill>
                        </a:rPr>
                        <a:t>5</a:t>
                      </a:r>
                    </a:p>
                  </a:txBody>
                  <a:tcPr anchor="ctr">
                    <a:lnL w="6350" cap="flat" cmpd="sng" algn="ctr">
                      <a:noFill/>
                      <a:prstDash val="solid"/>
                      <a:round/>
                      <a:headEnd type="none" w="med" len="med"/>
                      <a:tailEnd type="none" w="med" len="med"/>
                    </a:lnL>
                    <a:lnR w="12700" cmpd="sng">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200" b="0" dirty="0">
                          <a:solidFill>
                            <a:schemeClr val="tx1"/>
                          </a:solidFill>
                        </a:rPr>
                        <a:t>4</a:t>
                      </a:r>
                    </a:p>
                  </a:txBody>
                  <a:tcPr anchor="ctr">
                    <a:lnL w="6350" cap="flat" cmpd="sng" algn="ctr">
                      <a:noFill/>
                      <a:prstDash val="solid"/>
                      <a:round/>
                      <a:headEnd type="none" w="med" len="med"/>
                      <a:tailEnd type="none" w="med" len="med"/>
                    </a:lnL>
                    <a:lnR w="12700" cmpd="sng">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200" b="0" dirty="0">
                          <a:solidFill>
                            <a:schemeClr val="tx1"/>
                          </a:solidFill>
                        </a:rPr>
                        <a:t>5</a:t>
                      </a:r>
                    </a:p>
                  </a:txBody>
                  <a:tcPr anchor="ctr">
                    <a:lnL w="6350" cap="flat" cmpd="sng" algn="ctr">
                      <a:noFill/>
                      <a:prstDash val="solid"/>
                      <a:round/>
                      <a:headEnd type="none" w="med" len="med"/>
                      <a:tailEnd type="none" w="med" len="med"/>
                    </a:lnL>
                    <a:lnR w="12700" cmpd="sng">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19318090"/>
                  </a:ext>
                </a:extLst>
              </a:tr>
              <a:tr h="628518">
                <a:tc>
                  <a:txBody>
                    <a:bodyPr/>
                    <a:lstStyle/>
                    <a:p>
                      <a:pPr algn="l"/>
                      <a:r>
                        <a:rPr lang="en-US" sz="1200" b="1" dirty="0">
                          <a:solidFill>
                            <a:schemeClr val="tx2">
                              <a:lumMod val="50000"/>
                            </a:schemeClr>
                          </a:solidFill>
                        </a:rPr>
                        <a:t>Sabra</a:t>
                      </a:r>
                    </a:p>
                  </a:txBody>
                  <a:tcPr anchor="ctr">
                    <a:lnL w="12700" cmpd="sng">
                      <a:noFill/>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28575" cap="flat" cmpd="sng" algn="ctr">
                      <a:solidFill>
                        <a:srgbClr val="3765A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200" b="0" dirty="0">
                          <a:solidFill>
                            <a:schemeClr val="tx2">
                              <a:lumMod val="50000"/>
                            </a:schemeClr>
                          </a:solidFill>
                        </a:rPr>
                        <a:t>10</a:t>
                      </a:r>
                    </a:p>
                  </a:txBody>
                  <a:tcPr anchor="ctr">
                    <a:lnL w="6350" cap="flat" cmpd="sng" algn="ctr">
                      <a:noFill/>
                      <a:prstDash val="solid"/>
                      <a:round/>
                      <a:headEnd type="none" w="med" len="med"/>
                      <a:tailEnd type="none" w="med" len="med"/>
                    </a:lnL>
                    <a:lnR w="12700" cmpd="sng">
                      <a:noFill/>
                    </a:lnR>
                    <a:lnT w="6350" cap="flat" cmpd="sng" algn="ctr">
                      <a:solidFill>
                        <a:schemeClr val="bg1">
                          <a:lumMod val="75000"/>
                        </a:schemeClr>
                      </a:solidFill>
                      <a:prstDash val="solid"/>
                      <a:round/>
                      <a:headEnd type="none" w="med" len="med"/>
                      <a:tailEnd type="none" w="med" len="med"/>
                    </a:lnT>
                    <a:lnB w="28575" cap="flat" cmpd="sng" algn="ctr">
                      <a:solidFill>
                        <a:srgbClr val="3765A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200" b="0" dirty="0">
                          <a:solidFill>
                            <a:srgbClr val="00B050"/>
                          </a:solidFill>
                        </a:rPr>
                        <a:t>9</a:t>
                      </a:r>
                    </a:p>
                  </a:txBody>
                  <a:tcPr anchor="ctr">
                    <a:lnL w="6350" cap="flat" cmpd="sng" algn="ctr">
                      <a:noFill/>
                      <a:prstDash val="solid"/>
                      <a:round/>
                      <a:headEnd type="none" w="med" len="med"/>
                      <a:tailEnd type="none" w="med" len="med"/>
                    </a:lnL>
                    <a:lnR w="12700" cmpd="sng">
                      <a:noFill/>
                    </a:lnR>
                    <a:lnT w="6350" cap="flat" cmpd="sng" algn="ctr">
                      <a:solidFill>
                        <a:schemeClr val="bg1">
                          <a:lumMod val="75000"/>
                        </a:schemeClr>
                      </a:solidFill>
                      <a:prstDash val="solid"/>
                      <a:round/>
                      <a:headEnd type="none" w="med" len="med"/>
                      <a:tailEnd type="none" w="med" len="med"/>
                    </a:lnT>
                    <a:lnB w="28575" cap="flat" cmpd="sng" algn="ctr">
                      <a:solidFill>
                        <a:srgbClr val="3765A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200" b="0" dirty="0">
                          <a:solidFill>
                            <a:srgbClr val="00B050"/>
                          </a:solidFill>
                        </a:rPr>
                        <a:t>7</a:t>
                      </a:r>
                    </a:p>
                  </a:txBody>
                  <a:tcPr anchor="ctr">
                    <a:lnL w="6350" cap="flat" cmpd="sng" algn="ctr">
                      <a:noFill/>
                      <a:prstDash val="solid"/>
                      <a:round/>
                      <a:headEnd type="none" w="med" len="med"/>
                      <a:tailEnd type="none" w="med" len="med"/>
                    </a:lnL>
                    <a:lnR w="12700" cmpd="sng">
                      <a:noFill/>
                    </a:lnR>
                    <a:lnT w="6350" cap="flat" cmpd="sng" algn="ctr">
                      <a:solidFill>
                        <a:schemeClr val="bg1">
                          <a:lumMod val="75000"/>
                        </a:schemeClr>
                      </a:solidFill>
                      <a:prstDash val="solid"/>
                      <a:round/>
                      <a:headEnd type="none" w="med" len="med"/>
                      <a:tailEnd type="none" w="med" len="med"/>
                    </a:lnT>
                    <a:lnB w="28575" cap="flat" cmpd="sng" algn="ctr">
                      <a:solidFill>
                        <a:srgbClr val="3765A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US" sz="1200" b="0" dirty="0">
                          <a:solidFill>
                            <a:srgbClr val="00B050"/>
                          </a:solidFill>
                        </a:rPr>
                        <a:t>7</a:t>
                      </a:r>
                    </a:p>
                  </a:txBody>
                  <a:tcPr anchor="ctr">
                    <a:lnL w="6350" cap="flat" cmpd="sng" algn="ctr">
                      <a:noFill/>
                      <a:prstDash val="solid"/>
                      <a:round/>
                      <a:headEnd type="none" w="med" len="med"/>
                      <a:tailEnd type="none" w="med" len="med"/>
                    </a:lnL>
                    <a:lnR w="12700" cmpd="sng">
                      <a:noFill/>
                    </a:lnR>
                    <a:lnT w="6350" cap="flat" cmpd="sng" algn="ctr">
                      <a:solidFill>
                        <a:schemeClr val="bg1">
                          <a:lumMod val="75000"/>
                        </a:schemeClr>
                      </a:solidFill>
                      <a:prstDash val="solid"/>
                      <a:round/>
                      <a:headEnd type="none" w="med" len="med"/>
                      <a:tailEnd type="none" w="med" len="med"/>
                    </a:lnT>
                    <a:lnB w="28575" cap="flat" cmpd="sng" algn="ctr">
                      <a:solidFill>
                        <a:srgbClr val="3765A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29102769"/>
                  </a:ext>
                </a:extLst>
              </a:tr>
            </a:tbl>
          </a:graphicData>
        </a:graphic>
      </p:graphicFrame>
      <p:cxnSp>
        <p:nvCxnSpPr>
          <p:cNvPr id="14" name="Straight Connector 13">
            <a:extLst>
              <a:ext uri="{FF2B5EF4-FFF2-40B4-BE49-F238E27FC236}">
                <a16:creationId xmlns:a16="http://schemas.microsoft.com/office/drawing/2014/main" id="{9D4E6D40-63D8-4BA6-1395-5F9A7C3E8E7A}"/>
              </a:ext>
            </a:extLst>
          </p:cNvPr>
          <p:cNvCxnSpPr>
            <a:cxnSpLocks/>
          </p:cNvCxnSpPr>
          <p:nvPr/>
        </p:nvCxnSpPr>
        <p:spPr>
          <a:xfrm>
            <a:off x="5718949" y="1319655"/>
            <a:ext cx="0" cy="347601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154B3964-5741-0F26-695C-445CB667C555}"/>
              </a:ext>
            </a:extLst>
          </p:cNvPr>
          <p:cNvSpPr txBox="1"/>
          <p:nvPr/>
        </p:nvSpPr>
        <p:spPr>
          <a:xfrm>
            <a:off x="477015" y="5162966"/>
            <a:ext cx="11201399" cy="1015663"/>
          </a:xfrm>
          <a:prstGeom prst="rect">
            <a:avLst/>
          </a:prstGeom>
          <a:noFill/>
        </p:spPr>
        <p:txBody>
          <a:bodyPr wrap="square" lIns="0" rIns="0" rtlCol="0">
            <a:spAutoFit/>
          </a:bodyPr>
          <a:lstStyle/>
          <a:p>
            <a:r>
              <a:rPr lang="en-US" sz="1200" b="1" dirty="0">
                <a:solidFill>
                  <a:srgbClr val="3765A1"/>
                </a:solidFill>
              </a:rPr>
              <a:t>Notes: </a:t>
            </a:r>
          </a:p>
          <a:p>
            <a:r>
              <a:rPr lang="en-US" sz="1200" b="1" dirty="0"/>
              <a:t>Environment: </a:t>
            </a:r>
            <a:r>
              <a:rPr lang="en-US" sz="1200" dirty="0"/>
              <a:t>CareTrust, Omega and Sabra have been more aggressive about collecting and reporting environmental data and stating specific goals, although in most cases, the data is based on estimates. This data helps move the needle albeit very expensive and a very heavy lift. SHOP / RIDEA structures help mandate information requests.</a:t>
            </a:r>
          </a:p>
          <a:p>
            <a:endParaRPr lang="en-US" sz="1200" dirty="0"/>
          </a:p>
        </p:txBody>
      </p:sp>
    </p:spTree>
    <p:extLst>
      <p:ext uri="{BB962C8B-B14F-4D97-AF65-F5344CB8AC3E}">
        <p14:creationId xmlns:p14="http://schemas.microsoft.com/office/powerpoint/2010/main" val="2073066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E109F-F940-A4CE-505C-45F03A04A8F0}"/>
              </a:ext>
            </a:extLst>
          </p:cNvPr>
          <p:cNvSpPr>
            <a:spLocks noGrp="1"/>
          </p:cNvSpPr>
          <p:nvPr>
            <p:ph type="title"/>
          </p:nvPr>
        </p:nvSpPr>
        <p:spPr/>
        <p:txBody>
          <a:bodyPr/>
          <a:lstStyle/>
          <a:p>
            <a:r>
              <a:rPr lang="en-US" dirty="0"/>
              <a:t>ISS Cyber Risk Score: Up One Point</a:t>
            </a:r>
            <a:endParaRPr lang="en-PH" dirty="0"/>
          </a:p>
        </p:txBody>
      </p:sp>
      <p:sp>
        <p:nvSpPr>
          <p:cNvPr id="3" name="Slide Number Placeholder 2">
            <a:extLst>
              <a:ext uri="{FF2B5EF4-FFF2-40B4-BE49-F238E27FC236}">
                <a16:creationId xmlns:a16="http://schemas.microsoft.com/office/drawing/2014/main" id="{ED9EE1E3-C3B9-7817-E842-6F5E74B71DC7}"/>
              </a:ext>
            </a:extLst>
          </p:cNvPr>
          <p:cNvSpPr>
            <a:spLocks noGrp="1"/>
          </p:cNvSpPr>
          <p:nvPr>
            <p:ph type="sldNum" sz="quarter" idx="4"/>
          </p:nvPr>
        </p:nvSpPr>
        <p:spPr/>
        <p:txBody>
          <a:bodyPr/>
          <a:lstStyle/>
          <a:p>
            <a:fld id="{91BA51A8-F229-4BDE-B1A4-268F475480CD}" type="slidenum">
              <a:rPr lang="en-US" smtClean="0"/>
              <a:pPr/>
              <a:t>11</a:t>
            </a:fld>
            <a:endParaRPr lang="en-US" dirty="0"/>
          </a:p>
        </p:txBody>
      </p:sp>
      <p:sp>
        <p:nvSpPr>
          <p:cNvPr id="16" name="Rectangle 15">
            <a:extLst>
              <a:ext uri="{FF2B5EF4-FFF2-40B4-BE49-F238E27FC236}">
                <a16:creationId xmlns:a16="http://schemas.microsoft.com/office/drawing/2014/main" id="{AD662785-0905-9E9C-23EF-7FD67C64C835}"/>
              </a:ext>
            </a:extLst>
          </p:cNvPr>
          <p:cNvSpPr/>
          <p:nvPr/>
        </p:nvSpPr>
        <p:spPr>
          <a:xfrm>
            <a:off x="495299" y="1535039"/>
            <a:ext cx="4405474" cy="4042610"/>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7" name="Content Placeholder 2">
            <a:extLst>
              <a:ext uri="{FF2B5EF4-FFF2-40B4-BE49-F238E27FC236}">
                <a16:creationId xmlns:a16="http://schemas.microsoft.com/office/drawing/2014/main" id="{21A9D384-8F30-D926-C1FB-7147BC8A785E}"/>
              </a:ext>
            </a:extLst>
          </p:cNvPr>
          <p:cNvSpPr txBox="1">
            <a:spLocks/>
          </p:cNvSpPr>
          <p:nvPr/>
        </p:nvSpPr>
        <p:spPr>
          <a:xfrm>
            <a:off x="5396022" y="1571136"/>
            <a:ext cx="6286498" cy="613610"/>
          </a:xfrm>
          <a:prstGeom prst="rect">
            <a:avLst/>
          </a:prstGeom>
        </p:spPr>
        <p:txBody>
          <a:bodyPr vert="horz" lIns="0" tIns="0" rIns="0" bIns="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74320" indent="-274320">
              <a:lnSpc>
                <a:spcPct val="100000"/>
              </a:lnSpc>
              <a:spcBef>
                <a:spcPts val="0"/>
              </a:spcBef>
              <a:spcAft>
                <a:spcPts val="1000"/>
              </a:spcAft>
              <a:buClr>
                <a:srgbClr val="3765A1"/>
              </a:buClr>
              <a:buFont typeface="Montserrat" panose="00000500000000000000" pitchFamily="2" charset="0"/>
              <a:buChar char="◆"/>
            </a:pPr>
            <a:r>
              <a:rPr lang="en-US" sz="1600" dirty="0">
                <a:solidFill>
                  <a:schemeClr val="tx2">
                    <a:lumMod val="50000"/>
                  </a:schemeClr>
                </a:solidFill>
                <a:ea typeface="Times New Roman" panose="02020603050405020304" pitchFamily="18" charset="0"/>
              </a:rPr>
              <a:t>Predicts the likelihood that an organization will suffer a material cyber incident (breach) within the next 12 months</a:t>
            </a:r>
          </a:p>
        </p:txBody>
      </p:sp>
      <p:sp>
        <p:nvSpPr>
          <p:cNvPr id="18" name="Rectangle 17">
            <a:extLst>
              <a:ext uri="{FF2B5EF4-FFF2-40B4-BE49-F238E27FC236}">
                <a16:creationId xmlns:a16="http://schemas.microsoft.com/office/drawing/2014/main" id="{5CB85412-6AD4-9ECC-76A9-CEEAF2BC90A7}"/>
              </a:ext>
            </a:extLst>
          </p:cNvPr>
          <p:cNvSpPr/>
          <p:nvPr/>
        </p:nvSpPr>
        <p:spPr>
          <a:xfrm>
            <a:off x="5396023" y="4374490"/>
            <a:ext cx="1564102" cy="120315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Good News! </a:t>
            </a:r>
          </a:p>
        </p:txBody>
      </p:sp>
      <p:sp>
        <p:nvSpPr>
          <p:cNvPr id="19" name="Rectangle 18">
            <a:extLst>
              <a:ext uri="{FF2B5EF4-FFF2-40B4-BE49-F238E27FC236}">
                <a16:creationId xmlns:a16="http://schemas.microsoft.com/office/drawing/2014/main" id="{B04BB440-39D7-BD3E-D24D-0D124303652B}"/>
              </a:ext>
            </a:extLst>
          </p:cNvPr>
          <p:cNvSpPr/>
          <p:nvPr/>
        </p:nvSpPr>
        <p:spPr>
          <a:xfrm>
            <a:off x="6948095" y="4374490"/>
            <a:ext cx="4734425" cy="12031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dirty="0"/>
          </a:p>
        </p:txBody>
      </p:sp>
      <p:sp>
        <p:nvSpPr>
          <p:cNvPr id="20" name="Content Placeholder 2">
            <a:extLst>
              <a:ext uri="{FF2B5EF4-FFF2-40B4-BE49-F238E27FC236}">
                <a16:creationId xmlns:a16="http://schemas.microsoft.com/office/drawing/2014/main" id="{E6B49EFF-EF20-6052-40FD-A052D1C8C3AC}"/>
              </a:ext>
            </a:extLst>
          </p:cNvPr>
          <p:cNvSpPr txBox="1">
            <a:spLocks/>
          </p:cNvSpPr>
          <p:nvPr/>
        </p:nvSpPr>
        <p:spPr>
          <a:xfrm>
            <a:off x="7353159" y="4544938"/>
            <a:ext cx="1632288" cy="862263"/>
          </a:xfrm>
          <a:prstGeom prst="rect">
            <a:avLst/>
          </a:prstGeom>
        </p:spPr>
        <p:txBody>
          <a:bodyPr vert="horz" lIns="0" tIns="0" rIns="0" bIns="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1000"/>
              </a:spcAft>
              <a:buClr>
                <a:srgbClr val="3765A1"/>
              </a:buClr>
              <a:buNone/>
            </a:pPr>
            <a:r>
              <a:rPr lang="en-US" sz="1200" b="1" dirty="0">
                <a:solidFill>
                  <a:schemeClr val="tx2">
                    <a:lumMod val="50000"/>
                  </a:schemeClr>
                </a:solidFill>
                <a:ea typeface="Times New Roman" panose="02020603050405020304" pitchFamily="18" charset="0"/>
              </a:rPr>
              <a:t>LTC holds the highest and best score we can achieve (for now)</a:t>
            </a:r>
          </a:p>
        </p:txBody>
      </p:sp>
      <p:cxnSp>
        <p:nvCxnSpPr>
          <p:cNvPr id="21" name="Straight Connector 20">
            <a:extLst>
              <a:ext uri="{FF2B5EF4-FFF2-40B4-BE49-F238E27FC236}">
                <a16:creationId xmlns:a16="http://schemas.microsoft.com/office/drawing/2014/main" id="{AE8EACAE-7419-78D4-0ED5-8DCFE352BC77}"/>
              </a:ext>
            </a:extLst>
          </p:cNvPr>
          <p:cNvCxnSpPr>
            <a:cxnSpLocks/>
          </p:cNvCxnSpPr>
          <p:nvPr/>
        </p:nvCxnSpPr>
        <p:spPr>
          <a:xfrm>
            <a:off x="9327340" y="4544938"/>
            <a:ext cx="0" cy="86226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2" name="Content Placeholder 2">
            <a:extLst>
              <a:ext uri="{FF2B5EF4-FFF2-40B4-BE49-F238E27FC236}">
                <a16:creationId xmlns:a16="http://schemas.microsoft.com/office/drawing/2014/main" id="{F525CB5E-EF13-E182-A471-3465C5F5D8AB}"/>
              </a:ext>
            </a:extLst>
          </p:cNvPr>
          <p:cNvSpPr txBox="1">
            <a:spLocks/>
          </p:cNvSpPr>
          <p:nvPr/>
        </p:nvSpPr>
        <p:spPr>
          <a:xfrm>
            <a:off x="9669235" y="4544938"/>
            <a:ext cx="1632288" cy="862263"/>
          </a:xfrm>
          <a:prstGeom prst="rect">
            <a:avLst/>
          </a:prstGeom>
        </p:spPr>
        <p:txBody>
          <a:bodyPr vert="horz" lIns="0" tIns="0" rIns="0" bIns="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1000"/>
              </a:spcAft>
              <a:buClr>
                <a:srgbClr val="3765A1"/>
              </a:buClr>
              <a:buNone/>
            </a:pPr>
            <a:r>
              <a:rPr lang="en-US" sz="1200" b="1" dirty="0">
                <a:solidFill>
                  <a:schemeClr val="tx2">
                    <a:lumMod val="50000"/>
                  </a:schemeClr>
                </a:solidFill>
                <a:ea typeface="Times New Roman" panose="02020603050405020304" pitchFamily="18" charset="0"/>
              </a:rPr>
              <a:t>We will continue to </a:t>
            </a:r>
            <a:r>
              <a:rPr lang="en-US" sz="1200" b="1">
                <a:solidFill>
                  <a:schemeClr val="tx2">
                    <a:lumMod val="50000"/>
                  </a:schemeClr>
                </a:solidFill>
                <a:ea typeface="Times New Roman" panose="02020603050405020304" pitchFamily="18" charset="0"/>
              </a:rPr>
              <a:t>monitor and </a:t>
            </a:r>
            <a:r>
              <a:rPr lang="en-US" sz="1200" b="1" dirty="0">
                <a:solidFill>
                  <a:schemeClr val="tx2">
                    <a:lumMod val="50000"/>
                  </a:schemeClr>
                </a:solidFill>
                <a:ea typeface="Times New Roman" panose="02020603050405020304" pitchFamily="18" charset="0"/>
              </a:rPr>
              <a:t>adjust accordingly</a:t>
            </a:r>
          </a:p>
        </p:txBody>
      </p:sp>
      <p:sp>
        <p:nvSpPr>
          <p:cNvPr id="23" name="Rectangle 22">
            <a:extLst>
              <a:ext uri="{FF2B5EF4-FFF2-40B4-BE49-F238E27FC236}">
                <a16:creationId xmlns:a16="http://schemas.microsoft.com/office/drawing/2014/main" id="{E62B10C1-C600-20BC-B3DD-6D4D147F2A74}"/>
              </a:ext>
            </a:extLst>
          </p:cNvPr>
          <p:cNvSpPr/>
          <p:nvPr/>
        </p:nvSpPr>
        <p:spPr>
          <a:xfrm>
            <a:off x="495298" y="5481396"/>
            <a:ext cx="4419079" cy="96253"/>
          </a:xfrm>
          <a:prstGeom prst="rect">
            <a:avLst/>
          </a:prstGeom>
          <a:solidFill>
            <a:srgbClr val="3765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dirty="0">
              <a:solidFill>
                <a:schemeClr val="tx2">
                  <a:lumMod val="50000"/>
                </a:schemeClr>
              </a:solidFill>
            </a:endParaRPr>
          </a:p>
        </p:txBody>
      </p:sp>
      <p:cxnSp>
        <p:nvCxnSpPr>
          <p:cNvPr id="25" name="Straight Connector 24">
            <a:extLst>
              <a:ext uri="{FF2B5EF4-FFF2-40B4-BE49-F238E27FC236}">
                <a16:creationId xmlns:a16="http://schemas.microsoft.com/office/drawing/2014/main" id="{B8E61009-F6CF-286E-EE8E-37D34E785D9C}"/>
              </a:ext>
            </a:extLst>
          </p:cNvPr>
          <p:cNvCxnSpPr>
            <a:cxnSpLocks/>
          </p:cNvCxnSpPr>
          <p:nvPr/>
        </p:nvCxnSpPr>
        <p:spPr>
          <a:xfrm flipH="1">
            <a:off x="5396022" y="2317092"/>
            <a:ext cx="6324599"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6" name="Content Placeholder 2">
            <a:extLst>
              <a:ext uri="{FF2B5EF4-FFF2-40B4-BE49-F238E27FC236}">
                <a16:creationId xmlns:a16="http://schemas.microsoft.com/office/drawing/2014/main" id="{443F7790-CBD4-5E40-DF15-89184CC77808}"/>
              </a:ext>
            </a:extLst>
          </p:cNvPr>
          <p:cNvSpPr txBox="1">
            <a:spLocks/>
          </p:cNvSpPr>
          <p:nvPr/>
        </p:nvSpPr>
        <p:spPr>
          <a:xfrm>
            <a:off x="5396022" y="2606750"/>
            <a:ext cx="6286498" cy="311924"/>
          </a:xfrm>
          <a:prstGeom prst="rect">
            <a:avLst/>
          </a:prstGeom>
        </p:spPr>
        <p:txBody>
          <a:bodyPr vert="horz" lIns="0" tIns="0" rIns="0" bIns="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74320" indent="-274320">
              <a:lnSpc>
                <a:spcPct val="100000"/>
              </a:lnSpc>
              <a:spcBef>
                <a:spcPts val="0"/>
              </a:spcBef>
              <a:spcAft>
                <a:spcPts val="1000"/>
              </a:spcAft>
              <a:buClr>
                <a:srgbClr val="3765A1"/>
              </a:buClr>
              <a:buFont typeface="Montserrat" panose="00000500000000000000" pitchFamily="2" charset="0"/>
              <a:buChar char="◆"/>
            </a:pPr>
            <a:r>
              <a:rPr lang="en-US" sz="1600" dirty="0">
                <a:solidFill>
                  <a:schemeClr val="tx2">
                    <a:lumMod val="50000"/>
                  </a:schemeClr>
                </a:solidFill>
                <a:ea typeface="Times New Roman" panose="02020603050405020304" pitchFamily="18" charset="0"/>
              </a:rPr>
              <a:t>Expressed on a scale of 300 (high risk) – 850 (lower risk),</a:t>
            </a:r>
          </a:p>
        </p:txBody>
      </p:sp>
      <p:cxnSp>
        <p:nvCxnSpPr>
          <p:cNvPr id="27" name="Straight Connector 26">
            <a:extLst>
              <a:ext uri="{FF2B5EF4-FFF2-40B4-BE49-F238E27FC236}">
                <a16:creationId xmlns:a16="http://schemas.microsoft.com/office/drawing/2014/main" id="{2B3F6E6A-4B2F-9CA3-E330-99BC1C3D05BF}"/>
              </a:ext>
            </a:extLst>
          </p:cNvPr>
          <p:cNvCxnSpPr>
            <a:cxnSpLocks/>
          </p:cNvCxnSpPr>
          <p:nvPr/>
        </p:nvCxnSpPr>
        <p:spPr>
          <a:xfrm flipH="1">
            <a:off x="5396022" y="3124103"/>
            <a:ext cx="6324599"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8" name="Content Placeholder 2">
            <a:extLst>
              <a:ext uri="{FF2B5EF4-FFF2-40B4-BE49-F238E27FC236}">
                <a16:creationId xmlns:a16="http://schemas.microsoft.com/office/drawing/2014/main" id="{29C6B25B-F097-C71D-7361-04FE171310E0}"/>
              </a:ext>
            </a:extLst>
          </p:cNvPr>
          <p:cNvSpPr txBox="1">
            <a:spLocks/>
          </p:cNvSpPr>
          <p:nvPr/>
        </p:nvSpPr>
        <p:spPr>
          <a:xfrm>
            <a:off x="5396022" y="3374972"/>
            <a:ext cx="6286498" cy="457200"/>
          </a:xfrm>
          <a:prstGeom prst="rect">
            <a:avLst/>
          </a:prstGeom>
        </p:spPr>
        <p:txBody>
          <a:bodyPr vert="horz" lIns="0" tIns="0" rIns="0" bIns="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74320" indent="-274320">
              <a:lnSpc>
                <a:spcPct val="100000"/>
              </a:lnSpc>
              <a:spcBef>
                <a:spcPts val="0"/>
              </a:spcBef>
              <a:spcAft>
                <a:spcPts val="1000"/>
              </a:spcAft>
              <a:buClr>
                <a:srgbClr val="3765A1"/>
              </a:buClr>
              <a:buFont typeface="Montserrat" panose="00000500000000000000" pitchFamily="2" charset="0"/>
              <a:buChar char="◆"/>
            </a:pPr>
            <a:r>
              <a:rPr lang="en-US" sz="1600" dirty="0">
                <a:solidFill>
                  <a:schemeClr val="tx2">
                    <a:lumMod val="50000"/>
                  </a:schemeClr>
                </a:solidFill>
                <a:ea typeface="Times New Roman" panose="02020603050405020304" pitchFamily="18" charset="0"/>
              </a:rPr>
              <a:t>Calculated based on the behavior of an organization, as well as firmographic information that includes company size and the industry in which the firm operates. </a:t>
            </a:r>
          </a:p>
        </p:txBody>
      </p:sp>
      <p:pic>
        <p:nvPicPr>
          <p:cNvPr id="7" name="Picture 6">
            <a:extLst>
              <a:ext uri="{FF2B5EF4-FFF2-40B4-BE49-F238E27FC236}">
                <a16:creationId xmlns:a16="http://schemas.microsoft.com/office/drawing/2014/main" id="{A3C8007D-6B39-B1E6-85FE-85C6EF8418DF}"/>
              </a:ext>
            </a:extLst>
          </p:cNvPr>
          <p:cNvPicPr>
            <a:picLocks noChangeAspect="1"/>
          </p:cNvPicPr>
          <p:nvPr/>
        </p:nvPicPr>
        <p:blipFill>
          <a:blip r:embed="rId2"/>
          <a:stretch>
            <a:fillRect/>
          </a:stretch>
        </p:blipFill>
        <p:spPr>
          <a:xfrm>
            <a:off x="588205" y="2134933"/>
            <a:ext cx="4219662" cy="2071668"/>
          </a:xfrm>
          <a:prstGeom prst="rect">
            <a:avLst/>
          </a:prstGeom>
        </p:spPr>
      </p:pic>
    </p:spTree>
    <p:extLst>
      <p:ext uri="{BB962C8B-B14F-4D97-AF65-F5344CB8AC3E}">
        <p14:creationId xmlns:p14="http://schemas.microsoft.com/office/powerpoint/2010/main" val="4533161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DAF0306-B93C-46A9-8C70-E80766D667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35000"/>
            <a:ext cx="12192000" cy="8128000"/>
          </a:xfrm>
          <a:prstGeom prst="rect">
            <a:avLst/>
          </a:prstGeom>
        </p:spPr>
      </p:pic>
      <p:sp>
        <p:nvSpPr>
          <p:cNvPr id="5" name="Freeform: Shape 4">
            <a:extLst>
              <a:ext uri="{FF2B5EF4-FFF2-40B4-BE49-F238E27FC236}">
                <a16:creationId xmlns:a16="http://schemas.microsoft.com/office/drawing/2014/main" id="{B32A511B-53D3-48B4-9DAC-BB112CD903E3}"/>
              </a:ext>
            </a:extLst>
          </p:cNvPr>
          <p:cNvSpPr/>
          <p:nvPr/>
        </p:nvSpPr>
        <p:spPr>
          <a:xfrm>
            <a:off x="8578" y="-1298997"/>
            <a:ext cx="9545350" cy="9557626"/>
          </a:xfrm>
          <a:custGeom>
            <a:avLst/>
            <a:gdLst>
              <a:gd name="connsiteX0" fmla="*/ 10195023 w 10242569"/>
              <a:gd name="connsiteY0" fmla="*/ 5059471 h 10255743"/>
              <a:gd name="connsiteX1" fmla="*/ 5205076 w 10242569"/>
              <a:gd name="connsiteY1" fmla="*/ 71317 h 10255743"/>
              <a:gd name="connsiteX2" fmla="*/ 5140039 w 10242569"/>
              <a:gd name="connsiteY2" fmla="*/ 0 h 10255743"/>
              <a:gd name="connsiteX3" fmla="*/ 5103707 w 10242569"/>
              <a:gd name="connsiteY3" fmla="*/ 0 h 10255743"/>
              <a:gd name="connsiteX4" fmla="*/ 5037773 w 10242569"/>
              <a:gd name="connsiteY4" fmla="*/ 70420 h 10255743"/>
              <a:gd name="connsiteX5" fmla="*/ 50068 w 10242569"/>
              <a:gd name="connsiteY5" fmla="*/ 5056779 h 10255743"/>
              <a:gd name="connsiteX6" fmla="*/ 50516 w 10242569"/>
              <a:gd name="connsiteY6" fmla="*/ 5190443 h 10255743"/>
              <a:gd name="connsiteX7" fmla="*/ 3761243 w 10242569"/>
              <a:gd name="connsiteY7" fmla="*/ 8900720 h 10255743"/>
              <a:gd name="connsiteX8" fmla="*/ 5060200 w 10242569"/>
              <a:gd name="connsiteY8" fmla="*/ 10205956 h 10255743"/>
              <a:gd name="connsiteX9" fmla="*/ 5103707 w 10242569"/>
              <a:gd name="connsiteY9" fmla="*/ 10255743 h 10255743"/>
              <a:gd name="connsiteX10" fmla="*/ 5127928 w 10242569"/>
              <a:gd name="connsiteY10" fmla="*/ 10255743 h 10255743"/>
              <a:gd name="connsiteX11" fmla="*/ 5233334 w 10242569"/>
              <a:gd name="connsiteY11" fmla="*/ 10147647 h 10255743"/>
              <a:gd name="connsiteX12" fmla="*/ 10193228 w 10242569"/>
              <a:gd name="connsiteY12" fmla="*/ 5189097 h 10255743"/>
              <a:gd name="connsiteX13" fmla="*/ 10195023 w 10242569"/>
              <a:gd name="connsiteY13" fmla="*/ 5059471 h 10255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242569" h="10255743">
                <a:moveTo>
                  <a:pt x="10195023" y="5059471"/>
                </a:moveTo>
                <a:cubicBezTo>
                  <a:pt x="8531408" y="3396753"/>
                  <a:pt x="6868242" y="1734035"/>
                  <a:pt x="5205076" y="71317"/>
                </a:cubicBezTo>
                <a:cubicBezTo>
                  <a:pt x="5182200" y="48442"/>
                  <a:pt x="5161568" y="23772"/>
                  <a:pt x="5140039" y="0"/>
                </a:cubicBezTo>
                <a:cubicBezTo>
                  <a:pt x="5127928" y="0"/>
                  <a:pt x="5115817" y="0"/>
                  <a:pt x="5103707" y="0"/>
                </a:cubicBezTo>
                <a:cubicBezTo>
                  <a:pt x="5081729" y="23324"/>
                  <a:pt x="5060648" y="47545"/>
                  <a:pt x="5037773" y="70420"/>
                </a:cubicBezTo>
                <a:cubicBezTo>
                  <a:pt x="3375055" y="1732689"/>
                  <a:pt x="1712786" y="3394959"/>
                  <a:pt x="50068" y="5056779"/>
                </a:cubicBezTo>
                <a:cubicBezTo>
                  <a:pt x="-16764" y="5123611"/>
                  <a:pt x="-16764" y="5123611"/>
                  <a:pt x="50516" y="5190443"/>
                </a:cubicBezTo>
                <a:cubicBezTo>
                  <a:pt x="1287575" y="6427052"/>
                  <a:pt x="2524633" y="7663662"/>
                  <a:pt x="3761243" y="8900720"/>
                </a:cubicBezTo>
                <a:cubicBezTo>
                  <a:pt x="4195424" y="9334902"/>
                  <a:pt x="4627363" y="9770877"/>
                  <a:pt x="5060200" y="10205956"/>
                </a:cubicBezTo>
                <a:cubicBezTo>
                  <a:pt x="5075898" y="10221655"/>
                  <a:pt x="5089354" y="10239147"/>
                  <a:pt x="5103707" y="10255743"/>
                </a:cubicBezTo>
                <a:cubicBezTo>
                  <a:pt x="5111781" y="10255743"/>
                  <a:pt x="5119854" y="10255743"/>
                  <a:pt x="5127928" y="10255743"/>
                </a:cubicBezTo>
                <a:cubicBezTo>
                  <a:pt x="5162914" y="10219861"/>
                  <a:pt x="5197451" y="10183081"/>
                  <a:pt x="5233334" y="10147647"/>
                </a:cubicBezTo>
                <a:cubicBezTo>
                  <a:pt x="6886632" y="8494796"/>
                  <a:pt x="8539931" y="6841947"/>
                  <a:pt x="10193228" y="5189097"/>
                </a:cubicBezTo>
                <a:cubicBezTo>
                  <a:pt x="10258714" y="5123611"/>
                  <a:pt x="10258714" y="5123611"/>
                  <a:pt x="10195023" y="5059471"/>
                </a:cubicBezTo>
                <a:close/>
              </a:path>
            </a:pathLst>
          </a:custGeom>
          <a:gradFill flip="none" rotWithShape="1">
            <a:gsLst>
              <a:gs pos="0">
                <a:srgbClr val="3765A1">
                  <a:alpha val="42000"/>
                </a:srgbClr>
              </a:gs>
              <a:gs pos="100000">
                <a:srgbClr val="393662"/>
              </a:gs>
            </a:gsLst>
            <a:lin ang="13500000" scaled="1"/>
            <a:tileRect/>
          </a:gradFill>
          <a:ln w="44849"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F0AE61FC-645B-46B5-AF26-32EFE275425E}"/>
              </a:ext>
            </a:extLst>
          </p:cNvPr>
          <p:cNvSpPr/>
          <p:nvPr/>
        </p:nvSpPr>
        <p:spPr>
          <a:xfrm>
            <a:off x="850407" y="-1222797"/>
            <a:ext cx="9545350" cy="9557626"/>
          </a:xfrm>
          <a:custGeom>
            <a:avLst/>
            <a:gdLst>
              <a:gd name="connsiteX0" fmla="*/ 10195023 w 10242569"/>
              <a:gd name="connsiteY0" fmla="*/ 5059471 h 10255743"/>
              <a:gd name="connsiteX1" fmla="*/ 5205076 w 10242569"/>
              <a:gd name="connsiteY1" fmla="*/ 71317 h 10255743"/>
              <a:gd name="connsiteX2" fmla="*/ 5140039 w 10242569"/>
              <a:gd name="connsiteY2" fmla="*/ 0 h 10255743"/>
              <a:gd name="connsiteX3" fmla="*/ 5103707 w 10242569"/>
              <a:gd name="connsiteY3" fmla="*/ 0 h 10255743"/>
              <a:gd name="connsiteX4" fmla="*/ 5037773 w 10242569"/>
              <a:gd name="connsiteY4" fmla="*/ 70420 h 10255743"/>
              <a:gd name="connsiteX5" fmla="*/ 50068 w 10242569"/>
              <a:gd name="connsiteY5" fmla="*/ 5056779 h 10255743"/>
              <a:gd name="connsiteX6" fmla="*/ 50516 w 10242569"/>
              <a:gd name="connsiteY6" fmla="*/ 5190443 h 10255743"/>
              <a:gd name="connsiteX7" fmla="*/ 3761243 w 10242569"/>
              <a:gd name="connsiteY7" fmla="*/ 8900720 h 10255743"/>
              <a:gd name="connsiteX8" fmla="*/ 5060200 w 10242569"/>
              <a:gd name="connsiteY8" fmla="*/ 10205956 h 10255743"/>
              <a:gd name="connsiteX9" fmla="*/ 5103707 w 10242569"/>
              <a:gd name="connsiteY9" fmla="*/ 10255743 h 10255743"/>
              <a:gd name="connsiteX10" fmla="*/ 5127928 w 10242569"/>
              <a:gd name="connsiteY10" fmla="*/ 10255743 h 10255743"/>
              <a:gd name="connsiteX11" fmla="*/ 5233334 w 10242569"/>
              <a:gd name="connsiteY11" fmla="*/ 10147647 h 10255743"/>
              <a:gd name="connsiteX12" fmla="*/ 10193228 w 10242569"/>
              <a:gd name="connsiteY12" fmla="*/ 5189097 h 10255743"/>
              <a:gd name="connsiteX13" fmla="*/ 10195023 w 10242569"/>
              <a:gd name="connsiteY13" fmla="*/ 5059471 h 10255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242569" h="10255743">
                <a:moveTo>
                  <a:pt x="10195023" y="5059471"/>
                </a:moveTo>
                <a:cubicBezTo>
                  <a:pt x="8531408" y="3396753"/>
                  <a:pt x="6868242" y="1734035"/>
                  <a:pt x="5205076" y="71317"/>
                </a:cubicBezTo>
                <a:cubicBezTo>
                  <a:pt x="5182200" y="48442"/>
                  <a:pt x="5161568" y="23772"/>
                  <a:pt x="5140039" y="0"/>
                </a:cubicBezTo>
                <a:cubicBezTo>
                  <a:pt x="5127928" y="0"/>
                  <a:pt x="5115817" y="0"/>
                  <a:pt x="5103707" y="0"/>
                </a:cubicBezTo>
                <a:cubicBezTo>
                  <a:pt x="5081729" y="23324"/>
                  <a:pt x="5060648" y="47545"/>
                  <a:pt x="5037773" y="70420"/>
                </a:cubicBezTo>
                <a:cubicBezTo>
                  <a:pt x="3375055" y="1732689"/>
                  <a:pt x="1712786" y="3394959"/>
                  <a:pt x="50068" y="5056779"/>
                </a:cubicBezTo>
                <a:cubicBezTo>
                  <a:pt x="-16764" y="5123611"/>
                  <a:pt x="-16764" y="5123611"/>
                  <a:pt x="50516" y="5190443"/>
                </a:cubicBezTo>
                <a:cubicBezTo>
                  <a:pt x="1287575" y="6427052"/>
                  <a:pt x="2524633" y="7663662"/>
                  <a:pt x="3761243" y="8900720"/>
                </a:cubicBezTo>
                <a:cubicBezTo>
                  <a:pt x="4195424" y="9334902"/>
                  <a:pt x="4627363" y="9770877"/>
                  <a:pt x="5060200" y="10205956"/>
                </a:cubicBezTo>
                <a:cubicBezTo>
                  <a:pt x="5075898" y="10221655"/>
                  <a:pt x="5089354" y="10239147"/>
                  <a:pt x="5103707" y="10255743"/>
                </a:cubicBezTo>
                <a:cubicBezTo>
                  <a:pt x="5111781" y="10255743"/>
                  <a:pt x="5119854" y="10255743"/>
                  <a:pt x="5127928" y="10255743"/>
                </a:cubicBezTo>
                <a:cubicBezTo>
                  <a:pt x="5162914" y="10219861"/>
                  <a:pt x="5197451" y="10183081"/>
                  <a:pt x="5233334" y="10147647"/>
                </a:cubicBezTo>
                <a:cubicBezTo>
                  <a:pt x="6886632" y="8494796"/>
                  <a:pt x="8539931" y="6841947"/>
                  <a:pt x="10193228" y="5189097"/>
                </a:cubicBezTo>
                <a:cubicBezTo>
                  <a:pt x="10258714" y="5123611"/>
                  <a:pt x="10258714" y="5123611"/>
                  <a:pt x="10195023" y="5059471"/>
                </a:cubicBezTo>
                <a:close/>
              </a:path>
            </a:pathLst>
          </a:custGeom>
          <a:solidFill>
            <a:schemeClr val="bg1">
              <a:alpha val="76000"/>
            </a:schemeClr>
          </a:solidFill>
          <a:ln w="44849"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93F01019-8C02-6895-9159-D41C735BE4EA}"/>
              </a:ext>
            </a:extLst>
          </p:cNvPr>
          <p:cNvSpPr>
            <a:spLocks noGrp="1"/>
          </p:cNvSpPr>
          <p:nvPr>
            <p:ph type="title" idx="4294967295"/>
          </p:nvPr>
        </p:nvSpPr>
        <p:spPr>
          <a:xfrm>
            <a:off x="2542424" y="2848444"/>
            <a:ext cx="5522685" cy="1291772"/>
          </a:xfrm>
        </p:spPr>
        <p:txBody>
          <a:bodyPr>
            <a:normAutofit/>
          </a:bodyPr>
          <a:lstStyle/>
          <a:p>
            <a:pPr algn="ctr"/>
            <a:r>
              <a:rPr lang="en-US" sz="7200" b="1" dirty="0">
                <a:solidFill>
                  <a:srgbClr val="3765A1"/>
                </a:solidFill>
              </a:rPr>
              <a:t>Appendix</a:t>
            </a:r>
          </a:p>
        </p:txBody>
      </p:sp>
      <p:pic>
        <p:nvPicPr>
          <p:cNvPr id="14" name="Graphic 13">
            <a:extLst>
              <a:ext uri="{FF2B5EF4-FFF2-40B4-BE49-F238E27FC236}">
                <a16:creationId xmlns:a16="http://schemas.microsoft.com/office/drawing/2014/main" id="{4F4BA86D-C029-4F8E-BBFA-B33A5277F12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204704" y="4713499"/>
            <a:ext cx="1663514" cy="1032798"/>
          </a:xfrm>
          <a:prstGeom prst="rect">
            <a:avLst/>
          </a:prstGeom>
        </p:spPr>
      </p:pic>
      <p:sp>
        <p:nvSpPr>
          <p:cNvPr id="4" name="TextBox 3">
            <a:extLst>
              <a:ext uri="{FF2B5EF4-FFF2-40B4-BE49-F238E27FC236}">
                <a16:creationId xmlns:a16="http://schemas.microsoft.com/office/drawing/2014/main" id="{3C31E077-EA50-31FB-9825-DC209BBC026D}"/>
              </a:ext>
            </a:extLst>
          </p:cNvPr>
          <p:cNvSpPr txBox="1"/>
          <p:nvPr/>
        </p:nvSpPr>
        <p:spPr>
          <a:xfrm>
            <a:off x="11716892" y="6735538"/>
            <a:ext cx="466530" cy="276999"/>
          </a:xfrm>
          <a:prstGeom prst="rect">
            <a:avLst/>
          </a:prstGeom>
          <a:noFill/>
        </p:spPr>
        <p:txBody>
          <a:bodyPr wrap="square">
            <a:spAutoFit/>
          </a:bodyPr>
          <a:lstStyle/>
          <a:p>
            <a:fld id="{91BA51A8-F229-4BDE-B1A4-268F475480CD}" type="slidenum">
              <a:rPr lang="en-US" sz="1200" smtClean="0">
                <a:solidFill>
                  <a:schemeClr val="bg1"/>
                </a:solidFill>
              </a:rPr>
              <a:pPr/>
              <a:t>12</a:t>
            </a:fld>
            <a:endParaRPr lang="en-US" sz="1200" dirty="0">
              <a:solidFill>
                <a:schemeClr val="bg1"/>
              </a:solidFill>
            </a:endParaRPr>
          </a:p>
        </p:txBody>
      </p:sp>
    </p:spTree>
    <p:extLst>
      <p:ext uri="{BB962C8B-B14F-4D97-AF65-F5344CB8AC3E}">
        <p14:creationId xmlns:p14="http://schemas.microsoft.com/office/powerpoint/2010/main" val="33914223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13377930-CA15-9E4C-3B90-B1687018E526}"/>
              </a:ext>
            </a:extLst>
          </p:cNvPr>
          <p:cNvSpPr>
            <a:spLocks noGrp="1"/>
          </p:cNvSpPr>
          <p:nvPr>
            <p:ph idx="1"/>
          </p:nvPr>
        </p:nvSpPr>
        <p:spPr>
          <a:xfrm>
            <a:off x="395908" y="1457898"/>
            <a:ext cx="11201399" cy="3686628"/>
          </a:xfrm>
        </p:spPr>
        <p:txBody>
          <a:bodyPr/>
          <a:lstStyle/>
          <a:p>
            <a:r>
              <a:rPr lang="en-US" dirty="0"/>
              <a:t>ISS Data Report (attached)</a:t>
            </a:r>
          </a:p>
          <a:p>
            <a:endParaRPr lang="en-US" dirty="0"/>
          </a:p>
          <a:p>
            <a:endParaRPr lang="en-US" dirty="0"/>
          </a:p>
        </p:txBody>
      </p:sp>
      <p:sp>
        <p:nvSpPr>
          <p:cNvPr id="5" name="Title 4">
            <a:extLst>
              <a:ext uri="{FF2B5EF4-FFF2-40B4-BE49-F238E27FC236}">
                <a16:creationId xmlns:a16="http://schemas.microsoft.com/office/drawing/2014/main" id="{C6C47FFC-4055-8913-C77E-79425293AD09}"/>
              </a:ext>
            </a:extLst>
          </p:cNvPr>
          <p:cNvSpPr>
            <a:spLocks noGrp="1"/>
          </p:cNvSpPr>
          <p:nvPr>
            <p:ph type="title"/>
          </p:nvPr>
        </p:nvSpPr>
        <p:spPr/>
        <p:txBody>
          <a:bodyPr/>
          <a:lstStyle/>
          <a:p>
            <a:r>
              <a:rPr lang="en-US" dirty="0"/>
              <a:t>Additional Documents</a:t>
            </a:r>
          </a:p>
        </p:txBody>
      </p:sp>
      <p:sp>
        <p:nvSpPr>
          <p:cNvPr id="3" name="Slide Number Placeholder 2">
            <a:extLst>
              <a:ext uri="{FF2B5EF4-FFF2-40B4-BE49-F238E27FC236}">
                <a16:creationId xmlns:a16="http://schemas.microsoft.com/office/drawing/2014/main" id="{3A31A4D9-ABCC-BFF2-DDCB-AF0851FED879}"/>
              </a:ext>
            </a:extLst>
          </p:cNvPr>
          <p:cNvSpPr>
            <a:spLocks noGrp="1"/>
          </p:cNvSpPr>
          <p:nvPr>
            <p:ph type="sldNum" sz="quarter" idx="4"/>
          </p:nvPr>
        </p:nvSpPr>
        <p:spPr/>
        <p:txBody>
          <a:bodyPr/>
          <a:lstStyle/>
          <a:p>
            <a:fld id="{91BA51A8-F229-4BDE-B1A4-268F475480CD}" type="slidenum">
              <a:rPr lang="en-US" smtClean="0"/>
              <a:pPr/>
              <a:t>13</a:t>
            </a:fld>
            <a:endParaRPr lang="en-US" dirty="0"/>
          </a:p>
        </p:txBody>
      </p:sp>
      <p:pic>
        <p:nvPicPr>
          <p:cNvPr id="4" name="Picture 3">
            <a:extLst>
              <a:ext uri="{FF2B5EF4-FFF2-40B4-BE49-F238E27FC236}">
                <a16:creationId xmlns:a16="http://schemas.microsoft.com/office/drawing/2014/main" id="{A9B2685C-C7C7-2315-46D7-EFB60B7DF58F}"/>
              </a:ext>
            </a:extLst>
          </p:cNvPr>
          <p:cNvPicPr>
            <a:picLocks noChangeAspect="1"/>
          </p:cNvPicPr>
          <p:nvPr/>
        </p:nvPicPr>
        <p:blipFill>
          <a:blip r:embed="rId2"/>
          <a:stretch>
            <a:fillRect/>
          </a:stretch>
        </p:blipFill>
        <p:spPr>
          <a:xfrm>
            <a:off x="5996607" y="489949"/>
            <a:ext cx="4418366" cy="5440588"/>
          </a:xfrm>
          <a:prstGeom prst="rect">
            <a:avLst/>
          </a:prstGeom>
        </p:spPr>
      </p:pic>
    </p:spTree>
    <p:extLst>
      <p:ext uri="{BB962C8B-B14F-4D97-AF65-F5344CB8AC3E}">
        <p14:creationId xmlns:p14="http://schemas.microsoft.com/office/powerpoint/2010/main" val="9303483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13377930-CA15-9E4C-3B90-B1687018E526}"/>
              </a:ext>
            </a:extLst>
          </p:cNvPr>
          <p:cNvSpPr>
            <a:spLocks noGrp="1"/>
          </p:cNvSpPr>
          <p:nvPr>
            <p:ph idx="1"/>
          </p:nvPr>
        </p:nvSpPr>
        <p:spPr>
          <a:xfrm>
            <a:off x="395908" y="1457898"/>
            <a:ext cx="11201399" cy="3686628"/>
          </a:xfrm>
        </p:spPr>
        <p:txBody>
          <a:bodyPr/>
          <a:lstStyle/>
          <a:p>
            <a:pPr lvl="2"/>
            <a:r>
              <a:rPr lang="en-US" b="1" dirty="0"/>
              <a:t>Question: </a:t>
            </a:r>
            <a:r>
              <a:rPr lang="en-US" dirty="0"/>
              <a:t>“Does the company embed in a public policy an acknowledgement of the human right to water?”</a:t>
            </a:r>
          </a:p>
          <a:p>
            <a:pPr lvl="2"/>
            <a:r>
              <a:rPr lang="en-US" b="1" dirty="0"/>
              <a:t>Process: </a:t>
            </a:r>
            <a:r>
              <a:rPr lang="en-US" dirty="0"/>
              <a:t>I requested they change the answer from no to yes and pointed them to our Human Capital Policy disclosure.</a:t>
            </a:r>
          </a:p>
          <a:p>
            <a:pPr lvl="2"/>
            <a:r>
              <a:rPr lang="en-US" b="1" dirty="0"/>
              <a:t>ISS Response: </a:t>
            </a:r>
            <a:r>
              <a:rPr lang="en-US" dirty="0"/>
              <a:t>Upon checking LTC’s Human Capital Policy (pg. 4), it appears that the excerpt “A safe and healthy environment includes access to clean sanitary facilities and drinking water as a fundamental human right” only referred to the company’s operations (i.e. employees) and did not express a commitment to respecting the human right to water of third parties. </a:t>
            </a:r>
            <a:r>
              <a:rPr lang="en-US" i="1" dirty="0"/>
              <a:t>The company needs to state a commitment to respecting the human right to water of third parties (and not its employees, suppliers or clients).</a:t>
            </a:r>
          </a:p>
          <a:p>
            <a:pPr lvl="2"/>
            <a:r>
              <a:rPr lang="en-US" b="1" dirty="0"/>
              <a:t>Solution: </a:t>
            </a:r>
            <a:r>
              <a:rPr lang="en-US" dirty="0"/>
              <a:t>Include this exact language in the ESG Report update. It will also be included in the next round of updated disclosures. Unfortunately, this takes time so sometimes the score suffers.</a:t>
            </a:r>
          </a:p>
          <a:p>
            <a:pPr lvl="2"/>
            <a:endParaRPr lang="en-US" dirty="0"/>
          </a:p>
          <a:p>
            <a:pPr lvl="1"/>
            <a:endParaRPr lang="en-US" dirty="0"/>
          </a:p>
          <a:p>
            <a:pPr marL="640080" lvl="2" indent="0">
              <a:buNone/>
            </a:pPr>
            <a:endParaRPr lang="en-US" dirty="0"/>
          </a:p>
          <a:p>
            <a:endParaRPr lang="en-US" dirty="0"/>
          </a:p>
          <a:p>
            <a:endParaRPr lang="en-US" dirty="0"/>
          </a:p>
        </p:txBody>
      </p:sp>
      <p:sp>
        <p:nvSpPr>
          <p:cNvPr id="5" name="Title 4">
            <a:extLst>
              <a:ext uri="{FF2B5EF4-FFF2-40B4-BE49-F238E27FC236}">
                <a16:creationId xmlns:a16="http://schemas.microsoft.com/office/drawing/2014/main" id="{C6C47FFC-4055-8913-C77E-79425293AD09}"/>
              </a:ext>
            </a:extLst>
          </p:cNvPr>
          <p:cNvSpPr>
            <a:spLocks noGrp="1"/>
          </p:cNvSpPr>
          <p:nvPr>
            <p:ph type="title"/>
          </p:nvPr>
        </p:nvSpPr>
        <p:spPr/>
        <p:txBody>
          <a:bodyPr/>
          <a:lstStyle/>
          <a:p>
            <a:r>
              <a:rPr lang="en-US" dirty="0"/>
              <a:t>ISS Example of Challenged Question:</a:t>
            </a:r>
          </a:p>
        </p:txBody>
      </p:sp>
      <p:sp>
        <p:nvSpPr>
          <p:cNvPr id="3" name="Slide Number Placeholder 2">
            <a:extLst>
              <a:ext uri="{FF2B5EF4-FFF2-40B4-BE49-F238E27FC236}">
                <a16:creationId xmlns:a16="http://schemas.microsoft.com/office/drawing/2014/main" id="{3A31A4D9-ABCC-BFF2-DDCB-AF0851FED879}"/>
              </a:ext>
            </a:extLst>
          </p:cNvPr>
          <p:cNvSpPr>
            <a:spLocks noGrp="1"/>
          </p:cNvSpPr>
          <p:nvPr>
            <p:ph type="sldNum" sz="quarter" idx="4"/>
          </p:nvPr>
        </p:nvSpPr>
        <p:spPr/>
        <p:txBody>
          <a:bodyPr/>
          <a:lstStyle/>
          <a:p>
            <a:fld id="{91BA51A8-F229-4BDE-B1A4-268F475480CD}" type="slidenum">
              <a:rPr lang="en-US" smtClean="0"/>
              <a:pPr/>
              <a:t>14</a:t>
            </a:fld>
            <a:endParaRPr lang="en-US" dirty="0"/>
          </a:p>
        </p:txBody>
      </p:sp>
    </p:spTree>
    <p:extLst>
      <p:ext uri="{BB962C8B-B14F-4D97-AF65-F5344CB8AC3E}">
        <p14:creationId xmlns:p14="http://schemas.microsoft.com/office/powerpoint/2010/main" val="33604546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DAF0306-B93C-46A9-8C70-E80766D667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35000"/>
            <a:ext cx="12192000" cy="8128000"/>
          </a:xfrm>
          <a:prstGeom prst="rect">
            <a:avLst/>
          </a:prstGeom>
        </p:spPr>
      </p:pic>
      <p:sp>
        <p:nvSpPr>
          <p:cNvPr id="5" name="Freeform: Shape 4">
            <a:extLst>
              <a:ext uri="{FF2B5EF4-FFF2-40B4-BE49-F238E27FC236}">
                <a16:creationId xmlns:a16="http://schemas.microsoft.com/office/drawing/2014/main" id="{B32A511B-53D3-48B4-9DAC-BB112CD903E3}"/>
              </a:ext>
            </a:extLst>
          </p:cNvPr>
          <p:cNvSpPr/>
          <p:nvPr/>
        </p:nvSpPr>
        <p:spPr>
          <a:xfrm>
            <a:off x="8578" y="-1298997"/>
            <a:ext cx="9545350" cy="9557626"/>
          </a:xfrm>
          <a:custGeom>
            <a:avLst/>
            <a:gdLst>
              <a:gd name="connsiteX0" fmla="*/ 10195023 w 10242569"/>
              <a:gd name="connsiteY0" fmla="*/ 5059471 h 10255743"/>
              <a:gd name="connsiteX1" fmla="*/ 5205076 w 10242569"/>
              <a:gd name="connsiteY1" fmla="*/ 71317 h 10255743"/>
              <a:gd name="connsiteX2" fmla="*/ 5140039 w 10242569"/>
              <a:gd name="connsiteY2" fmla="*/ 0 h 10255743"/>
              <a:gd name="connsiteX3" fmla="*/ 5103707 w 10242569"/>
              <a:gd name="connsiteY3" fmla="*/ 0 h 10255743"/>
              <a:gd name="connsiteX4" fmla="*/ 5037773 w 10242569"/>
              <a:gd name="connsiteY4" fmla="*/ 70420 h 10255743"/>
              <a:gd name="connsiteX5" fmla="*/ 50068 w 10242569"/>
              <a:gd name="connsiteY5" fmla="*/ 5056779 h 10255743"/>
              <a:gd name="connsiteX6" fmla="*/ 50516 w 10242569"/>
              <a:gd name="connsiteY6" fmla="*/ 5190443 h 10255743"/>
              <a:gd name="connsiteX7" fmla="*/ 3761243 w 10242569"/>
              <a:gd name="connsiteY7" fmla="*/ 8900720 h 10255743"/>
              <a:gd name="connsiteX8" fmla="*/ 5060200 w 10242569"/>
              <a:gd name="connsiteY8" fmla="*/ 10205956 h 10255743"/>
              <a:gd name="connsiteX9" fmla="*/ 5103707 w 10242569"/>
              <a:gd name="connsiteY9" fmla="*/ 10255743 h 10255743"/>
              <a:gd name="connsiteX10" fmla="*/ 5127928 w 10242569"/>
              <a:gd name="connsiteY10" fmla="*/ 10255743 h 10255743"/>
              <a:gd name="connsiteX11" fmla="*/ 5233334 w 10242569"/>
              <a:gd name="connsiteY11" fmla="*/ 10147647 h 10255743"/>
              <a:gd name="connsiteX12" fmla="*/ 10193228 w 10242569"/>
              <a:gd name="connsiteY12" fmla="*/ 5189097 h 10255743"/>
              <a:gd name="connsiteX13" fmla="*/ 10195023 w 10242569"/>
              <a:gd name="connsiteY13" fmla="*/ 5059471 h 10255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242569" h="10255743">
                <a:moveTo>
                  <a:pt x="10195023" y="5059471"/>
                </a:moveTo>
                <a:cubicBezTo>
                  <a:pt x="8531408" y="3396753"/>
                  <a:pt x="6868242" y="1734035"/>
                  <a:pt x="5205076" y="71317"/>
                </a:cubicBezTo>
                <a:cubicBezTo>
                  <a:pt x="5182200" y="48442"/>
                  <a:pt x="5161568" y="23772"/>
                  <a:pt x="5140039" y="0"/>
                </a:cubicBezTo>
                <a:cubicBezTo>
                  <a:pt x="5127928" y="0"/>
                  <a:pt x="5115817" y="0"/>
                  <a:pt x="5103707" y="0"/>
                </a:cubicBezTo>
                <a:cubicBezTo>
                  <a:pt x="5081729" y="23324"/>
                  <a:pt x="5060648" y="47545"/>
                  <a:pt x="5037773" y="70420"/>
                </a:cubicBezTo>
                <a:cubicBezTo>
                  <a:pt x="3375055" y="1732689"/>
                  <a:pt x="1712786" y="3394959"/>
                  <a:pt x="50068" y="5056779"/>
                </a:cubicBezTo>
                <a:cubicBezTo>
                  <a:pt x="-16764" y="5123611"/>
                  <a:pt x="-16764" y="5123611"/>
                  <a:pt x="50516" y="5190443"/>
                </a:cubicBezTo>
                <a:cubicBezTo>
                  <a:pt x="1287575" y="6427052"/>
                  <a:pt x="2524633" y="7663662"/>
                  <a:pt x="3761243" y="8900720"/>
                </a:cubicBezTo>
                <a:cubicBezTo>
                  <a:pt x="4195424" y="9334902"/>
                  <a:pt x="4627363" y="9770877"/>
                  <a:pt x="5060200" y="10205956"/>
                </a:cubicBezTo>
                <a:cubicBezTo>
                  <a:pt x="5075898" y="10221655"/>
                  <a:pt x="5089354" y="10239147"/>
                  <a:pt x="5103707" y="10255743"/>
                </a:cubicBezTo>
                <a:cubicBezTo>
                  <a:pt x="5111781" y="10255743"/>
                  <a:pt x="5119854" y="10255743"/>
                  <a:pt x="5127928" y="10255743"/>
                </a:cubicBezTo>
                <a:cubicBezTo>
                  <a:pt x="5162914" y="10219861"/>
                  <a:pt x="5197451" y="10183081"/>
                  <a:pt x="5233334" y="10147647"/>
                </a:cubicBezTo>
                <a:cubicBezTo>
                  <a:pt x="6886632" y="8494796"/>
                  <a:pt x="8539931" y="6841947"/>
                  <a:pt x="10193228" y="5189097"/>
                </a:cubicBezTo>
                <a:cubicBezTo>
                  <a:pt x="10258714" y="5123611"/>
                  <a:pt x="10258714" y="5123611"/>
                  <a:pt x="10195023" y="5059471"/>
                </a:cubicBezTo>
                <a:close/>
              </a:path>
            </a:pathLst>
          </a:custGeom>
          <a:gradFill flip="none" rotWithShape="1">
            <a:gsLst>
              <a:gs pos="0">
                <a:srgbClr val="3765A1">
                  <a:alpha val="42000"/>
                </a:srgbClr>
              </a:gs>
              <a:gs pos="100000">
                <a:srgbClr val="393662"/>
              </a:gs>
            </a:gsLst>
            <a:lin ang="13500000" scaled="1"/>
            <a:tileRect/>
          </a:gradFill>
          <a:ln w="44849"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F0AE61FC-645B-46B5-AF26-32EFE275425E}"/>
              </a:ext>
            </a:extLst>
          </p:cNvPr>
          <p:cNvSpPr/>
          <p:nvPr/>
        </p:nvSpPr>
        <p:spPr>
          <a:xfrm>
            <a:off x="850407" y="-1222797"/>
            <a:ext cx="9545350" cy="9557626"/>
          </a:xfrm>
          <a:custGeom>
            <a:avLst/>
            <a:gdLst>
              <a:gd name="connsiteX0" fmla="*/ 10195023 w 10242569"/>
              <a:gd name="connsiteY0" fmla="*/ 5059471 h 10255743"/>
              <a:gd name="connsiteX1" fmla="*/ 5205076 w 10242569"/>
              <a:gd name="connsiteY1" fmla="*/ 71317 h 10255743"/>
              <a:gd name="connsiteX2" fmla="*/ 5140039 w 10242569"/>
              <a:gd name="connsiteY2" fmla="*/ 0 h 10255743"/>
              <a:gd name="connsiteX3" fmla="*/ 5103707 w 10242569"/>
              <a:gd name="connsiteY3" fmla="*/ 0 h 10255743"/>
              <a:gd name="connsiteX4" fmla="*/ 5037773 w 10242569"/>
              <a:gd name="connsiteY4" fmla="*/ 70420 h 10255743"/>
              <a:gd name="connsiteX5" fmla="*/ 50068 w 10242569"/>
              <a:gd name="connsiteY5" fmla="*/ 5056779 h 10255743"/>
              <a:gd name="connsiteX6" fmla="*/ 50516 w 10242569"/>
              <a:gd name="connsiteY6" fmla="*/ 5190443 h 10255743"/>
              <a:gd name="connsiteX7" fmla="*/ 3761243 w 10242569"/>
              <a:gd name="connsiteY7" fmla="*/ 8900720 h 10255743"/>
              <a:gd name="connsiteX8" fmla="*/ 5060200 w 10242569"/>
              <a:gd name="connsiteY8" fmla="*/ 10205956 h 10255743"/>
              <a:gd name="connsiteX9" fmla="*/ 5103707 w 10242569"/>
              <a:gd name="connsiteY9" fmla="*/ 10255743 h 10255743"/>
              <a:gd name="connsiteX10" fmla="*/ 5127928 w 10242569"/>
              <a:gd name="connsiteY10" fmla="*/ 10255743 h 10255743"/>
              <a:gd name="connsiteX11" fmla="*/ 5233334 w 10242569"/>
              <a:gd name="connsiteY11" fmla="*/ 10147647 h 10255743"/>
              <a:gd name="connsiteX12" fmla="*/ 10193228 w 10242569"/>
              <a:gd name="connsiteY12" fmla="*/ 5189097 h 10255743"/>
              <a:gd name="connsiteX13" fmla="*/ 10195023 w 10242569"/>
              <a:gd name="connsiteY13" fmla="*/ 5059471 h 10255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242569" h="10255743">
                <a:moveTo>
                  <a:pt x="10195023" y="5059471"/>
                </a:moveTo>
                <a:cubicBezTo>
                  <a:pt x="8531408" y="3396753"/>
                  <a:pt x="6868242" y="1734035"/>
                  <a:pt x="5205076" y="71317"/>
                </a:cubicBezTo>
                <a:cubicBezTo>
                  <a:pt x="5182200" y="48442"/>
                  <a:pt x="5161568" y="23772"/>
                  <a:pt x="5140039" y="0"/>
                </a:cubicBezTo>
                <a:cubicBezTo>
                  <a:pt x="5127928" y="0"/>
                  <a:pt x="5115817" y="0"/>
                  <a:pt x="5103707" y="0"/>
                </a:cubicBezTo>
                <a:cubicBezTo>
                  <a:pt x="5081729" y="23324"/>
                  <a:pt x="5060648" y="47545"/>
                  <a:pt x="5037773" y="70420"/>
                </a:cubicBezTo>
                <a:cubicBezTo>
                  <a:pt x="3375055" y="1732689"/>
                  <a:pt x="1712786" y="3394959"/>
                  <a:pt x="50068" y="5056779"/>
                </a:cubicBezTo>
                <a:cubicBezTo>
                  <a:pt x="-16764" y="5123611"/>
                  <a:pt x="-16764" y="5123611"/>
                  <a:pt x="50516" y="5190443"/>
                </a:cubicBezTo>
                <a:cubicBezTo>
                  <a:pt x="1287575" y="6427052"/>
                  <a:pt x="2524633" y="7663662"/>
                  <a:pt x="3761243" y="8900720"/>
                </a:cubicBezTo>
                <a:cubicBezTo>
                  <a:pt x="4195424" y="9334902"/>
                  <a:pt x="4627363" y="9770877"/>
                  <a:pt x="5060200" y="10205956"/>
                </a:cubicBezTo>
                <a:cubicBezTo>
                  <a:pt x="5075898" y="10221655"/>
                  <a:pt x="5089354" y="10239147"/>
                  <a:pt x="5103707" y="10255743"/>
                </a:cubicBezTo>
                <a:cubicBezTo>
                  <a:pt x="5111781" y="10255743"/>
                  <a:pt x="5119854" y="10255743"/>
                  <a:pt x="5127928" y="10255743"/>
                </a:cubicBezTo>
                <a:cubicBezTo>
                  <a:pt x="5162914" y="10219861"/>
                  <a:pt x="5197451" y="10183081"/>
                  <a:pt x="5233334" y="10147647"/>
                </a:cubicBezTo>
                <a:cubicBezTo>
                  <a:pt x="6886632" y="8494796"/>
                  <a:pt x="8539931" y="6841947"/>
                  <a:pt x="10193228" y="5189097"/>
                </a:cubicBezTo>
                <a:cubicBezTo>
                  <a:pt x="10258714" y="5123611"/>
                  <a:pt x="10258714" y="5123611"/>
                  <a:pt x="10195023" y="5059471"/>
                </a:cubicBezTo>
                <a:close/>
              </a:path>
            </a:pathLst>
          </a:custGeom>
          <a:solidFill>
            <a:schemeClr val="bg1">
              <a:alpha val="76000"/>
            </a:schemeClr>
          </a:solidFill>
          <a:ln w="44849"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93F01019-8C02-6895-9159-D41C735BE4EA}"/>
              </a:ext>
            </a:extLst>
          </p:cNvPr>
          <p:cNvSpPr>
            <a:spLocks noGrp="1"/>
          </p:cNvSpPr>
          <p:nvPr>
            <p:ph type="title" idx="4294967295"/>
          </p:nvPr>
        </p:nvSpPr>
        <p:spPr>
          <a:xfrm>
            <a:off x="2542424" y="2848444"/>
            <a:ext cx="5522685" cy="1291772"/>
          </a:xfrm>
        </p:spPr>
        <p:txBody>
          <a:bodyPr>
            <a:normAutofit/>
          </a:bodyPr>
          <a:lstStyle/>
          <a:p>
            <a:pPr algn="ctr"/>
            <a:r>
              <a:rPr lang="en-US" sz="7200" b="1" dirty="0">
                <a:solidFill>
                  <a:srgbClr val="3765A1"/>
                </a:solidFill>
              </a:rPr>
              <a:t>Thank You</a:t>
            </a:r>
          </a:p>
        </p:txBody>
      </p:sp>
      <p:pic>
        <p:nvPicPr>
          <p:cNvPr id="14" name="Graphic 13">
            <a:extLst>
              <a:ext uri="{FF2B5EF4-FFF2-40B4-BE49-F238E27FC236}">
                <a16:creationId xmlns:a16="http://schemas.microsoft.com/office/drawing/2014/main" id="{4F4BA86D-C029-4F8E-BBFA-B33A5277F12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204704" y="4713499"/>
            <a:ext cx="1663514" cy="1032798"/>
          </a:xfrm>
          <a:prstGeom prst="rect">
            <a:avLst/>
          </a:prstGeom>
        </p:spPr>
      </p:pic>
      <p:sp>
        <p:nvSpPr>
          <p:cNvPr id="4" name="TextBox 3">
            <a:extLst>
              <a:ext uri="{FF2B5EF4-FFF2-40B4-BE49-F238E27FC236}">
                <a16:creationId xmlns:a16="http://schemas.microsoft.com/office/drawing/2014/main" id="{3C31E077-EA50-31FB-9825-DC209BBC026D}"/>
              </a:ext>
            </a:extLst>
          </p:cNvPr>
          <p:cNvSpPr txBox="1"/>
          <p:nvPr/>
        </p:nvSpPr>
        <p:spPr>
          <a:xfrm>
            <a:off x="11716892" y="6735538"/>
            <a:ext cx="466530" cy="276999"/>
          </a:xfrm>
          <a:prstGeom prst="rect">
            <a:avLst/>
          </a:prstGeom>
          <a:noFill/>
        </p:spPr>
        <p:txBody>
          <a:bodyPr wrap="square">
            <a:spAutoFit/>
          </a:bodyPr>
          <a:lstStyle/>
          <a:p>
            <a:fld id="{91BA51A8-F229-4BDE-B1A4-268F475480CD}" type="slidenum">
              <a:rPr lang="en-US" sz="1200" smtClean="0">
                <a:solidFill>
                  <a:schemeClr val="bg1"/>
                </a:solidFill>
              </a:rPr>
              <a:pPr/>
              <a:t>15</a:t>
            </a:fld>
            <a:endParaRPr lang="en-US" sz="1200" dirty="0">
              <a:solidFill>
                <a:schemeClr val="bg1"/>
              </a:solidFill>
            </a:endParaRPr>
          </a:p>
        </p:txBody>
      </p:sp>
    </p:spTree>
    <p:extLst>
      <p:ext uri="{BB962C8B-B14F-4D97-AF65-F5344CB8AC3E}">
        <p14:creationId xmlns:p14="http://schemas.microsoft.com/office/powerpoint/2010/main" val="1944130059"/>
      </p:ext>
    </p:extLst>
  </p:cSld>
  <p:clrMapOvr>
    <a:masterClrMapping/>
  </p:clrMapOvr>
</p:sld>
</file>

<file path=ppt/theme/theme1.xml><?xml version="1.0" encoding="utf-8"?>
<a:theme xmlns:a="http://schemas.openxmlformats.org/drawingml/2006/main" name="Office Theme">
  <a:themeElements>
    <a:clrScheme name="Custom 48">
      <a:dk1>
        <a:sysClr val="windowText" lastClr="000000"/>
      </a:dk1>
      <a:lt1>
        <a:sysClr val="window" lastClr="FFFFFF"/>
      </a:lt1>
      <a:dk2>
        <a:srgbClr val="44546A"/>
      </a:dk2>
      <a:lt2>
        <a:srgbClr val="E7E6E6"/>
      </a:lt2>
      <a:accent1>
        <a:srgbClr val="3765A1"/>
      </a:accent1>
      <a:accent2>
        <a:srgbClr val="2E3C58"/>
      </a:accent2>
      <a:accent3>
        <a:srgbClr val="143371"/>
      </a:accent3>
      <a:accent4>
        <a:srgbClr val="BFE5DF"/>
      </a:accent4>
      <a:accent5>
        <a:srgbClr val="FF8FA8"/>
      </a:accent5>
      <a:accent6>
        <a:srgbClr val="70AD47"/>
      </a:accent6>
      <a:hlink>
        <a:srgbClr val="0563C1"/>
      </a:hlink>
      <a:folHlink>
        <a:srgbClr val="954F72"/>
      </a:folHlink>
    </a:clrScheme>
    <a:fontScheme name="Custom 6">
      <a:majorFont>
        <a:latin typeface="Montserrat"/>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C440454BC669E43B461E9955A69E54E" ma:contentTypeVersion="11" ma:contentTypeDescription="Create a new document." ma:contentTypeScope="" ma:versionID="833246ddf885341b223ea1b4796dcedf">
  <xsd:schema xmlns:xsd="http://www.w3.org/2001/XMLSchema" xmlns:xs="http://www.w3.org/2001/XMLSchema" xmlns:p="http://schemas.microsoft.com/office/2006/metadata/properties" xmlns:ns3="b893d782-0cad-4af1-8390-dcb2b46bbde0" xmlns:ns4="55aeb99d-36e0-459f-a607-d05e2f9f8258" targetNamespace="http://schemas.microsoft.com/office/2006/metadata/properties" ma:root="true" ma:fieldsID="dffbba47eff71774385f5b284c0074d7" ns3:_="" ns4:_="">
    <xsd:import namespace="b893d782-0cad-4af1-8390-dcb2b46bbde0"/>
    <xsd:import namespace="55aeb99d-36e0-459f-a607-d05e2f9f8258"/>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AutoTags" minOccurs="0"/>
                <xsd:element ref="ns3:MediaServiceGenerationTime" minOccurs="0"/>
                <xsd:element ref="ns3:MediaServiceEventHashCode"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893d782-0cad-4af1-8390-dcb2b46bbde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5aeb99d-36e0-459f-a607-d05e2f9f8258"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2FE598C-2E6B-4F74-888D-E454C7547129}">
  <ds:schemaRefs>
    <ds:schemaRef ds:uri="http://purl.org/dc/dcmitype/"/>
    <ds:schemaRef ds:uri="http://schemas.microsoft.com/office/2006/metadata/properties"/>
    <ds:schemaRef ds:uri="http://www.w3.org/XML/1998/namespace"/>
    <ds:schemaRef ds:uri="http://purl.org/dc/elements/1.1/"/>
    <ds:schemaRef ds:uri="b893d782-0cad-4af1-8390-dcb2b46bbde0"/>
    <ds:schemaRef ds:uri="55aeb99d-36e0-459f-a607-d05e2f9f8258"/>
    <ds:schemaRef ds:uri="http://schemas.microsoft.com/office/2006/documentManagement/types"/>
    <ds:schemaRef ds:uri="http://schemas.microsoft.com/office/infopath/2007/PartnerControls"/>
    <ds:schemaRef ds:uri="http://schemas.openxmlformats.org/package/2006/metadata/core-properties"/>
    <ds:schemaRef ds:uri="http://purl.org/dc/terms/"/>
  </ds:schemaRefs>
</ds:datastoreItem>
</file>

<file path=customXml/itemProps2.xml><?xml version="1.0" encoding="utf-8"?>
<ds:datastoreItem xmlns:ds="http://schemas.openxmlformats.org/officeDocument/2006/customXml" ds:itemID="{0EE37E2B-FF52-4DEC-BAA4-E29AD0DCEE50}">
  <ds:schemaRefs>
    <ds:schemaRef ds:uri="http://schemas.microsoft.com/sharepoint/v3/contenttype/forms"/>
  </ds:schemaRefs>
</ds:datastoreItem>
</file>

<file path=customXml/itemProps3.xml><?xml version="1.0" encoding="utf-8"?>
<ds:datastoreItem xmlns:ds="http://schemas.openxmlformats.org/officeDocument/2006/customXml" ds:itemID="{A32C74F2-BAE1-4A25-B5D8-86BBAD086CB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893d782-0cad-4af1-8390-dcb2b46bbde0"/>
    <ds:schemaRef ds:uri="55aeb99d-36e0-459f-a607-d05e2f9f825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46100</TotalTime>
  <Words>1414</Words>
  <Application>Microsoft Office PowerPoint</Application>
  <PresentationFormat>Widescreen</PresentationFormat>
  <Paragraphs>384</Paragraphs>
  <Slides>15</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Montserrat</vt:lpstr>
      <vt:lpstr>Times New Roman</vt:lpstr>
      <vt:lpstr>Wingdings</vt:lpstr>
      <vt:lpstr>Office Theme</vt:lpstr>
      <vt:lpstr>PowerPoint Presentation</vt:lpstr>
      <vt:lpstr>Agenda Items</vt:lpstr>
      <vt:lpstr>PowerPoint Presentation</vt:lpstr>
      <vt:lpstr>Strategy Update</vt:lpstr>
      <vt:lpstr>ESG-Related Cost-Saving Investments</vt:lpstr>
      <vt:lpstr>LTC ESG Ongoing Initiatives </vt:lpstr>
      <vt:lpstr>Costs </vt:lpstr>
      <vt:lpstr>ISS Update: Why Did Scores Drop?</vt:lpstr>
      <vt:lpstr>ISS Updates: LTC (1 is Best) </vt:lpstr>
      <vt:lpstr>ISS Updates: Peers </vt:lpstr>
      <vt:lpstr>ISS Cyber Risk Score: Up One Point</vt:lpstr>
      <vt:lpstr>Appendix</vt:lpstr>
      <vt:lpstr>Additional Documents</vt:lpstr>
      <vt:lpstr>ISS Example of Challenged Question: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ESG Committee Update</dc:title>
  <dc:creator>Mandi Hogan</dc:creator>
  <cp:lastModifiedBy>Mandi Hogan</cp:lastModifiedBy>
  <cp:revision>819</cp:revision>
  <cp:lastPrinted>2022-04-11T17:00:08Z</cp:lastPrinted>
  <dcterms:created xsi:type="dcterms:W3CDTF">2022-03-29T21:55:29Z</dcterms:created>
  <dcterms:modified xsi:type="dcterms:W3CDTF">2024-07-20T00:23:41Z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0x010100FC440454BC669E43B461E9955A69E54E</vt:lpwstr>
  </property>
</Properties>
</file>