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57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91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0D544-6BDC-8C28-4C76-65690BA81B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B93D65-8276-DAA7-9D67-26B20098AF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78CFDF-CEA8-BB85-2A6E-A9CD042AC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3D023-224D-4E36-BB40-5D17F83FFF8F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0B2C07-1014-645C-941E-98922772A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C7F631-DFF4-A5B6-937F-D9D08C703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6DF3-9D7F-43F3-8221-47DDA3FAC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735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4D20A-EDBF-03BF-C3AF-E7FA745E9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3B5D82-6C8C-5EF0-015A-6F7F94515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73527B-3CF6-CC4E-4154-9C9DC8006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3D023-224D-4E36-BB40-5D17F83FFF8F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E571C8-26CE-2A55-2740-0E45154F2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1D6AD-832F-0E79-782E-8B8607150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6DF3-9D7F-43F3-8221-47DDA3FAC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60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30A68-C029-0ED9-90BB-337B2865D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C46E54-C3C1-2287-3D74-4B2A330852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E6ECF0-157D-E3C3-D30F-631812529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3D023-224D-4E36-BB40-5D17F83FFF8F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E1B42-062A-F429-E2C6-E2900E129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532195-B0E6-A5C3-9C99-7BF9B9B7D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6DF3-9D7F-43F3-8221-47DDA3FAC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705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92F0C-243D-2202-863C-E63CF59BD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8C717-1BDF-7A07-8392-876221D039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10D1A-26D3-9C5F-94CE-BA7813864C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720D01-D4CE-B1B7-5D26-FB7B406CC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3D023-224D-4E36-BB40-5D17F83FFF8F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E26A6B-0527-7F49-572A-09457B215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B9C60C-5106-2B9C-7813-DD04C01C8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6DF3-9D7F-43F3-8221-47DDA3FAC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355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9AB58-A578-AC02-28C3-CA97C49C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804518-4BC5-ADDA-AE83-A7C9477A79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AF5A95-B54A-DBD9-E1AB-C42D81F90C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E78E7B-188B-8A75-A42C-5E015E880A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4C089B-B129-CDDD-26E2-A7D6FE5C52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20E694-4BAF-7043-58CE-79C4E3681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3D023-224D-4E36-BB40-5D17F83FFF8F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6C0BA5-B852-BA7F-40FC-BB9DDBF8D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DBD4B5-8486-B1CE-7B03-7CE6CEA03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6DF3-9D7F-43F3-8221-47DDA3FAC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81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FABBF-FBDA-9A91-9182-2631E3417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F9069D-EC84-A934-40E8-617F4579B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3D023-224D-4E36-BB40-5D17F83FFF8F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6CE9B2-CC6C-396E-EDC8-F0C6896B0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BB68D9-E37D-45DF-8F3B-E8F69C658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6DF3-9D7F-43F3-8221-47DDA3FAC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372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437D08-0083-1678-D2B6-AC0FE971E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3D023-224D-4E36-BB40-5D17F83FFF8F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D5DCB9-6F8E-8DD3-5929-D9102AF61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AC5D9A-F192-7D35-3DD6-9F6EE1DE8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6DF3-9D7F-43F3-8221-47DDA3FAC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995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EA8A6-69D4-F719-E4BB-287C42FDF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7011AB-F557-A3CC-F1DB-D52B05FF1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033736-4FEC-1949-9D85-F09E3727D4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7D2B46-D24B-4172-CFE9-EDB6BD048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3D023-224D-4E36-BB40-5D17F83FFF8F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BC5DDD-2BAD-169D-32D4-393FE0018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09043E-57C6-72C7-B339-01A308BDB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6DF3-9D7F-43F3-8221-47DDA3FAC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289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404B4-F1C9-1ADE-3039-6F88A423F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6A979F-63A8-99B2-1825-B57C669404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452757-CD9E-C683-C5FB-06114A0CE7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D59BB3-419C-F70D-5C7D-9DFF27906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3D023-224D-4E36-BB40-5D17F83FFF8F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B68287-5D43-1A0C-0213-A1677C779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B5A558-0D2F-F2EE-53A8-73D9832E0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6DF3-9D7F-43F3-8221-47DDA3FAC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791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18A68-A82C-6910-B19E-FE7F5FB18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7BA11F-F27B-8D15-E5DA-DF41DD3072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42813-5484-CE54-2D40-779CCACC8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3D023-224D-4E36-BB40-5D17F83FFF8F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8F98C6-5374-9160-1090-E945AED30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36FD96-ED77-03D0-AB6B-0CAD3795A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6DF3-9D7F-43F3-8221-47DDA3FAC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216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86D60B-1573-1C97-71D1-A8453038BD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C570B1-1D9A-B202-43AE-86723B741C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F6973-73D7-C13E-862E-79D120D8C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3D023-224D-4E36-BB40-5D17F83FFF8F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7742F8-7C53-BFFF-BB67-9AB15FAC5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29BEA2-7DE9-4425-2CC1-BD33171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6DF3-9D7F-43F3-8221-47DDA3FAC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77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12F5C3-6C8E-773B-88FE-B16EC2F92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EA37BC-7A3A-21EF-10D6-838ABF629B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0FC889-A98E-E1CC-06E3-F95B1AF3E6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93D023-224D-4E36-BB40-5D17F83FFF8F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1C8B7-7582-47D5-1365-A70B135582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609628-19EF-CC18-C94C-18BA1DAEB8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616DF3-9D7F-43F3-8221-47DDA3FAC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805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jpeg"/><Relationship Id="rId5" Type="http://schemas.openxmlformats.org/officeDocument/2006/relationships/image" Target="../media/image4.sv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jpe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5.jpg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 descr="Folder with solid fill">
            <a:extLst>
              <a:ext uri="{FF2B5EF4-FFF2-40B4-BE49-F238E27FC236}">
                <a16:creationId xmlns:a16="http://schemas.microsoft.com/office/drawing/2014/main" id="{11A4BCF4-0CED-0902-4AAE-B07A91978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0157" y="1823336"/>
            <a:ext cx="1796473" cy="1796473"/>
          </a:xfrm>
          <a:prstGeom prst="rect">
            <a:avLst/>
          </a:prstGeom>
        </p:spPr>
      </p:pic>
      <p:pic>
        <p:nvPicPr>
          <p:cNvPr id="7" name="Graphic 6" descr="Badge Follow with solid fill">
            <a:extLst>
              <a:ext uri="{FF2B5EF4-FFF2-40B4-BE49-F238E27FC236}">
                <a16:creationId xmlns:a16="http://schemas.microsoft.com/office/drawing/2014/main" id="{3481A197-795B-57DC-50CE-A8B87456A0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19748" y="2725187"/>
            <a:ext cx="581593" cy="581593"/>
          </a:xfrm>
          <a:prstGeom prst="rect">
            <a:avLst/>
          </a:prstGeom>
        </p:spPr>
      </p:pic>
      <p:pic>
        <p:nvPicPr>
          <p:cNvPr id="9" name="Picture 8" descr="A logo with black letters and a diamond&#10;&#10;Description automatically generated">
            <a:extLst>
              <a:ext uri="{FF2B5EF4-FFF2-40B4-BE49-F238E27FC236}">
                <a16:creationId xmlns:a16="http://schemas.microsoft.com/office/drawing/2014/main" id="{837A3F73-31E9-0C78-F8E9-2DAF32AF4E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618" y="298311"/>
            <a:ext cx="3797270" cy="113918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88340BD1-8D86-9A52-EC2F-4940A29627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3973" y="3619809"/>
            <a:ext cx="2342573" cy="1706004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F9B3A977-E2DF-7660-377E-B28EF97B39D3}"/>
              </a:ext>
            </a:extLst>
          </p:cNvPr>
          <p:cNvSpPr txBox="1"/>
          <p:nvPr/>
        </p:nvSpPr>
        <p:spPr>
          <a:xfrm>
            <a:off x="3103418" y="2863273"/>
            <a:ext cx="1162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 New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85A806B-C4BB-C953-DDE9-B255EF4AD5F2}"/>
              </a:ext>
            </a:extLst>
          </p:cNvPr>
          <p:cNvSpPr txBox="1"/>
          <p:nvPr/>
        </p:nvSpPr>
        <p:spPr>
          <a:xfrm>
            <a:off x="3325091" y="4472811"/>
            <a:ext cx="1542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Open Existing</a:t>
            </a:r>
          </a:p>
        </p:txBody>
      </p:sp>
      <p:pic>
        <p:nvPicPr>
          <p:cNvPr id="41" name="Graphic 40" descr="Rocket with solid fill">
            <a:extLst>
              <a:ext uri="{FF2B5EF4-FFF2-40B4-BE49-F238E27FC236}">
                <a16:creationId xmlns:a16="http://schemas.microsoft.com/office/drawing/2014/main" id="{B33ECF17-5704-6275-C5D5-C7F0C694BC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28689" y="2232406"/>
            <a:ext cx="1445491" cy="1445491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F1D393D3-4076-642C-9681-6145BFDFD9A5}"/>
              </a:ext>
            </a:extLst>
          </p:cNvPr>
          <p:cNvSpPr txBox="1"/>
          <p:nvPr/>
        </p:nvSpPr>
        <p:spPr>
          <a:xfrm>
            <a:off x="8256760" y="2955151"/>
            <a:ext cx="1879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Launch New Tool</a:t>
            </a:r>
          </a:p>
        </p:txBody>
      </p:sp>
      <p:pic>
        <p:nvPicPr>
          <p:cNvPr id="1026" name="Picture 2" descr="Image result for curve up arrow">
            <a:extLst>
              <a:ext uri="{FF2B5EF4-FFF2-40B4-BE49-F238E27FC236}">
                <a16:creationId xmlns:a16="http://schemas.microsoft.com/office/drawing/2014/main" id="{A8A75DE2-ADF6-8704-3601-38CE245F1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01691">
            <a:off x="6381181" y="3330388"/>
            <a:ext cx="695016" cy="695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prove Icon">
            <a:extLst>
              <a:ext uri="{FF2B5EF4-FFF2-40B4-BE49-F238E27FC236}">
                <a16:creationId xmlns:a16="http://schemas.microsoft.com/office/drawing/2014/main" id="{A3936FD4-A380-4166-C15E-9E64456E5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322" y="4168501"/>
            <a:ext cx="2496500" cy="249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77E2907E-AE63-60CB-96C2-8DB49F3DAED2}"/>
              </a:ext>
            </a:extLst>
          </p:cNvPr>
          <p:cNvSpPr txBox="1"/>
          <p:nvPr/>
        </p:nvSpPr>
        <p:spPr>
          <a:xfrm>
            <a:off x="8492150" y="5325813"/>
            <a:ext cx="1885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Optimize existing</a:t>
            </a:r>
          </a:p>
        </p:txBody>
      </p:sp>
    </p:spTree>
    <p:extLst>
      <p:ext uri="{BB962C8B-B14F-4D97-AF65-F5344CB8AC3E}">
        <p14:creationId xmlns:p14="http://schemas.microsoft.com/office/powerpoint/2010/main" val="4133118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95D116CE-651B-D127-EEFC-D3CECFB76821}"/>
              </a:ext>
            </a:extLst>
          </p:cNvPr>
          <p:cNvSpPr/>
          <p:nvPr/>
        </p:nvSpPr>
        <p:spPr>
          <a:xfrm>
            <a:off x="6708590" y="4625143"/>
            <a:ext cx="1087925" cy="52678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9F83F0AF-39BC-9AD2-0D45-FA85C28FDD6B}"/>
              </a:ext>
            </a:extLst>
          </p:cNvPr>
          <p:cNvSpPr/>
          <p:nvPr/>
        </p:nvSpPr>
        <p:spPr>
          <a:xfrm>
            <a:off x="6601460" y="4523555"/>
            <a:ext cx="1324824" cy="1231272"/>
          </a:xfrm>
          <a:prstGeom prst="roundRect">
            <a:avLst/>
          </a:prstGeom>
          <a:noFill/>
          <a:ln>
            <a:solidFill>
              <a:srgbClr val="19576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05F0508A-F6C3-C1CB-0DD7-5A21FE2074EF}"/>
              </a:ext>
            </a:extLst>
          </p:cNvPr>
          <p:cNvSpPr/>
          <p:nvPr/>
        </p:nvSpPr>
        <p:spPr>
          <a:xfrm>
            <a:off x="6444528" y="4694230"/>
            <a:ext cx="1324824" cy="1231272"/>
          </a:xfrm>
          <a:prstGeom prst="roundRect">
            <a:avLst/>
          </a:prstGeom>
          <a:solidFill>
            <a:schemeClr val="bg1"/>
          </a:solidFill>
          <a:ln>
            <a:solidFill>
              <a:srgbClr val="19576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749D8E3-2BAF-C18F-A80B-53EB0D626004}"/>
              </a:ext>
            </a:extLst>
          </p:cNvPr>
          <p:cNvSpPr/>
          <p:nvPr/>
        </p:nvSpPr>
        <p:spPr>
          <a:xfrm>
            <a:off x="6551658" y="4795818"/>
            <a:ext cx="1087925" cy="52678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1D56B1BB-4617-387D-DC89-0B333F23EE84}"/>
              </a:ext>
            </a:extLst>
          </p:cNvPr>
          <p:cNvSpPr/>
          <p:nvPr/>
        </p:nvSpPr>
        <p:spPr>
          <a:xfrm>
            <a:off x="6292158" y="4874964"/>
            <a:ext cx="1324824" cy="1231272"/>
          </a:xfrm>
          <a:prstGeom prst="roundRect">
            <a:avLst/>
          </a:prstGeom>
          <a:solidFill>
            <a:schemeClr val="bg1"/>
          </a:solidFill>
          <a:ln>
            <a:solidFill>
              <a:srgbClr val="19576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85A806B-C4BB-C953-DDE9-B255EF4AD5F2}"/>
              </a:ext>
            </a:extLst>
          </p:cNvPr>
          <p:cNvSpPr txBox="1"/>
          <p:nvPr/>
        </p:nvSpPr>
        <p:spPr>
          <a:xfrm>
            <a:off x="2502732" y="984909"/>
            <a:ext cx="1551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Change Press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EFB8631-C324-EC9A-D1EA-B6C2FA0041EA}"/>
              </a:ext>
            </a:extLst>
          </p:cNvPr>
          <p:cNvSpPr/>
          <p:nvPr/>
        </p:nvSpPr>
        <p:spPr>
          <a:xfrm>
            <a:off x="1258432" y="1524169"/>
            <a:ext cx="688063" cy="10544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B8BC32-523C-47CC-22B5-5FD7FFC0B19B}"/>
              </a:ext>
            </a:extLst>
          </p:cNvPr>
          <p:cNvSpPr/>
          <p:nvPr/>
        </p:nvSpPr>
        <p:spPr>
          <a:xfrm>
            <a:off x="1258432" y="1169575"/>
            <a:ext cx="688063" cy="10544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DDD3EC-A7D6-0D6F-D567-611C6452EA0E}"/>
              </a:ext>
            </a:extLst>
          </p:cNvPr>
          <p:cNvSpPr/>
          <p:nvPr/>
        </p:nvSpPr>
        <p:spPr>
          <a:xfrm>
            <a:off x="1050202" y="869126"/>
            <a:ext cx="135802" cy="76049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E07441-C931-2552-D7D9-3937CE6D7DB3}"/>
              </a:ext>
            </a:extLst>
          </p:cNvPr>
          <p:cNvSpPr/>
          <p:nvPr/>
        </p:nvSpPr>
        <p:spPr>
          <a:xfrm>
            <a:off x="2002325" y="869125"/>
            <a:ext cx="135802" cy="76049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6907284-53D5-E9F2-1FE2-3A9B86E4AC1D}"/>
              </a:ext>
            </a:extLst>
          </p:cNvPr>
          <p:cNvSpPr/>
          <p:nvPr/>
        </p:nvSpPr>
        <p:spPr>
          <a:xfrm>
            <a:off x="1050201" y="642789"/>
            <a:ext cx="1087925" cy="52678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Arrows, change, changing, exchange, random icon - Download on Iconfinder">
            <a:extLst>
              <a:ext uri="{FF2B5EF4-FFF2-40B4-BE49-F238E27FC236}">
                <a16:creationId xmlns:a16="http://schemas.microsoft.com/office/drawing/2014/main" id="{1CC3B9D8-28A0-2928-DE6D-7EB86ED18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505" y="576221"/>
            <a:ext cx="655043" cy="655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642722F-3CCD-C473-9366-46C4B9527D5B}"/>
              </a:ext>
            </a:extLst>
          </p:cNvPr>
          <p:cNvSpPr/>
          <p:nvPr/>
        </p:nvSpPr>
        <p:spPr>
          <a:xfrm>
            <a:off x="808044" y="2517033"/>
            <a:ext cx="1520982" cy="1412165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4" name="Picture 6" descr="Data, gain, position, s curve, stocks, economic, report icon - Download on  Iconfinder">
            <a:extLst>
              <a:ext uri="{FF2B5EF4-FFF2-40B4-BE49-F238E27FC236}">
                <a16:creationId xmlns:a16="http://schemas.microsoft.com/office/drawing/2014/main" id="{91EE940A-25EF-CB31-F0BC-E61929D98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944" y="2653524"/>
            <a:ext cx="1139182" cy="1139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C11F00F-8FC5-B066-BC67-BE6C897ACA39}"/>
              </a:ext>
            </a:extLst>
          </p:cNvPr>
          <p:cNvSpPr txBox="1"/>
          <p:nvPr/>
        </p:nvSpPr>
        <p:spPr>
          <a:xfrm>
            <a:off x="2784924" y="3038449"/>
            <a:ext cx="2221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Create Starter Curve</a:t>
            </a:r>
          </a:p>
        </p:txBody>
      </p:sp>
      <p:pic>
        <p:nvPicPr>
          <p:cNvPr id="21" name="Graphic 20" descr="Gears with solid fill">
            <a:extLst>
              <a:ext uri="{FF2B5EF4-FFF2-40B4-BE49-F238E27FC236}">
                <a16:creationId xmlns:a16="http://schemas.microsoft.com/office/drawing/2014/main" id="{6D1A038E-0A9D-F801-0B2E-4D8185F120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0" y="642789"/>
            <a:ext cx="1520982" cy="1520982"/>
          </a:xfrm>
          <a:prstGeom prst="rect">
            <a:avLst/>
          </a:prstGeom>
        </p:spPr>
      </p:pic>
      <p:sp>
        <p:nvSpPr>
          <p:cNvPr id="22" name="Arrow: Curved Down 21">
            <a:extLst>
              <a:ext uri="{FF2B5EF4-FFF2-40B4-BE49-F238E27FC236}">
                <a16:creationId xmlns:a16="http://schemas.microsoft.com/office/drawing/2014/main" id="{8B2EDF3D-EE2B-3A5B-5B1B-C0CF0000E7BD}"/>
              </a:ext>
            </a:extLst>
          </p:cNvPr>
          <p:cNvSpPr/>
          <p:nvPr/>
        </p:nvSpPr>
        <p:spPr>
          <a:xfrm rot="18444768">
            <a:off x="5959530" y="1000217"/>
            <a:ext cx="796705" cy="342120"/>
          </a:xfrm>
          <a:prstGeom prst="curved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4644316-9C27-20CE-6E6F-3A7D1141923B}"/>
              </a:ext>
            </a:extLst>
          </p:cNvPr>
          <p:cNvSpPr txBox="1"/>
          <p:nvPr/>
        </p:nvSpPr>
        <p:spPr>
          <a:xfrm>
            <a:off x="7616982" y="1275023"/>
            <a:ext cx="1238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Convert To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C25C79-A3AD-A911-9F1E-91D37146D699}"/>
              </a:ext>
            </a:extLst>
          </p:cNvPr>
          <p:cNvSpPr/>
          <p:nvPr/>
        </p:nvSpPr>
        <p:spPr>
          <a:xfrm>
            <a:off x="6580360" y="3762375"/>
            <a:ext cx="688063" cy="10544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BFA9296-39E7-1135-5CD8-3F326536B858}"/>
              </a:ext>
            </a:extLst>
          </p:cNvPr>
          <p:cNvSpPr/>
          <p:nvPr/>
        </p:nvSpPr>
        <p:spPr>
          <a:xfrm>
            <a:off x="6580360" y="3407781"/>
            <a:ext cx="688063" cy="10544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42C5134-A57B-1D89-70DB-ED8E15734BF6}"/>
              </a:ext>
            </a:extLst>
          </p:cNvPr>
          <p:cNvSpPr/>
          <p:nvPr/>
        </p:nvSpPr>
        <p:spPr>
          <a:xfrm>
            <a:off x="6372130" y="3107332"/>
            <a:ext cx="135802" cy="76049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A2EE8D3-4647-D281-F46F-16DD4B723524}"/>
              </a:ext>
            </a:extLst>
          </p:cNvPr>
          <p:cNvSpPr/>
          <p:nvPr/>
        </p:nvSpPr>
        <p:spPr>
          <a:xfrm>
            <a:off x="7324253" y="3107331"/>
            <a:ext cx="135802" cy="76049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668BBC9-68A8-2268-A748-D7F2512C7DA0}"/>
              </a:ext>
            </a:extLst>
          </p:cNvPr>
          <p:cNvSpPr/>
          <p:nvPr/>
        </p:nvSpPr>
        <p:spPr>
          <a:xfrm>
            <a:off x="6372129" y="2880995"/>
            <a:ext cx="1087925" cy="52678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7E06FE1-E586-EF28-7A25-CD730A07D2E4}"/>
              </a:ext>
            </a:extLst>
          </p:cNvPr>
          <p:cNvSpPr/>
          <p:nvPr/>
        </p:nvSpPr>
        <p:spPr>
          <a:xfrm>
            <a:off x="6264999" y="2779407"/>
            <a:ext cx="1324824" cy="1231272"/>
          </a:xfrm>
          <a:prstGeom prst="roundRect">
            <a:avLst/>
          </a:prstGeom>
          <a:noFill/>
          <a:ln>
            <a:solidFill>
              <a:srgbClr val="19576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7C2D372-DB80-3522-1EF7-CECF1717A56C}"/>
              </a:ext>
            </a:extLst>
          </p:cNvPr>
          <p:cNvSpPr txBox="1"/>
          <p:nvPr/>
        </p:nvSpPr>
        <p:spPr>
          <a:xfrm>
            <a:off x="7871962" y="3146073"/>
            <a:ext cx="782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Press 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EF39F84-57F6-08AE-A279-815226F29AFE}"/>
              </a:ext>
            </a:extLst>
          </p:cNvPr>
          <p:cNvCxnSpPr/>
          <p:nvPr/>
        </p:nvCxnSpPr>
        <p:spPr>
          <a:xfrm>
            <a:off x="3005750" y="1524169"/>
            <a:ext cx="3090250" cy="151428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3BAA018F-320E-BDF9-C93D-8D58EB481270}"/>
              </a:ext>
            </a:extLst>
          </p:cNvPr>
          <p:cNvSpPr/>
          <p:nvPr/>
        </p:nvSpPr>
        <p:spPr>
          <a:xfrm>
            <a:off x="6607519" y="5857932"/>
            <a:ext cx="688063" cy="10544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A380B95-5B60-8992-A17B-E42138B61862}"/>
              </a:ext>
            </a:extLst>
          </p:cNvPr>
          <p:cNvSpPr/>
          <p:nvPr/>
        </p:nvSpPr>
        <p:spPr>
          <a:xfrm>
            <a:off x="6607519" y="5503338"/>
            <a:ext cx="688063" cy="10544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75B0D61-C028-DC88-AAB3-14E3FE0465E7}"/>
              </a:ext>
            </a:extLst>
          </p:cNvPr>
          <p:cNvSpPr/>
          <p:nvPr/>
        </p:nvSpPr>
        <p:spPr>
          <a:xfrm>
            <a:off x="6399289" y="5202889"/>
            <a:ext cx="135802" cy="76049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FF26262-87F5-AED1-71EB-1DC63728557F}"/>
              </a:ext>
            </a:extLst>
          </p:cNvPr>
          <p:cNvSpPr/>
          <p:nvPr/>
        </p:nvSpPr>
        <p:spPr>
          <a:xfrm>
            <a:off x="7351412" y="5202888"/>
            <a:ext cx="135802" cy="76049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CB57AE8-47D2-F2BE-19B2-5B050BC6D622}"/>
              </a:ext>
            </a:extLst>
          </p:cNvPr>
          <p:cNvSpPr/>
          <p:nvPr/>
        </p:nvSpPr>
        <p:spPr>
          <a:xfrm>
            <a:off x="6399288" y="4976552"/>
            <a:ext cx="1087925" cy="52678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340D564-C7C7-A4DD-D826-04B9ED499B37}"/>
              </a:ext>
            </a:extLst>
          </p:cNvPr>
          <p:cNvSpPr txBox="1"/>
          <p:nvPr/>
        </p:nvSpPr>
        <p:spPr>
          <a:xfrm>
            <a:off x="8155462" y="5059211"/>
            <a:ext cx="1804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Manage Presses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D86F53D4-56C9-C960-F1F2-E8B4E2234581}"/>
              </a:ext>
            </a:extLst>
          </p:cNvPr>
          <p:cNvCxnSpPr/>
          <p:nvPr/>
        </p:nvCxnSpPr>
        <p:spPr>
          <a:xfrm>
            <a:off x="7095620" y="4074059"/>
            <a:ext cx="0" cy="44949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471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FC6FD2B-A2AC-8EA9-2532-A5F34DD76CEA}"/>
              </a:ext>
            </a:extLst>
          </p:cNvPr>
          <p:cNvSpPr/>
          <p:nvPr/>
        </p:nvSpPr>
        <p:spPr>
          <a:xfrm>
            <a:off x="4925085" y="968721"/>
            <a:ext cx="6794164" cy="4173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312B88BF-97C5-9299-A4FE-2887E2F53F7F}"/>
              </a:ext>
            </a:extLst>
          </p:cNvPr>
          <p:cNvSpPr/>
          <p:nvPr/>
        </p:nvSpPr>
        <p:spPr>
          <a:xfrm>
            <a:off x="9099192" y="1297967"/>
            <a:ext cx="2467663" cy="1973659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6197F35F-A4CD-4BB9-A648-6E5FAF731DB4}"/>
              </a:ext>
            </a:extLst>
          </p:cNvPr>
          <p:cNvSpPr/>
          <p:nvPr/>
        </p:nvSpPr>
        <p:spPr>
          <a:xfrm>
            <a:off x="9134857" y="1448995"/>
            <a:ext cx="2295969" cy="154814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4206D4-ACE7-A295-8637-C30B0B67CD89}"/>
              </a:ext>
            </a:extLst>
          </p:cNvPr>
          <p:cNvSpPr/>
          <p:nvPr/>
        </p:nvSpPr>
        <p:spPr>
          <a:xfrm>
            <a:off x="4925085" y="968721"/>
            <a:ext cx="1484768" cy="41734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628C175-3F28-08CD-163B-92B8CE91E7FA}"/>
              </a:ext>
            </a:extLst>
          </p:cNvPr>
          <p:cNvSpPr/>
          <p:nvPr/>
        </p:nvSpPr>
        <p:spPr>
          <a:xfrm>
            <a:off x="364732" y="3250198"/>
            <a:ext cx="2730261" cy="18919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994BAD-D99D-5234-4C48-EB2C42DDE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337" y="1164596"/>
            <a:ext cx="1159680" cy="11530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419AC7-7494-F42F-B0E4-E82B766E6AF4}"/>
              </a:ext>
            </a:extLst>
          </p:cNvPr>
          <p:cNvSpPr txBox="1"/>
          <p:nvPr/>
        </p:nvSpPr>
        <p:spPr>
          <a:xfrm>
            <a:off x="2643612" y="1720158"/>
            <a:ext cx="1180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Customer</a:t>
            </a:r>
          </a:p>
        </p:txBody>
      </p:sp>
      <p:pic>
        <p:nvPicPr>
          <p:cNvPr id="3076" name="Picture 4" descr="Computer Icons Factory Industry Desktop PNG, Clipart, 3d Computer Graphics,  Building, Computer Icons, Desktop Wallpaper, Download">
            <a:extLst>
              <a:ext uri="{FF2B5EF4-FFF2-40B4-BE49-F238E27FC236}">
                <a16:creationId xmlns:a16="http://schemas.microsoft.com/office/drawing/2014/main" id="{3F831DF3-A1DB-4FDA-BD49-64F270147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46" y="3250198"/>
            <a:ext cx="2490787" cy="173807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9A9AEA8-67D4-D56B-8630-1DB4B806BC68}"/>
              </a:ext>
            </a:extLst>
          </p:cNvPr>
          <p:cNvSpPr txBox="1"/>
          <p:nvPr/>
        </p:nvSpPr>
        <p:spPr>
          <a:xfrm>
            <a:off x="3420701" y="3826856"/>
            <a:ext cx="896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Facility</a:t>
            </a:r>
          </a:p>
        </p:txBody>
      </p:sp>
      <p:pic>
        <p:nvPicPr>
          <p:cNvPr id="10" name="Picture 9" descr="A logo with black letters and a diamond&#10;&#10;Description automatically generated">
            <a:extLst>
              <a:ext uri="{FF2B5EF4-FFF2-40B4-BE49-F238E27FC236}">
                <a16:creationId xmlns:a16="http://schemas.microsoft.com/office/drawing/2014/main" id="{20D161A9-BF68-C6A2-C90E-4AE4CEE9A8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182" y="995880"/>
            <a:ext cx="609603" cy="1828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0BB19B-AFC4-CE7B-4551-8264625F15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350" y="1447611"/>
            <a:ext cx="203372" cy="18241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B1DCBB4-9739-5571-B3B6-9D5C45063433}"/>
              </a:ext>
            </a:extLst>
          </p:cNvPr>
          <p:cNvSpPr txBox="1"/>
          <p:nvPr/>
        </p:nvSpPr>
        <p:spPr>
          <a:xfrm>
            <a:off x="5160032" y="1418426"/>
            <a:ext cx="8363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Start New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84132A5-E2C8-DDF1-8185-21FFA61184C1}"/>
              </a:ext>
            </a:extLst>
          </p:cNvPr>
          <p:cNvCxnSpPr/>
          <p:nvPr/>
        </p:nvCxnSpPr>
        <p:spPr>
          <a:xfrm>
            <a:off x="4925085" y="1416566"/>
            <a:ext cx="147571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E1A5FFE-0558-323D-4E5C-D7A63EFB61D3}"/>
              </a:ext>
            </a:extLst>
          </p:cNvPr>
          <p:cNvCxnSpPr/>
          <p:nvPr/>
        </p:nvCxnSpPr>
        <p:spPr>
          <a:xfrm>
            <a:off x="4925085" y="1659616"/>
            <a:ext cx="147571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12D0B2C-B3B0-7CCF-1767-8FDA4B517409}"/>
              </a:ext>
            </a:extLst>
          </p:cNvPr>
          <p:cNvSpPr txBox="1"/>
          <p:nvPr/>
        </p:nvSpPr>
        <p:spPr>
          <a:xfrm>
            <a:off x="5150979" y="1660939"/>
            <a:ext cx="13276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Optimize Existing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676D32E-FD41-3988-E2B5-5B50F52DC109}"/>
              </a:ext>
            </a:extLst>
          </p:cNvPr>
          <p:cNvCxnSpPr/>
          <p:nvPr/>
        </p:nvCxnSpPr>
        <p:spPr>
          <a:xfrm>
            <a:off x="4916032" y="1902129"/>
            <a:ext cx="147571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F21EDDE9-610B-93ED-90DA-C1AC820236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3468" y="1676435"/>
            <a:ext cx="237135" cy="20887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D25FAC9-AC71-2FA9-AEC6-C0A41962B5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4138" y="1923041"/>
            <a:ext cx="211990" cy="206155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8F1602B-7620-887A-779D-B6AB81A96B10}"/>
              </a:ext>
            </a:extLst>
          </p:cNvPr>
          <p:cNvCxnSpPr/>
          <p:nvPr/>
        </p:nvCxnSpPr>
        <p:spPr>
          <a:xfrm>
            <a:off x="4926586" y="2154120"/>
            <a:ext cx="147571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96E4DBF-2AB1-0DFA-8B12-AA40640C49BE}"/>
              </a:ext>
            </a:extLst>
          </p:cNvPr>
          <p:cNvSpPr txBox="1"/>
          <p:nvPr/>
        </p:nvSpPr>
        <p:spPr>
          <a:xfrm>
            <a:off x="5149476" y="1894816"/>
            <a:ext cx="13186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Launch New Tool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B50E67CF-C7AE-7F51-6054-C2FC12ABDF26}"/>
              </a:ext>
            </a:extLst>
          </p:cNvPr>
          <p:cNvSpPr/>
          <p:nvPr/>
        </p:nvSpPr>
        <p:spPr>
          <a:xfrm>
            <a:off x="6545658" y="1276538"/>
            <a:ext cx="2467663" cy="1973659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E39324E-6360-FD63-CDDE-C94FA0FFC5CA}"/>
              </a:ext>
            </a:extLst>
          </p:cNvPr>
          <p:cNvSpPr/>
          <p:nvPr/>
        </p:nvSpPr>
        <p:spPr>
          <a:xfrm>
            <a:off x="6682290" y="1381734"/>
            <a:ext cx="2295969" cy="154814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4" descr="Computer Icons Factory Industry Desktop PNG, Clipart, 3d Computer Graphics,  Building, Computer Icons, Desktop Wallpaper, Download">
            <a:extLst>
              <a:ext uri="{FF2B5EF4-FFF2-40B4-BE49-F238E27FC236}">
                <a16:creationId xmlns:a16="http://schemas.microsoft.com/office/drawing/2014/main" id="{D6316FD4-6677-7571-BF7B-35765BE7A0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625" y="1363073"/>
            <a:ext cx="2094587" cy="146160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97887417-5DBE-72D8-794F-30365A02DE9D}"/>
              </a:ext>
            </a:extLst>
          </p:cNvPr>
          <p:cNvSpPr txBox="1"/>
          <p:nvPr/>
        </p:nvSpPr>
        <p:spPr>
          <a:xfrm>
            <a:off x="7370321" y="2896040"/>
            <a:ext cx="896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Facility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E6088DD-7742-9939-5151-5639BD108897}"/>
              </a:ext>
            </a:extLst>
          </p:cNvPr>
          <p:cNvSpPr txBox="1"/>
          <p:nvPr/>
        </p:nvSpPr>
        <p:spPr>
          <a:xfrm>
            <a:off x="5146129" y="5350597"/>
            <a:ext cx="66757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UI will have both a side nav bar with small versions of the icons and larger , easier to pick icons in the main UI area. This is so it is easier use with tablets and more of a visual interpretations rather than reading words, This is why we want the icons more modern and visually recognizable.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82D054F7-F504-D7E1-C76A-A4A50E6FAB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94280" y="3422813"/>
            <a:ext cx="1514475" cy="1362075"/>
          </a:xfrm>
          <a:prstGeom prst="rect">
            <a:avLst/>
          </a:prstGeom>
        </p:spPr>
      </p:pic>
      <p:pic>
        <p:nvPicPr>
          <p:cNvPr id="3078" name="Picture 6" descr="Stamping press Die Progressive stamping, press statement, angle, die png |  PNGEgg">
            <a:extLst>
              <a:ext uri="{FF2B5EF4-FFF2-40B4-BE49-F238E27FC236}">
                <a16:creationId xmlns:a16="http://schemas.microsoft.com/office/drawing/2014/main" id="{CE8E38E7-5331-8982-53E7-A962E6D7F6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1"/>
          <a:stretch/>
        </p:blipFill>
        <p:spPr bwMode="auto">
          <a:xfrm>
            <a:off x="9255655" y="1447611"/>
            <a:ext cx="2175171" cy="144938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FBDE9878-0175-254C-1625-3C617B8362C9}"/>
              </a:ext>
            </a:extLst>
          </p:cNvPr>
          <p:cNvSpPr txBox="1"/>
          <p:nvPr/>
        </p:nvSpPr>
        <p:spPr>
          <a:xfrm>
            <a:off x="9917893" y="2949272"/>
            <a:ext cx="735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Press</a:t>
            </a:r>
          </a:p>
        </p:txBody>
      </p:sp>
    </p:spTree>
    <p:extLst>
      <p:ext uri="{BB962C8B-B14F-4D97-AF65-F5344CB8AC3E}">
        <p14:creationId xmlns:p14="http://schemas.microsoft.com/office/powerpoint/2010/main" val="3795891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90</Words>
  <Application>Microsoft Office PowerPoint</Application>
  <PresentationFormat>Widescreen</PresentationFormat>
  <Paragraphs>17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Corey Chamberlain</dc:creator>
  <cp:lastModifiedBy>Corey Chamberlain</cp:lastModifiedBy>
  <cp:revision>4</cp:revision>
  <dcterms:created xsi:type="dcterms:W3CDTF">2024-07-19T13:21:52Z</dcterms:created>
  <dcterms:modified xsi:type="dcterms:W3CDTF">2024-07-19T16:09:18Z</dcterms:modified>
</cp:coreProperties>
</file>