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07918-5544-6600-B493-39023CBAC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4A42B6-B272-DA56-DF7F-602ADF223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62E70-A3CE-F795-69AB-3F711B835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1DD72-7483-029B-9616-7CBB2559C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22A0E-98F9-3E78-6D68-B2638B80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2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562F8-6477-3774-DBA4-986E54A5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3F23C-4914-F7A0-0EF8-89899A199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20619-9DFA-7C5D-7367-1D5F64278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BA022-DF0C-3BD4-BDEC-A38402182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AF023-31BE-B236-F1FD-AF68A3776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84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2C236-9729-8375-025A-E49E582A2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61BCC-344B-F4ED-AD33-890C00D69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13398-28F6-4C15-CB93-B8972F0D2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88114-752F-B7EC-4D84-052C20536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9CAE0-8936-B422-BA20-CF56ED939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8454-FD68-8936-E1DF-2614E17E2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A4357-BBD0-F7CA-B710-9ADD1A1F4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7DDE85-5F08-D7EC-DF70-123D4998D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DECDA2-7DD5-3B33-4C71-61F119EA0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09A43-83E8-BEA1-54C1-8D6C35BDC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F8A8B-5D6C-BFA7-A001-0EC919634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0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BAAC-EA1C-F301-9B14-84F43D1A3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248DD-6F6E-5A4E-726B-D593AF4AF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20BB-D023-DF7A-E6B2-3A0FF26A6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C0B884-18DF-1444-D7AF-422DF85B1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76A101-5293-7940-5E6D-E5C9DFE29B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3035E5-BE61-E9B4-6CCA-B4469B9B5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029B4E-AE3D-D36F-5382-D7C6F39AB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44A8FD-195F-7A14-DC93-6EA859D7F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8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99266-C631-CF6A-3A62-DF194828E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FD0B3-0A99-6B44-34D8-9A92E36C0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E464D-E1C9-B0DB-B54B-4379D508D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20BD79-90AB-7908-271B-6C82BF7B3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0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F0D64-BBE7-AA71-DCD9-20EA0673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D84B19-6B9E-A270-99DF-1C1B64BA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39137-DCDB-BEAB-4706-3DDD27B2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0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A5A43-0896-9F4C-88CC-9A6AF4FCA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654A2-6B69-237A-9560-D47B1CC18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BBE3E-FBBF-A6C2-A9FA-AE5A078CB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023D0-7504-FA1A-82EE-438AFA8E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56F21-9B76-33D5-7FE8-FE0E44075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BB518-5E72-5AEF-C604-85214894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2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DBFC7-1FF1-59B6-F16D-E42C25B3C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3B156-4DFE-B1A9-3772-96A52A025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146E4-5413-A94F-BED3-5DA0792C5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8F141-E457-98E3-7E42-02E6692C0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DD8F2-3AF3-E6D1-6408-8D9F9FE5D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26C1A-6EBE-75AD-8E36-0CC273653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3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6D4D-19F3-F6D9-D7F3-772B1976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D22B50-0208-90A6-6906-F07DE6F57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344E5-517B-5A52-5A28-A89C9F43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54E30-516D-1AEB-9921-09970ABD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78448-B3D7-E797-1019-DBDDC3C9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7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638E6F-9F3C-9AD1-168B-EAF4F528CB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A4BCB-900D-877A-8D4D-FCF9BEDD7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D892A-A555-0A0B-855E-13DCDB9D3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CA07E-6947-9338-A0F3-FC5B8646B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0B837-96C4-CF41-69A0-B80BF5C50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9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0E0CDF-78E1-3714-5BD1-706F78A74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DCABC-4230-A09A-8B7C-4D1B15996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FFD6B-A7C5-B6B6-8E38-2A480766F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981CF9-A899-4C3F-A10A-934B53D702F5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B8185-18D7-44D6-0650-9C98A1002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4A9B2-4741-5489-3F0E-06BCE72C3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00B9C5-BDE8-48E5-9951-7776BBF29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3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2E871B-CC53-05E6-AFDD-32FF8A1100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33" t="18137" r="-3597" b="25791"/>
          <a:stretch/>
        </p:blipFill>
        <p:spPr>
          <a:xfrm>
            <a:off x="0" y="0"/>
            <a:ext cx="10262937" cy="44975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A29188-7D89-5505-7C8F-E5A3F33B78EC}"/>
              </a:ext>
            </a:extLst>
          </p:cNvPr>
          <p:cNvSpPr txBox="1"/>
          <p:nvPr/>
        </p:nvSpPr>
        <p:spPr>
          <a:xfrm>
            <a:off x="854243" y="4497570"/>
            <a:ext cx="154004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Make larger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01F37-E512-A4B2-2611-D65918D1DA76}"/>
              </a:ext>
            </a:extLst>
          </p:cNvPr>
          <p:cNvSpPr txBox="1"/>
          <p:nvPr/>
        </p:nvSpPr>
        <p:spPr>
          <a:xfrm>
            <a:off x="2851484" y="5426243"/>
            <a:ext cx="156254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Make smaller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90A905-845B-0B54-463B-565E1A54D8BD}"/>
              </a:ext>
            </a:extLst>
          </p:cNvPr>
          <p:cNvSpPr txBox="1"/>
          <p:nvPr/>
        </p:nvSpPr>
        <p:spPr>
          <a:xfrm>
            <a:off x="5030479" y="4343749"/>
            <a:ext cx="523245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Remove and replace with tool cavity detail images, </a:t>
            </a:r>
          </a:p>
          <a:p>
            <a:r>
              <a:rPr lang="en-US" dirty="0"/>
              <a:t>see below suggested layering suggestion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006B5E-CAE1-FBAD-B52A-FB663DDD90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92" t="42982" r="46022" b="38246"/>
          <a:stretch/>
        </p:blipFill>
        <p:spPr>
          <a:xfrm>
            <a:off x="8248815" y="5164159"/>
            <a:ext cx="2610199" cy="1488657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BD05470-2B12-6A3E-07AE-5B0ADF9DC91B}"/>
              </a:ext>
            </a:extLst>
          </p:cNvPr>
          <p:cNvCxnSpPr/>
          <p:nvPr/>
        </p:nvCxnSpPr>
        <p:spPr>
          <a:xfrm flipV="1">
            <a:off x="806116" y="3579522"/>
            <a:ext cx="204537" cy="918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E174F0C-5E9B-855B-A5F5-60527EBBD5E2}"/>
              </a:ext>
            </a:extLst>
          </p:cNvPr>
          <p:cNvCxnSpPr>
            <a:cxnSpLocks/>
          </p:cNvCxnSpPr>
          <p:nvPr/>
        </p:nvCxnSpPr>
        <p:spPr>
          <a:xfrm flipV="1">
            <a:off x="2851484" y="3814011"/>
            <a:ext cx="493295" cy="1601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3BBA5F0-04ED-884A-7DD7-E79054F9831E}"/>
              </a:ext>
            </a:extLst>
          </p:cNvPr>
          <p:cNvCxnSpPr>
            <a:cxnSpLocks/>
          </p:cNvCxnSpPr>
          <p:nvPr/>
        </p:nvCxnSpPr>
        <p:spPr>
          <a:xfrm flipV="1">
            <a:off x="5005137" y="4038546"/>
            <a:ext cx="126331" cy="4696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couple of metal parts&#10;&#10;Description automatically generated">
            <a:extLst>
              <a:ext uri="{FF2B5EF4-FFF2-40B4-BE49-F238E27FC236}">
                <a16:creationId xmlns:a16="http://schemas.microsoft.com/office/drawing/2014/main" id="{ED84F728-EDEC-273E-BAD6-9C2DF1BAB7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1" t="30176" r="5049" b="15491"/>
          <a:stretch/>
        </p:blipFill>
        <p:spPr>
          <a:xfrm rot="21335534">
            <a:off x="6860851" y="5283073"/>
            <a:ext cx="1369970" cy="1058044"/>
          </a:xfrm>
          <a:prstGeom prst="rect">
            <a:avLst/>
          </a:prstGeom>
        </p:spPr>
      </p:pic>
      <p:pic>
        <p:nvPicPr>
          <p:cNvPr id="24" name="Picture 23" descr="A close-up of a metal object&#10;&#10;Description automatically generated">
            <a:extLst>
              <a:ext uri="{FF2B5EF4-FFF2-40B4-BE49-F238E27FC236}">
                <a16:creationId xmlns:a16="http://schemas.microsoft.com/office/drawing/2014/main" id="{D434D1A5-AE95-461A-5245-DBAB98DCCC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7" r="10956"/>
          <a:stretch/>
        </p:blipFill>
        <p:spPr>
          <a:xfrm>
            <a:off x="5628036" y="5096432"/>
            <a:ext cx="1285066" cy="1125232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E027A26-93C7-677C-DCD1-F823439119D9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6638104" y="4990080"/>
            <a:ext cx="1008604" cy="272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D524135-7230-50A8-D422-B67DA0EEB556}"/>
              </a:ext>
            </a:extLst>
          </p:cNvPr>
          <p:cNvCxnSpPr>
            <a:cxnSpLocks/>
            <a:stCxn id="10" idx="2"/>
            <a:endCxn id="22" idx="0"/>
          </p:cNvCxnSpPr>
          <p:nvPr/>
        </p:nvCxnSpPr>
        <p:spPr>
          <a:xfrm flipH="1">
            <a:off x="7505178" y="4990080"/>
            <a:ext cx="141530" cy="2945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A4EB1E-C302-04D5-DA4B-ADACD770B907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7646708" y="4990080"/>
            <a:ext cx="592076" cy="2945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A4F73CB-A8F9-8A62-C632-924913A19C51}"/>
              </a:ext>
            </a:extLst>
          </p:cNvPr>
          <p:cNvSpPr txBox="1"/>
          <p:nvPr/>
        </p:nvSpPr>
        <p:spPr>
          <a:xfrm>
            <a:off x="10380867" y="549443"/>
            <a:ext cx="156254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Make smaller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005E2B6-BE08-9033-239C-8E70E9FF4CAB}"/>
              </a:ext>
            </a:extLst>
          </p:cNvPr>
          <p:cNvCxnSpPr>
            <a:cxnSpLocks/>
          </p:cNvCxnSpPr>
          <p:nvPr/>
        </p:nvCxnSpPr>
        <p:spPr>
          <a:xfrm flipH="1" flipV="1">
            <a:off x="8390238" y="531341"/>
            <a:ext cx="1990629" cy="1810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8B35E0D-F23B-B8B2-DD3A-FE710DA4ADFB}"/>
              </a:ext>
            </a:extLst>
          </p:cNvPr>
          <p:cNvSpPr txBox="1"/>
          <p:nvPr/>
        </p:nvSpPr>
        <p:spPr>
          <a:xfrm>
            <a:off x="8798011" y="3238814"/>
            <a:ext cx="258121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Remove and replace with overhead console image. </a:t>
            </a:r>
          </a:p>
        </p:txBody>
      </p: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5C266CDE-DFFB-5D3E-A98B-E318A4D2AD00}"/>
              </a:ext>
            </a:extLst>
          </p:cNvPr>
          <p:cNvCxnSpPr>
            <a:cxnSpLocks/>
          </p:cNvCxnSpPr>
          <p:nvPr/>
        </p:nvCxnSpPr>
        <p:spPr>
          <a:xfrm rot="10800000">
            <a:off x="6822219" y="2743202"/>
            <a:ext cx="1975792" cy="836320"/>
          </a:xfrm>
          <a:prstGeom prst="bentConnector3">
            <a:avLst>
              <a:gd name="adj1" fmla="val 68762"/>
            </a:avLst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Picture 54" descr="A close-up of a speaker&#10;&#10;Description automatically generated">
            <a:extLst>
              <a:ext uri="{FF2B5EF4-FFF2-40B4-BE49-F238E27FC236}">
                <a16:creationId xmlns:a16="http://schemas.microsoft.com/office/drawing/2014/main" id="{60F43C2F-913B-F147-1A82-78B897F1B7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9" t="5802" r="15301" b="5996"/>
          <a:stretch/>
        </p:blipFill>
        <p:spPr>
          <a:xfrm>
            <a:off x="10547670" y="1414387"/>
            <a:ext cx="1652231" cy="1507426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845E59E-8F82-4114-BD90-197CED0B9C59}"/>
              </a:ext>
            </a:extLst>
          </p:cNvPr>
          <p:cNvCxnSpPr>
            <a:cxnSpLocks/>
            <a:endCxn id="55" idx="2"/>
          </p:cNvCxnSpPr>
          <p:nvPr/>
        </p:nvCxnSpPr>
        <p:spPr>
          <a:xfrm flipH="1" flipV="1">
            <a:off x="11373786" y="2921813"/>
            <a:ext cx="5206" cy="3170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4C63B82-E407-C8AF-5A5D-351256091CE3}"/>
              </a:ext>
            </a:extLst>
          </p:cNvPr>
          <p:cNvSpPr txBox="1"/>
          <p:nvPr/>
        </p:nvSpPr>
        <p:spPr>
          <a:xfrm>
            <a:off x="437382" y="5474382"/>
            <a:ext cx="180709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Swap Locations 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7BC0022-5D11-58EA-3CC9-086449EE737A}"/>
              </a:ext>
            </a:extLst>
          </p:cNvPr>
          <p:cNvCxnSpPr>
            <a:cxnSpLocks/>
          </p:cNvCxnSpPr>
          <p:nvPr/>
        </p:nvCxnSpPr>
        <p:spPr>
          <a:xfrm flipV="1">
            <a:off x="2162432" y="4866902"/>
            <a:ext cx="0" cy="6074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3CBE1FB-702E-37D3-6864-E465655AFB68}"/>
              </a:ext>
            </a:extLst>
          </p:cNvPr>
          <p:cNvCxnSpPr>
            <a:cxnSpLocks/>
            <a:stCxn id="60" idx="3"/>
            <a:endCxn id="7" idx="1"/>
          </p:cNvCxnSpPr>
          <p:nvPr/>
        </p:nvCxnSpPr>
        <p:spPr>
          <a:xfrm flipV="1">
            <a:off x="2244480" y="5610909"/>
            <a:ext cx="607004" cy="481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49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DJ Mandeville</dc:creator>
  <cp:lastModifiedBy>DJ Mandeville</cp:lastModifiedBy>
  <cp:revision>1</cp:revision>
  <dcterms:created xsi:type="dcterms:W3CDTF">2024-07-23T19:12:47Z</dcterms:created>
  <dcterms:modified xsi:type="dcterms:W3CDTF">2024-07-23T19:57:48Z</dcterms:modified>
</cp:coreProperties>
</file>