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9E492-D66B-882E-1946-2D170E5BE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E3F8BA-C1C9-F59C-FCEB-B1CF2307A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2129B-586B-3725-3F5E-9BF4EEDBE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A2B20-0F63-4C0D-984C-FD4129F41FBE}" type="datetimeFigureOut">
              <a:rPr lang="en-US" smtClean="0"/>
              <a:t>07/15/24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D8605-AFD9-F06E-0760-E25CD298F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4891C-6D43-887B-360E-71B5D665D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796-BBAF-4F27-B8F3-BDF107E5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688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C875F-F106-297C-2EA1-F59CD7C61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81475-08FD-65AC-3CE1-E6FB3BD1F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C53E5-9DD1-8B27-6D45-11E4B3E14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A2B20-0F63-4C0D-984C-FD4129F41FBE}" type="datetimeFigureOut">
              <a:rPr lang="en-US" smtClean="0"/>
              <a:t>07/15/24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85982-2689-060A-51B8-029C05A6A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CD36C-F11E-5789-9D16-F0321ED83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796-BBAF-4F27-B8F3-BDF107E5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038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953C9-A790-8843-D568-4DEA45FBC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CAD49-230A-6233-D2E5-71CD3B7EF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AFC36-419D-FB45-94E7-FCD052F14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A2B20-0F63-4C0D-984C-FD4129F41FBE}" type="datetimeFigureOut">
              <a:rPr lang="en-US" smtClean="0"/>
              <a:t>07/15/24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7CB95-14F5-072C-E2B0-F6CD1DB66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246B2-D088-9E20-DAB9-522710A71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796-BBAF-4F27-B8F3-BDF107E5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16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FD591-18B2-95EA-6B57-2DE01F0E1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3797A-85D6-D9BD-9E62-CAD5956540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996CB9-2F02-4906-C097-8503FF04E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CBF8CD-0360-6773-C506-212D37223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A2B20-0F63-4C0D-984C-FD4129F41FBE}" type="datetimeFigureOut">
              <a:rPr lang="en-US" smtClean="0"/>
              <a:t>07/15/24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10DAC1-95D9-AE8C-531E-14CD02944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5EDEC-A172-1FFA-FAC2-A313C6B07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796-BBAF-4F27-B8F3-BDF107E5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517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A5A91-7496-3EAB-00B4-018BBBF00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3A313-7528-2D82-4D79-D09002075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57A3D3-9FEE-0B7B-B515-43946A1150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494574-C2F7-CA6B-2B47-B3C007AAEE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2359CE-EC1A-0EFD-F18C-D787EEFE26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3F1EED-2CB5-C314-BB78-69F8C1237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A2B20-0F63-4C0D-984C-FD4129F41FBE}" type="datetimeFigureOut">
              <a:rPr lang="en-US" smtClean="0"/>
              <a:t>07/15/24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341E23-EC1B-8E8E-9584-6A18A2FB4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B82AC2-DBCF-02D3-3736-8B989DCB0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796-BBAF-4F27-B8F3-BDF107E5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85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73826-AF39-C65A-4F72-50181B6CB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78C4BC-A024-CE5F-1565-A9CD71243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A2B20-0F63-4C0D-984C-FD4129F41FBE}" type="datetimeFigureOut">
              <a:rPr lang="en-US" smtClean="0"/>
              <a:t>07/15/24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E82DA6-31A9-F991-47A8-77C06A875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19BFA7-05FD-3ED5-4881-D39292B0A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796-BBAF-4F27-B8F3-BDF107E5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07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702BA3-1A59-6E3E-3472-0FAE735DB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A2B20-0F63-4C0D-984C-FD4129F41FBE}" type="datetimeFigureOut">
              <a:rPr lang="en-US" smtClean="0"/>
              <a:t>07/15/24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7474B7-2B16-5D5F-D930-377A41020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1805C-1F47-F0B3-76E5-5D43F0D9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796-BBAF-4F27-B8F3-BDF107E5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477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96518-7442-7F3D-3EA4-D4AF1F934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D61AA-4F80-4224-B9C2-227EE8D61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5C176-AC13-83F1-DF59-9934A78E3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E43654-73AC-0C8E-F60A-C50683AF4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A2B20-0F63-4C0D-984C-FD4129F41FBE}" type="datetimeFigureOut">
              <a:rPr lang="en-US" smtClean="0"/>
              <a:t>07/15/24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D3055B-50A2-A3F2-FB90-A8122041F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591268-FA0A-728B-FA34-CE2D16D5B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796-BBAF-4F27-B8F3-BDF107E5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631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517CB-53CC-ABCA-F20A-84609A4D6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93EAF2-6C4A-C2E6-E722-FE124B80C1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EA4B4-9423-43D5-D80B-A34BEFEF44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0D5486-2ADA-0AE6-C0EA-8A25B55B4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A2B20-0F63-4C0D-984C-FD4129F41FBE}" type="datetimeFigureOut">
              <a:rPr lang="en-US" smtClean="0"/>
              <a:t>07/15/24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9DCB00-8E39-D3E6-8889-0603B8F99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4C10EF-587C-3615-0B08-AE7CDB925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796-BBAF-4F27-B8F3-BDF107E5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528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24F35-F7CC-4C56-C518-877696E53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1AD9FB-EB17-1368-253F-A86B1E9BA1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D55F7-3F07-B820-A53E-EB81B6430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A2B20-0F63-4C0D-984C-FD4129F41FBE}" type="datetimeFigureOut">
              <a:rPr lang="en-US" smtClean="0"/>
              <a:t>07/15/24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3344B-FF2C-3A8F-54A5-4F86B5855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24E77-174F-7D5A-A08D-F3CA2E325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796-BBAF-4F27-B8F3-BDF107E5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245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A4C9E4-0A40-F463-8EF7-6ED08AD3C7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182FFD-1406-D8F3-2107-155B1E0B34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6852D-6611-3D32-5E5E-6292FBAB4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A2B20-0F63-4C0D-984C-FD4129F41FBE}" type="datetimeFigureOut">
              <a:rPr lang="en-US" smtClean="0"/>
              <a:t>07/15/24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697AA-352E-6A6E-F23E-337AF9E05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808F9-C0DC-E086-BC7A-39A97E4DD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34796-BBAF-4F27-B8F3-BDF107E5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753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701829-0582-4CBC-D43D-1E0B820AD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8EC26-8930-8BC5-8EC4-85A443C7F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0A0F9-D859-9A6D-B986-9E5A308A68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EA2B20-0F63-4C0D-984C-FD4129F41FBE}" type="datetimeFigureOut">
              <a:rPr lang="en-US" smtClean="0"/>
              <a:t>07/15/24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5EBD8-C2FA-2AE7-CAC2-1A677CA69B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33908-6B73-6662-E324-8B63A1B52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434796-BBAF-4F27-B8F3-BDF107E5C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16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A7318B-2B3B-21CD-B681-ED4FD67C7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871" y="744280"/>
            <a:ext cx="7433608" cy="50294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05286D-8469-F097-4522-3B6105562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988" y="2623162"/>
            <a:ext cx="756221" cy="8058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4D319B-86CF-BA7E-C7E6-5FB45AB07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24" y="4712736"/>
            <a:ext cx="730288" cy="23496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ACBB06E-D101-576A-0985-DC17A7CF97E0}"/>
              </a:ext>
            </a:extLst>
          </p:cNvPr>
          <p:cNvSpPr txBox="1"/>
          <p:nvPr/>
        </p:nvSpPr>
        <p:spPr>
          <a:xfrm>
            <a:off x="9760068" y="1408148"/>
            <a:ext cx="15616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Use golden lions with this shape on sides facing shield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D74831-7573-2F39-F57D-6DB05DEA38B8}"/>
              </a:ext>
            </a:extLst>
          </p:cNvPr>
          <p:cNvSpPr txBox="1"/>
          <p:nvPr/>
        </p:nvSpPr>
        <p:spPr>
          <a:xfrm>
            <a:off x="844066" y="646666"/>
            <a:ext cx="21055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Create blue shield with gold beveled edge like below using a blue closer to color surrounding helmets to right)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D7FE418-995A-4521-17DC-CE45A9A27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562" y="2623162"/>
            <a:ext cx="756221" cy="80583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1C02C65-4978-0E1D-6CDE-8C3FEAECB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469" y="3557342"/>
            <a:ext cx="756221" cy="8058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0D8EDB-8123-7619-5F2A-B8E979A7D2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2457" y="2956724"/>
            <a:ext cx="2105580" cy="20070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ACEB399-A896-7CF9-F3EC-49136DB597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271" y="2677991"/>
            <a:ext cx="2010056" cy="238158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18BAD96-8A68-A180-C0C8-D7EF457D9E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8933" y="5635761"/>
            <a:ext cx="1648055" cy="71447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4BD3578-36CA-11D5-D526-DF9236525AB4}"/>
              </a:ext>
            </a:extLst>
          </p:cNvPr>
          <p:cNvSpPr txBox="1"/>
          <p:nvPr/>
        </p:nvSpPr>
        <p:spPr>
          <a:xfrm>
            <a:off x="5706043" y="5392833"/>
            <a:ext cx="44503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 old world font like this for Kennedy in scroll angled up from left to right to match scroll; make banner gold tone that goes with, but stands out from other golds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359BAA8-75E4-83DA-A593-ADC63155717A}"/>
              </a:ext>
            </a:extLst>
          </p:cNvPr>
          <p:cNvSpPr txBox="1"/>
          <p:nvPr/>
        </p:nvSpPr>
        <p:spPr>
          <a:xfrm>
            <a:off x="3660703" y="941299"/>
            <a:ext cx="15787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Make helmets gold to match bevel with red plumes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A0A936-5D14-217E-2064-BECB3A164881}"/>
              </a:ext>
            </a:extLst>
          </p:cNvPr>
          <p:cNvSpPr txBox="1"/>
          <p:nvPr/>
        </p:nvSpPr>
        <p:spPr>
          <a:xfrm>
            <a:off x="6714690" y="167754"/>
            <a:ext cx="28246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Create gold crown with red highlights similar or same as below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4DB36CE-A4BE-DB34-2F1C-3398C13E0B4E}"/>
              </a:ext>
            </a:extLst>
          </p:cNvPr>
          <p:cNvCxnSpPr/>
          <p:nvPr/>
        </p:nvCxnSpPr>
        <p:spPr>
          <a:xfrm>
            <a:off x="4970352" y="1946495"/>
            <a:ext cx="735691" cy="8510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6203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2260</TotalTime>
  <Words>84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Rusty Field</dc:creator>
  <cp:lastModifiedBy>Rusty Field</cp:lastModifiedBy>
  <cp:revision>4</cp:revision>
  <dcterms:created xsi:type="dcterms:W3CDTF">2024-07-16T01:53:47Z</dcterms:created>
  <dcterms:modified xsi:type="dcterms:W3CDTF">2024-07-17T15:34:22Z</dcterms:modified>
</cp:coreProperties>
</file>