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0"/>
  </p:notesMasterIdLst>
  <p:handoutMasterIdLst>
    <p:handoutMasterId r:id="rId11"/>
  </p:handoutMasterIdLst>
  <p:sldIdLst>
    <p:sldId id="326" r:id="rId5"/>
    <p:sldId id="336" r:id="rId6"/>
    <p:sldId id="335" r:id="rId7"/>
    <p:sldId id="337" r:id="rId8"/>
    <p:sldId id="338" r:id="rId9"/>
  </p:sldIdLst>
  <p:sldSz cx="12192000"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sh Udani" initials="MU" lastIdx="2" clrIdx="0">
    <p:extLst>
      <p:ext uri="{19B8F6BF-5375-455C-9EA6-DF929625EA0E}">
        <p15:presenceInfo xmlns:p15="http://schemas.microsoft.com/office/powerpoint/2012/main" userId="S::mikesh.udani@albushealth.com::a78af168-b2b8-4fe1-8270-b9966cdcd8fd" providerId="AD"/>
      </p:ext>
    </p:extLst>
  </p:cmAuthor>
  <p:cmAuthor id="2" name="Jose Sanchez" initials="JS" lastIdx="11" clrIdx="1">
    <p:extLst>
      <p:ext uri="{19B8F6BF-5375-455C-9EA6-DF929625EA0E}">
        <p15:presenceInfo xmlns:p15="http://schemas.microsoft.com/office/powerpoint/2012/main" userId="S::jose.sanchez@albushealth.com::ecec15f6-e651-4d25-8f1d-6a46e36c6fdf" providerId="AD"/>
      </p:ext>
    </p:extLst>
  </p:cmAuthor>
  <p:cmAuthor id="3" name="Christopher Wheeler" initials="CW" lastIdx="4" clrIdx="2">
    <p:extLst>
      <p:ext uri="{19B8F6BF-5375-455C-9EA6-DF929625EA0E}">
        <p15:presenceInfo xmlns:p15="http://schemas.microsoft.com/office/powerpoint/2012/main" userId="S::christopher.wheeler@albushealth.com::86d0a3e1-e6ae-4770-8d0b-ddeddb80d1e7" providerId="AD"/>
      </p:ext>
    </p:extLst>
  </p:cmAuthor>
  <p:cmAuthor id="4" name="William Do" initials="WD" lastIdx="7" clrIdx="3">
    <p:extLst>
      <p:ext uri="{19B8F6BF-5375-455C-9EA6-DF929625EA0E}">
        <p15:presenceInfo xmlns:p15="http://schemas.microsoft.com/office/powerpoint/2012/main" userId="S::william.do@albushealth.com::d3a385a4-130a-4560-bf34-5bb795e13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1B4"/>
    <a:srgbClr val="FF8FBC"/>
    <a:srgbClr val="FF0066"/>
    <a:srgbClr val="B3CCFF"/>
    <a:srgbClr val="CCFFCC"/>
    <a:srgbClr val="FFFFCC"/>
    <a:srgbClr val="8ABE1F"/>
    <a:srgbClr val="EAEAEA"/>
    <a:srgbClr val="C6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8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Sanchez" userId="ecec15f6-e651-4d25-8f1d-6a46e36c6fdf" providerId="ADAL" clId="{D2106B1A-2A98-4975-8F30-12DB97D6321E}"/>
    <pc:docChg chg="undo custSel addSld delSld modSld sldOrd">
      <pc:chgData name="Jose Sanchez" userId="ecec15f6-e651-4d25-8f1d-6a46e36c6fdf" providerId="ADAL" clId="{D2106B1A-2A98-4975-8F30-12DB97D6321E}" dt="2024-07-07T18:51:36.051" v="4035" actId="20577"/>
      <pc:docMkLst>
        <pc:docMk/>
      </pc:docMkLst>
      <pc:sldChg chg="modSp mod">
        <pc:chgData name="Jose Sanchez" userId="ecec15f6-e651-4d25-8f1d-6a46e36c6fdf" providerId="ADAL" clId="{D2106B1A-2A98-4975-8F30-12DB97D6321E}" dt="2024-07-07T18:03:20.520" v="95" actId="20577"/>
        <pc:sldMkLst>
          <pc:docMk/>
          <pc:sldMk cId="3374690320" sldId="326"/>
        </pc:sldMkLst>
        <pc:spChg chg="mod">
          <ac:chgData name="Jose Sanchez" userId="ecec15f6-e651-4d25-8f1d-6a46e36c6fdf" providerId="ADAL" clId="{D2106B1A-2A98-4975-8F30-12DB97D6321E}" dt="2024-07-07T18:03:04.849" v="62" actId="6549"/>
          <ac:spMkLst>
            <pc:docMk/>
            <pc:sldMk cId="3374690320" sldId="326"/>
            <ac:spMk id="2" creationId="{80E62B42-0D3A-4135-B5AF-E9593F775B22}"/>
          </ac:spMkLst>
        </pc:spChg>
        <pc:spChg chg="mod">
          <ac:chgData name="Jose Sanchez" userId="ecec15f6-e651-4d25-8f1d-6a46e36c6fdf" providerId="ADAL" clId="{D2106B1A-2A98-4975-8F30-12DB97D6321E}" dt="2024-07-07T18:03:20.520" v="95" actId="20577"/>
          <ac:spMkLst>
            <pc:docMk/>
            <pc:sldMk cId="3374690320" sldId="326"/>
            <ac:spMk id="3" creationId="{2BCF1303-110A-4370-99AE-A7B3463D4309}"/>
          </ac:spMkLst>
        </pc:spChg>
      </pc:sldChg>
      <pc:sldChg chg="modSp del mod">
        <pc:chgData name="Jose Sanchez" userId="ecec15f6-e651-4d25-8f1d-6a46e36c6fdf" providerId="ADAL" clId="{D2106B1A-2A98-4975-8F30-12DB97D6321E}" dt="2024-07-07T18:42:12.096" v="3805" actId="47"/>
        <pc:sldMkLst>
          <pc:docMk/>
          <pc:sldMk cId="2433063207" sldId="334"/>
        </pc:sldMkLst>
        <pc:spChg chg="mod">
          <ac:chgData name="Jose Sanchez" userId="ecec15f6-e651-4d25-8f1d-6a46e36c6fdf" providerId="ADAL" clId="{D2106B1A-2A98-4975-8F30-12DB97D6321E}" dt="2024-07-07T18:07:36.575" v="396" actId="20577"/>
          <ac:spMkLst>
            <pc:docMk/>
            <pc:sldMk cId="2433063207" sldId="334"/>
            <ac:spMk id="2" creationId="{D418F878-98F2-44FA-8FA5-1647E92D59BF}"/>
          </ac:spMkLst>
        </pc:spChg>
      </pc:sldChg>
      <pc:sldChg chg="addSp delSp modSp new mod">
        <pc:chgData name="Jose Sanchez" userId="ecec15f6-e651-4d25-8f1d-6a46e36c6fdf" providerId="ADAL" clId="{D2106B1A-2A98-4975-8F30-12DB97D6321E}" dt="2024-07-07T18:45:54.448" v="3926" actId="20577"/>
        <pc:sldMkLst>
          <pc:docMk/>
          <pc:sldMk cId="2018059791" sldId="335"/>
        </pc:sldMkLst>
        <pc:spChg chg="mod">
          <ac:chgData name="Jose Sanchez" userId="ecec15f6-e651-4d25-8f1d-6a46e36c6fdf" providerId="ADAL" clId="{D2106B1A-2A98-4975-8F30-12DB97D6321E}" dt="2024-07-07T18:45:54.448" v="3926" actId="20577"/>
          <ac:spMkLst>
            <pc:docMk/>
            <pc:sldMk cId="2018059791" sldId="335"/>
            <ac:spMk id="2" creationId="{F1B73165-0F98-4FCF-C780-23DCE4ACBF54}"/>
          </ac:spMkLst>
        </pc:spChg>
        <pc:spChg chg="mod">
          <ac:chgData name="Jose Sanchez" userId="ecec15f6-e651-4d25-8f1d-6a46e36c6fdf" providerId="ADAL" clId="{D2106B1A-2A98-4975-8F30-12DB97D6321E}" dt="2024-07-07T18:08:05.115" v="454" actId="20577"/>
          <ac:spMkLst>
            <pc:docMk/>
            <pc:sldMk cId="2018059791" sldId="335"/>
            <ac:spMk id="5" creationId="{A6E92F2D-5137-59BE-FB1E-D942318D67B3}"/>
          </ac:spMkLst>
        </pc:spChg>
        <pc:picChg chg="add del">
          <ac:chgData name="Jose Sanchez" userId="ecec15f6-e651-4d25-8f1d-6a46e36c6fdf" providerId="ADAL" clId="{D2106B1A-2A98-4975-8F30-12DB97D6321E}" dt="2024-07-07T18:07:16.874" v="386" actId="22"/>
          <ac:picMkLst>
            <pc:docMk/>
            <pc:sldMk cId="2018059791" sldId="335"/>
            <ac:picMk id="7" creationId="{911831DC-7882-ADE1-EF01-9B339FEE4B63}"/>
          </ac:picMkLst>
        </pc:picChg>
        <pc:picChg chg="add del mod">
          <ac:chgData name="Jose Sanchez" userId="ecec15f6-e651-4d25-8f1d-6a46e36c6fdf" providerId="ADAL" clId="{D2106B1A-2A98-4975-8F30-12DB97D6321E}" dt="2024-07-07T18:21:13.233" v="2221" actId="478"/>
          <ac:picMkLst>
            <pc:docMk/>
            <pc:sldMk cId="2018059791" sldId="335"/>
            <ac:picMk id="9" creationId="{9EC7E2BA-FC08-6976-3B17-02BE2E66BEB4}"/>
          </ac:picMkLst>
        </pc:picChg>
        <pc:picChg chg="add mod">
          <ac:chgData name="Jose Sanchez" userId="ecec15f6-e651-4d25-8f1d-6a46e36c6fdf" providerId="ADAL" clId="{D2106B1A-2A98-4975-8F30-12DB97D6321E}" dt="2024-07-07T18:43:33.310" v="3826" actId="1076"/>
          <ac:picMkLst>
            <pc:docMk/>
            <pc:sldMk cId="2018059791" sldId="335"/>
            <ac:picMk id="11" creationId="{726A63E7-26A8-FE6A-DB6B-C65D659014C8}"/>
          </ac:picMkLst>
        </pc:picChg>
        <pc:picChg chg="add mod">
          <ac:chgData name="Jose Sanchez" userId="ecec15f6-e651-4d25-8f1d-6a46e36c6fdf" providerId="ADAL" clId="{D2106B1A-2A98-4975-8F30-12DB97D6321E}" dt="2024-07-07T18:43:30.773" v="3825" actId="1076"/>
          <ac:picMkLst>
            <pc:docMk/>
            <pc:sldMk cId="2018059791" sldId="335"/>
            <ac:picMk id="13" creationId="{F5535D43-0A3A-28E4-A5A3-A4362C51FB52}"/>
          </ac:picMkLst>
        </pc:picChg>
        <pc:picChg chg="add mod">
          <ac:chgData name="Jose Sanchez" userId="ecec15f6-e651-4d25-8f1d-6a46e36c6fdf" providerId="ADAL" clId="{D2106B1A-2A98-4975-8F30-12DB97D6321E}" dt="2024-07-07T18:43:34.719" v="3827" actId="1076"/>
          <ac:picMkLst>
            <pc:docMk/>
            <pc:sldMk cId="2018059791" sldId="335"/>
            <ac:picMk id="15" creationId="{0B696DD7-78C2-9D0F-E233-D313B887C3DF}"/>
          </ac:picMkLst>
        </pc:picChg>
        <pc:picChg chg="add mod">
          <ac:chgData name="Jose Sanchez" userId="ecec15f6-e651-4d25-8f1d-6a46e36c6fdf" providerId="ADAL" clId="{D2106B1A-2A98-4975-8F30-12DB97D6321E}" dt="2024-07-07T18:43:37.264" v="3828" actId="1076"/>
          <ac:picMkLst>
            <pc:docMk/>
            <pc:sldMk cId="2018059791" sldId="335"/>
            <ac:picMk id="17" creationId="{7F9EC4F0-D57D-6BEB-F65C-6E1FCB71C90E}"/>
          </ac:picMkLst>
        </pc:picChg>
      </pc:sldChg>
      <pc:sldChg chg="modSp add mod ord">
        <pc:chgData name="Jose Sanchez" userId="ecec15f6-e651-4d25-8f1d-6a46e36c6fdf" providerId="ADAL" clId="{D2106B1A-2A98-4975-8F30-12DB97D6321E}" dt="2024-07-07T18:51:23.917" v="4033" actId="14100"/>
        <pc:sldMkLst>
          <pc:docMk/>
          <pc:sldMk cId="1401022759" sldId="336"/>
        </pc:sldMkLst>
        <pc:spChg chg="mod">
          <ac:chgData name="Jose Sanchez" userId="ecec15f6-e651-4d25-8f1d-6a46e36c6fdf" providerId="ADAL" clId="{D2106B1A-2A98-4975-8F30-12DB97D6321E}" dt="2024-07-07T18:51:23.917" v="4033" actId="14100"/>
          <ac:spMkLst>
            <pc:docMk/>
            <pc:sldMk cId="1401022759" sldId="336"/>
            <ac:spMk id="2" creationId="{F1B73165-0F98-4FCF-C780-23DCE4ACBF54}"/>
          </ac:spMkLst>
        </pc:spChg>
        <pc:picChg chg="mod">
          <ac:chgData name="Jose Sanchez" userId="ecec15f6-e651-4d25-8f1d-6a46e36c6fdf" providerId="ADAL" clId="{D2106B1A-2A98-4975-8F30-12DB97D6321E}" dt="2024-07-07T18:51:21.172" v="4032" actId="1076"/>
          <ac:picMkLst>
            <pc:docMk/>
            <pc:sldMk cId="1401022759" sldId="336"/>
            <ac:picMk id="9" creationId="{9EC7E2BA-FC08-6976-3B17-02BE2E66BEB4}"/>
          </ac:picMkLst>
        </pc:picChg>
      </pc:sldChg>
      <pc:sldChg chg="delSp modSp add mod">
        <pc:chgData name="Jose Sanchez" userId="ecec15f6-e651-4d25-8f1d-6a46e36c6fdf" providerId="ADAL" clId="{D2106B1A-2A98-4975-8F30-12DB97D6321E}" dt="2024-07-07T18:31:55.879" v="3179" actId="20577"/>
        <pc:sldMkLst>
          <pc:docMk/>
          <pc:sldMk cId="3565346722" sldId="337"/>
        </pc:sldMkLst>
        <pc:spChg chg="mod">
          <ac:chgData name="Jose Sanchez" userId="ecec15f6-e651-4d25-8f1d-6a46e36c6fdf" providerId="ADAL" clId="{D2106B1A-2A98-4975-8F30-12DB97D6321E}" dt="2024-07-07T18:31:55.879" v="3179" actId="20577"/>
          <ac:spMkLst>
            <pc:docMk/>
            <pc:sldMk cId="3565346722" sldId="337"/>
            <ac:spMk id="2" creationId="{F1B73165-0F98-4FCF-C780-23DCE4ACBF54}"/>
          </ac:spMkLst>
        </pc:spChg>
        <pc:spChg chg="mod">
          <ac:chgData name="Jose Sanchez" userId="ecec15f6-e651-4d25-8f1d-6a46e36c6fdf" providerId="ADAL" clId="{D2106B1A-2A98-4975-8F30-12DB97D6321E}" dt="2024-07-07T18:28:51.094" v="2471" actId="20577"/>
          <ac:spMkLst>
            <pc:docMk/>
            <pc:sldMk cId="3565346722" sldId="337"/>
            <ac:spMk id="5" creationId="{A6E92F2D-5137-59BE-FB1E-D942318D67B3}"/>
          </ac:spMkLst>
        </pc:spChg>
        <pc:picChg chg="del">
          <ac:chgData name="Jose Sanchez" userId="ecec15f6-e651-4d25-8f1d-6a46e36c6fdf" providerId="ADAL" clId="{D2106B1A-2A98-4975-8F30-12DB97D6321E}" dt="2024-07-07T18:28:54.184" v="2473" actId="478"/>
          <ac:picMkLst>
            <pc:docMk/>
            <pc:sldMk cId="3565346722" sldId="337"/>
            <ac:picMk id="11" creationId="{726A63E7-26A8-FE6A-DB6B-C65D659014C8}"/>
          </ac:picMkLst>
        </pc:picChg>
        <pc:picChg chg="del">
          <ac:chgData name="Jose Sanchez" userId="ecec15f6-e651-4d25-8f1d-6a46e36c6fdf" providerId="ADAL" clId="{D2106B1A-2A98-4975-8F30-12DB97D6321E}" dt="2024-07-07T18:28:54.904" v="2474" actId="478"/>
          <ac:picMkLst>
            <pc:docMk/>
            <pc:sldMk cId="3565346722" sldId="337"/>
            <ac:picMk id="13" creationId="{F5535D43-0A3A-28E4-A5A3-A4362C51FB52}"/>
          </ac:picMkLst>
        </pc:picChg>
        <pc:picChg chg="del">
          <ac:chgData name="Jose Sanchez" userId="ecec15f6-e651-4d25-8f1d-6a46e36c6fdf" providerId="ADAL" clId="{D2106B1A-2A98-4975-8F30-12DB97D6321E}" dt="2024-07-07T18:28:55.476" v="2475" actId="478"/>
          <ac:picMkLst>
            <pc:docMk/>
            <pc:sldMk cId="3565346722" sldId="337"/>
            <ac:picMk id="15" creationId="{0B696DD7-78C2-9D0F-E233-D313B887C3DF}"/>
          </ac:picMkLst>
        </pc:picChg>
        <pc:picChg chg="del">
          <ac:chgData name="Jose Sanchez" userId="ecec15f6-e651-4d25-8f1d-6a46e36c6fdf" providerId="ADAL" clId="{D2106B1A-2A98-4975-8F30-12DB97D6321E}" dt="2024-07-07T18:28:53.288" v="2472" actId="478"/>
          <ac:picMkLst>
            <pc:docMk/>
            <pc:sldMk cId="3565346722" sldId="337"/>
            <ac:picMk id="17" creationId="{7F9EC4F0-D57D-6BEB-F65C-6E1FCB71C90E}"/>
          </ac:picMkLst>
        </pc:picChg>
      </pc:sldChg>
      <pc:sldChg chg="del">
        <pc:chgData name="Jose Sanchez" userId="ecec15f6-e651-4d25-8f1d-6a46e36c6fdf" providerId="ADAL" clId="{D2106B1A-2A98-4975-8F30-12DB97D6321E}" dt="2024-07-07T18:03:32.335" v="98" actId="47"/>
        <pc:sldMkLst>
          <pc:docMk/>
          <pc:sldMk cId="1849534311" sldId="338"/>
        </pc:sldMkLst>
      </pc:sldChg>
      <pc:sldChg chg="addSp modSp add mod">
        <pc:chgData name="Jose Sanchez" userId="ecec15f6-e651-4d25-8f1d-6a46e36c6fdf" providerId="ADAL" clId="{D2106B1A-2A98-4975-8F30-12DB97D6321E}" dt="2024-07-07T18:51:36.051" v="4035" actId="20577"/>
        <pc:sldMkLst>
          <pc:docMk/>
          <pc:sldMk cId="3628567928" sldId="338"/>
        </pc:sldMkLst>
        <pc:spChg chg="mod">
          <ac:chgData name="Jose Sanchez" userId="ecec15f6-e651-4d25-8f1d-6a46e36c6fdf" providerId="ADAL" clId="{D2106B1A-2A98-4975-8F30-12DB97D6321E}" dt="2024-07-07T18:51:36.051" v="4035" actId="20577"/>
          <ac:spMkLst>
            <pc:docMk/>
            <pc:sldMk cId="3628567928" sldId="338"/>
            <ac:spMk id="2" creationId="{F1B73165-0F98-4FCF-C780-23DCE4ACBF54}"/>
          </ac:spMkLst>
        </pc:spChg>
        <pc:spChg chg="mod">
          <ac:chgData name="Jose Sanchez" userId="ecec15f6-e651-4d25-8f1d-6a46e36c6fdf" providerId="ADAL" clId="{D2106B1A-2A98-4975-8F30-12DB97D6321E}" dt="2024-07-07T18:35:35.433" v="3194" actId="20577"/>
          <ac:spMkLst>
            <pc:docMk/>
            <pc:sldMk cId="3628567928" sldId="338"/>
            <ac:spMk id="5" creationId="{A6E92F2D-5137-59BE-FB1E-D942318D67B3}"/>
          </ac:spMkLst>
        </pc:spChg>
        <pc:picChg chg="add mod">
          <ac:chgData name="Jose Sanchez" userId="ecec15f6-e651-4d25-8f1d-6a46e36c6fdf" providerId="ADAL" clId="{D2106B1A-2A98-4975-8F30-12DB97D6321E}" dt="2024-07-07T18:36:34.441" v="3300" actId="1076"/>
          <ac:picMkLst>
            <pc:docMk/>
            <pc:sldMk cId="3628567928" sldId="338"/>
            <ac:picMk id="7" creationId="{B52D945C-103F-47E6-3BF7-1589BF31CE73}"/>
          </ac:picMkLst>
        </pc:picChg>
        <pc:picChg chg="add mod">
          <ac:chgData name="Jose Sanchez" userId="ecec15f6-e651-4d25-8f1d-6a46e36c6fdf" providerId="ADAL" clId="{D2106B1A-2A98-4975-8F30-12DB97D6321E}" dt="2024-07-07T18:41:48.670" v="3804" actId="1076"/>
          <ac:picMkLst>
            <pc:docMk/>
            <pc:sldMk cId="3628567928" sldId="338"/>
            <ac:picMk id="9" creationId="{BFA0FE99-0FCA-24F5-2DF6-A5351B5160EE}"/>
          </ac:picMkLst>
        </pc:picChg>
      </pc:sldChg>
      <pc:sldChg chg="del">
        <pc:chgData name="Jose Sanchez" userId="ecec15f6-e651-4d25-8f1d-6a46e36c6fdf" providerId="ADAL" clId="{D2106B1A-2A98-4975-8F30-12DB97D6321E}" dt="2024-07-07T18:03:31.646" v="97" actId="47"/>
        <pc:sldMkLst>
          <pc:docMk/>
          <pc:sldMk cId="2591500923" sldId="339"/>
        </pc:sldMkLst>
      </pc:sldChg>
      <pc:sldChg chg="del">
        <pc:chgData name="Jose Sanchez" userId="ecec15f6-e651-4d25-8f1d-6a46e36c6fdf" providerId="ADAL" clId="{D2106B1A-2A98-4975-8F30-12DB97D6321E}" dt="2024-07-07T18:03:29.135" v="96" actId="47"/>
        <pc:sldMkLst>
          <pc:docMk/>
          <pc:sldMk cId="4153109190" sldId="340"/>
        </pc:sldMkLst>
      </pc:sldChg>
      <pc:sldChg chg="del">
        <pc:chgData name="Jose Sanchez" userId="ecec15f6-e651-4d25-8f1d-6a46e36c6fdf" providerId="ADAL" clId="{D2106B1A-2A98-4975-8F30-12DB97D6321E}" dt="2024-07-07T18:03:29.135" v="96" actId="47"/>
        <pc:sldMkLst>
          <pc:docMk/>
          <pc:sldMk cId="2458261089" sldId="341"/>
        </pc:sldMkLst>
      </pc:sldChg>
      <pc:sldChg chg="del">
        <pc:chgData name="Jose Sanchez" userId="ecec15f6-e651-4d25-8f1d-6a46e36c6fdf" providerId="ADAL" clId="{D2106B1A-2A98-4975-8F30-12DB97D6321E}" dt="2024-07-07T18:03:29.135" v="96" actId="47"/>
        <pc:sldMkLst>
          <pc:docMk/>
          <pc:sldMk cId="2423199607" sldId="342"/>
        </pc:sldMkLst>
      </pc:sldChg>
      <pc:sldChg chg="del">
        <pc:chgData name="Jose Sanchez" userId="ecec15f6-e651-4d25-8f1d-6a46e36c6fdf" providerId="ADAL" clId="{D2106B1A-2A98-4975-8F30-12DB97D6321E}" dt="2024-07-07T18:03:29.135" v="96" actId="47"/>
        <pc:sldMkLst>
          <pc:docMk/>
          <pc:sldMk cId="4152782995" sldId="343"/>
        </pc:sldMkLst>
      </pc:sldChg>
      <pc:sldChg chg="del">
        <pc:chgData name="Jose Sanchez" userId="ecec15f6-e651-4d25-8f1d-6a46e36c6fdf" providerId="ADAL" clId="{D2106B1A-2A98-4975-8F30-12DB97D6321E}" dt="2024-07-07T18:03:29.135" v="96" actId="47"/>
        <pc:sldMkLst>
          <pc:docMk/>
          <pc:sldMk cId="4217354775" sldId="344"/>
        </pc:sldMkLst>
      </pc:sldChg>
      <pc:sldChg chg="del">
        <pc:chgData name="Jose Sanchez" userId="ecec15f6-e651-4d25-8f1d-6a46e36c6fdf" providerId="ADAL" clId="{D2106B1A-2A98-4975-8F30-12DB97D6321E}" dt="2024-07-07T18:03:29.135" v="96" actId="47"/>
        <pc:sldMkLst>
          <pc:docMk/>
          <pc:sldMk cId="253138557" sldId="345"/>
        </pc:sldMkLst>
      </pc:sldChg>
      <pc:sldChg chg="del">
        <pc:chgData name="Jose Sanchez" userId="ecec15f6-e651-4d25-8f1d-6a46e36c6fdf" providerId="ADAL" clId="{D2106B1A-2A98-4975-8F30-12DB97D6321E}" dt="2024-07-07T18:03:29.135" v="96" actId="47"/>
        <pc:sldMkLst>
          <pc:docMk/>
          <pc:sldMk cId="1344099018" sldId="346"/>
        </pc:sldMkLst>
      </pc:sldChg>
      <pc:sldChg chg="del">
        <pc:chgData name="Jose Sanchez" userId="ecec15f6-e651-4d25-8f1d-6a46e36c6fdf" providerId="ADAL" clId="{D2106B1A-2A98-4975-8F30-12DB97D6321E}" dt="2024-07-07T18:03:29.135" v="96" actId="47"/>
        <pc:sldMkLst>
          <pc:docMk/>
          <pc:sldMk cId="3096150100" sldId="347"/>
        </pc:sldMkLst>
      </pc:sldChg>
      <pc:sldChg chg="del">
        <pc:chgData name="Jose Sanchez" userId="ecec15f6-e651-4d25-8f1d-6a46e36c6fdf" providerId="ADAL" clId="{D2106B1A-2A98-4975-8F30-12DB97D6321E}" dt="2024-07-07T18:03:29.135" v="96" actId="47"/>
        <pc:sldMkLst>
          <pc:docMk/>
          <pc:sldMk cId="91954465" sldId="362"/>
        </pc:sldMkLst>
      </pc:sldChg>
      <pc:sldChg chg="del">
        <pc:chgData name="Jose Sanchez" userId="ecec15f6-e651-4d25-8f1d-6a46e36c6fdf" providerId="ADAL" clId="{D2106B1A-2A98-4975-8F30-12DB97D6321E}" dt="2024-07-07T18:03:29.135" v="96" actId="47"/>
        <pc:sldMkLst>
          <pc:docMk/>
          <pc:sldMk cId="2326108816" sldId="363"/>
        </pc:sldMkLst>
      </pc:sldChg>
      <pc:sldChg chg="del">
        <pc:chgData name="Jose Sanchez" userId="ecec15f6-e651-4d25-8f1d-6a46e36c6fdf" providerId="ADAL" clId="{D2106B1A-2A98-4975-8F30-12DB97D6321E}" dt="2024-07-07T18:03:29.135" v="96" actId="47"/>
        <pc:sldMkLst>
          <pc:docMk/>
          <pc:sldMk cId="3168397066" sldId="3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14FFED-97AD-2D48-A179-057F0BC79152}" type="datetimeFigureOut">
              <a:rPr lang="en-US" smtClean="0"/>
              <a:t>7/7/2024</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F0E309-0F56-8D45-99F3-4A77EF24E0CE}" type="slidenum">
              <a:rPr lang="en-US" smtClean="0"/>
              <a:t>‹#›</a:t>
            </a:fld>
            <a:endParaRPr lang="en-US"/>
          </a:p>
        </p:txBody>
      </p:sp>
    </p:spTree>
    <p:extLst>
      <p:ext uri="{BB962C8B-B14F-4D97-AF65-F5344CB8AC3E}">
        <p14:creationId xmlns:p14="http://schemas.microsoft.com/office/powerpoint/2010/main" val="103974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D16D2-E35C-7740-9481-49072F5DBFC3}" type="datetimeFigureOut">
              <a:rPr lang="en-US" smtClean="0"/>
              <a:t>7/7/2024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6A32A-B0AD-9F4B-B8AB-4C00C34D32DA}" type="slidenum">
              <a:rPr lang="en-US" smtClean="0"/>
              <a:t>‹#›</a:t>
            </a:fld>
            <a:endParaRPr lang="en-US"/>
          </a:p>
        </p:txBody>
      </p:sp>
    </p:spTree>
    <p:extLst>
      <p:ext uri="{BB962C8B-B14F-4D97-AF65-F5344CB8AC3E}">
        <p14:creationId xmlns:p14="http://schemas.microsoft.com/office/powerpoint/2010/main" val="655179109"/>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4500994" y="3824136"/>
            <a:ext cx="6629399" cy="419944"/>
          </a:xfrm>
          <a:prstGeom prst="rect">
            <a:avLst/>
          </a:prstGeom>
        </p:spPr>
        <p:txBody>
          <a:bodyPr anchor="b">
            <a:noAutofit/>
          </a:bodyPr>
          <a:lstStyle>
            <a:lvl1pPr algn="r">
              <a:defRPr sz="2400" b="0" i="0" cap="all" baseline="0">
                <a:solidFill>
                  <a:schemeClr val="tx1">
                    <a:lumMod val="65000"/>
                    <a:lumOff val="35000"/>
                  </a:schemeClr>
                </a:solidFill>
                <a:latin typeface="Gotham Medium" charset="0"/>
                <a:ea typeface="Gotham Medium" charset="0"/>
                <a:cs typeface="Gotham Medium" charset="0"/>
              </a:defRPr>
            </a:lvl1pPr>
          </a:lstStyle>
          <a:p>
            <a:r>
              <a:rPr lang="en-US"/>
              <a:t>Click to edit Master title style</a:t>
            </a:r>
          </a:p>
        </p:txBody>
      </p:sp>
      <p:sp>
        <p:nvSpPr>
          <p:cNvPr id="12" name="Subtitle 2"/>
          <p:cNvSpPr>
            <a:spLocks noGrp="1"/>
          </p:cNvSpPr>
          <p:nvPr>
            <p:ph type="subTitle" idx="1"/>
          </p:nvPr>
        </p:nvSpPr>
        <p:spPr>
          <a:xfrm>
            <a:off x="4500993" y="4244080"/>
            <a:ext cx="6629400" cy="781591"/>
          </a:xfrm>
        </p:spPr>
        <p:txBody>
          <a:bodyPr>
            <a:normAutofit/>
          </a:bodyPr>
          <a:lstStyle>
            <a:lvl1pPr marL="0" indent="0" algn="r">
              <a:buNone/>
              <a:defRPr sz="1800" cap="all" baseline="0">
                <a:solidFill>
                  <a:schemeClr val="tx1">
                    <a:lumMod val="65000"/>
                    <a:lumOff val="35000"/>
                  </a:schemeClr>
                </a:solidFill>
                <a:latin typeface="Gotham Book" charset="0"/>
                <a:ea typeface="Gotham Book" charset="0"/>
                <a:cs typeface="Gotham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Date Placeholder 3"/>
          <p:cNvSpPr>
            <a:spLocks noGrp="1"/>
          </p:cNvSpPr>
          <p:nvPr>
            <p:ph type="dt" sz="half" idx="2"/>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23"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pic>
        <p:nvPicPr>
          <p:cNvPr id="3" name="Picture 2">
            <a:extLst>
              <a:ext uri="{FF2B5EF4-FFF2-40B4-BE49-F238E27FC236}">
                <a16:creationId xmlns:a16="http://schemas.microsoft.com/office/drawing/2014/main" id="{44FEEB2F-B308-4DC0-BD65-AF7D37185D63}"/>
              </a:ext>
            </a:extLst>
          </p:cNvPr>
          <p:cNvPicPr>
            <a:picLocks noChangeAspect="1"/>
          </p:cNvPicPr>
          <p:nvPr userDrawn="1"/>
        </p:nvPicPr>
        <p:blipFill>
          <a:blip r:embed="rId2"/>
          <a:stretch>
            <a:fillRect/>
          </a:stretch>
        </p:blipFill>
        <p:spPr>
          <a:xfrm>
            <a:off x="642937" y="935037"/>
            <a:ext cx="2181225" cy="8858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2EE1393-C000-4FAE-8C97-8528BF7CDBC1}"/>
              </a:ext>
            </a:extLst>
          </p:cNvPr>
          <p:cNvPicPr>
            <a:picLocks noChangeAspect="1"/>
          </p:cNvPicPr>
          <p:nvPr userDrawn="1"/>
        </p:nvPicPr>
        <p:blipFill>
          <a:blip r:embed="rId2"/>
          <a:stretch>
            <a:fillRect/>
          </a:stretch>
        </p:blipFill>
        <p:spPr>
          <a:xfrm>
            <a:off x="10673468" y="6196013"/>
            <a:ext cx="1363840" cy="5254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Date Placeholder 3"/>
          <p:cNvSpPr>
            <a:spLocks noGrp="1"/>
          </p:cNvSpPr>
          <p:nvPr>
            <p:ph type="dt" sz="half" idx="2"/>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17"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sp>
        <p:nvSpPr>
          <p:cNvPr id="8" name="Title 1"/>
          <p:cNvSpPr>
            <a:spLocks noGrp="1"/>
          </p:cNvSpPr>
          <p:nvPr>
            <p:ph type="ctrTitle"/>
          </p:nvPr>
        </p:nvSpPr>
        <p:spPr>
          <a:xfrm>
            <a:off x="4500994" y="3824136"/>
            <a:ext cx="6629399" cy="419944"/>
          </a:xfrm>
          <a:prstGeom prst="rect">
            <a:avLst/>
          </a:prstGeom>
        </p:spPr>
        <p:txBody>
          <a:bodyPr anchor="b">
            <a:noAutofit/>
          </a:bodyPr>
          <a:lstStyle>
            <a:lvl1pPr algn="r">
              <a:defRPr sz="2400" b="0" i="0" cap="all" baseline="0">
                <a:solidFill>
                  <a:schemeClr val="tx1">
                    <a:lumMod val="65000"/>
                    <a:lumOff val="35000"/>
                  </a:schemeClr>
                </a:solidFill>
                <a:latin typeface="Gotham Medium" charset="0"/>
                <a:ea typeface="Gotham Medium" charset="0"/>
                <a:cs typeface="Gotham Medium" charset="0"/>
              </a:defRPr>
            </a:lvl1pPr>
          </a:lstStyle>
          <a:p>
            <a:r>
              <a:rPr lang="en-US"/>
              <a:t>Click to edit Master title style</a:t>
            </a:r>
          </a:p>
        </p:txBody>
      </p:sp>
      <p:sp>
        <p:nvSpPr>
          <p:cNvPr id="9" name="Subtitle 2"/>
          <p:cNvSpPr>
            <a:spLocks noGrp="1"/>
          </p:cNvSpPr>
          <p:nvPr>
            <p:ph type="subTitle" idx="1"/>
          </p:nvPr>
        </p:nvSpPr>
        <p:spPr>
          <a:xfrm>
            <a:off x="4500993" y="4244080"/>
            <a:ext cx="6629400" cy="781591"/>
          </a:xfrm>
        </p:spPr>
        <p:txBody>
          <a:bodyPr>
            <a:normAutofit/>
          </a:bodyPr>
          <a:lstStyle>
            <a:lvl1pPr marL="0" indent="0" algn="r">
              <a:buNone/>
              <a:defRPr sz="1800" cap="all" baseline="0">
                <a:solidFill>
                  <a:schemeClr val="tx1">
                    <a:lumMod val="65000"/>
                    <a:lumOff val="35000"/>
                  </a:schemeClr>
                </a:solidFill>
                <a:latin typeface="Gotham Book" charset="0"/>
                <a:ea typeface="Gotham Book" charset="0"/>
                <a:cs typeface="Gotham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EB6AB811-20EE-42CA-A9FF-D8342528B13B}"/>
              </a:ext>
            </a:extLst>
          </p:cNvPr>
          <p:cNvPicPr>
            <a:picLocks noChangeAspect="1"/>
          </p:cNvPicPr>
          <p:nvPr userDrawn="1"/>
        </p:nvPicPr>
        <p:blipFill>
          <a:blip r:embed="rId2"/>
          <a:stretch>
            <a:fillRect/>
          </a:stretch>
        </p:blipFill>
        <p:spPr>
          <a:xfrm>
            <a:off x="10350500" y="6258488"/>
            <a:ext cx="1354137" cy="5217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28600" indent="-228600">
              <a:lnSpc>
                <a:spcPct val="100000"/>
              </a:lnSpc>
              <a:spcBef>
                <a:spcPts val="600"/>
              </a:spcBef>
              <a:buClr>
                <a:schemeClr val="bg1">
                  <a:lumMod val="50000"/>
                </a:schemeClr>
              </a:buClr>
              <a:buFont typeface="Arial" charset="0"/>
              <a:buChar char="•"/>
              <a:defRPr sz="2000"/>
            </a:lvl1pPr>
            <a:lvl2pPr marL="685800" indent="-228600">
              <a:lnSpc>
                <a:spcPct val="100000"/>
              </a:lnSpc>
              <a:spcBef>
                <a:spcPts val="600"/>
              </a:spcBef>
              <a:buClr>
                <a:schemeClr val="bg1">
                  <a:lumMod val="50000"/>
                </a:schemeClr>
              </a:buClr>
              <a:buFont typeface="Arial" charset="0"/>
              <a:buChar char="•"/>
              <a:defRPr sz="1600"/>
            </a:lvl2pPr>
            <a:lvl3pPr marL="1143000" indent="-228600">
              <a:lnSpc>
                <a:spcPct val="100000"/>
              </a:lnSpc>
              <a:spcBef>
                <a:spcPts val="600"/>
              </a:spcBef>
              <a:buClr>
                <a:schemeClr val="bg1">
                  <a:lumMod val="50000"/>
                </a:schemeClr>
              </a:buClr>
              <a:buFont typeface="Arial" charset="0"/>
              <a:buChar char="•"/>
              <a:defRPr sz="1400"/>
            </a:lvl3pPr>
            <a:lvl4pPr marL="1600200" indent="-228600">
              <a:lnSpc>
                <a:spcPct val="100000"/>
              </a:lnSpc>
              <a:spcBef>
                <a:spcPts val="600"/>
              </a:spcBef>
              <a:buClr>
                <a:schemeClr val="bg1">
                  <a:lumMod val="50000"/>
                </a:schemeClr>
              </a:buClr>
              <a:buFont typeface="Arial" charset="0"/>
              <a:buChar char="•"/>
              <a:defRPr sz="1200"/>
            </a:lvl4pPr>
            <a:lvl5pPr marL="2057400" indent="-228600">
              <a:lnSpc>
                <a:spcPct val="100000"/>
              </a:lnSpc>
              <a:spcBef>
                <a:spcPts val="600"/>
              </a:spcBef>
              <a:buClr>
                <a:schemeClr val="bg1">
                  <a:lumMod val="50000"/>
                </a:schemeClr>
              </a:buClr>
              <a:buFont typeface="Arial"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p:cNvSpPr>
            <a:spLocks noGrp="1"/>
          </p:cNvSpPr>
          <p:nvPr>
            <p:ph type="dt" sz="half" idx="2"/>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19"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sp>
        <p:nvSpPr>
          <p:cNvPr id="7" name="Title Placeholder 1"/>
          <p:cNvSpPr>
            <a:spLocks noGrp="1"/>
          </p:cNvSpPr>
          <p:nvPr>
            <p:ph type="title"/>
          </p:nvPr>
        </p:nvSpPr>
        <p:spPr>
          <a:xfrm>
            <a:off x="335299" y="225810"/>
            <a:ext cx="10515600" cy="368120"/>
          </a:xfrm>
          <a:prstGeom prst="rect">
            <a:avLst/>
          </a:prstGeom>
        </p:spPr>
        <p:txBody>
          <a:bodyPr vert="horz" lIns="91440" tIns="45720" rIns="91440" bIns="45720" rtlCol="0" anchor="ctr">
            <a:normAutofit/>
          </a:bodyPr>
          <a:lstStyle/>
          <a:p>
            <a:r>
              <a:rPr lang="en-US"/>
              <a:t>Click to edit Master title style</a:t>
            </a:r>
          </a:p>
        </p:txBody>
      </p:sp>
      <p:pic>
        <p:nvPicPr>
          <p:cNvPr id="4" name="Picture 3">
            <a:extLst>
              <a:ext uri="{FF2B5EF4-FFF2-40B4-BE49-F238E27FC236}">
                <a16:creationId xmlns:a16="http://schemas.microsoft.com/office/drawing/2014/main" id="{81EFCB36-4482-4A7E-ACF6-C68E9E0372B3}"/>
              </a:ext>
            </a:extLst>
          </p:cNvPr>
          <p:cNvPicPr>
            <a:picLocks noChangeAspect="1"/>
          </p:cNvPicPr>
          <p:nvPr userDrawn="1"/>
        </p:nvPicPr>
        <p:blipFill>
          <a:blip r:embed="rId2"/>
          <a:stretch>
            <a:fillRect/>
          </a:stretch>
        </p:blipFill>
        <p:spPr>
          <a:xfrm>
            <a:off x="10579100" y="6273157"/>
            <a:ext cx="1379537" cy="5315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32984"/>
            <a:ext cx="5181600" cy="4351338"/>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32984"/>
            <a:ext cx="5181600" cy="4351338"/>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p:cNvSpPr>
            <a:spLocks noGrp="1"/>
          </p:cNvSpPr>
          <p:nvPr>
            <p:ph type="dt" sz="half" idx="10"/>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19"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sp>
        <p:nvSpPr>
          <p:cNvPr id="11" name="Title Placeholder 1"/>
          <p:cNvSpPr>
            <a:spLocks noGrp="1"/>
          </p:cNvSpPr>
          <p:nvPr>
            <p:ph type="title"/>
          </p:nvPr>
        </p:nvSpPr>
        <p:spPr>
          <a:xfrm>
            <a:off x="335299" y="225810"/>
            <a:ext cx="10515600" cy="368120"/>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4E2C26F1-E22B-4C28-9900-1DF2EB0F377D}"/>
              </a:ext>
            </a:extLst>
          </p:cNvPr>
          <p:cNvPicPr>
            <a:picLocks noChangeAspect="1"/>
          </p:cNvPicPr>
          <p:nvPr userDrawn="1"/>
        </p:nvPicPr>
        <p:blipFill>
          <a:blip r:embed="rId2"/>
          <a:stretch>
            <a:fillRect/>
          </a:stretch>
        </p:blipFill>
        <p:spPr>
          <a:xfrm>
            <a:off x="10965929" y="6290553"/>
            <a:ext cx="1118457" cy="43092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2"/>
          <p:cNvSpPr>
            <a:spLocks noGrp="1" noChangeAspect="1"/>
          </p:cNvSpPr>
          <p:nvPr>
            <p:ph type="pic" idx="1"/>
          </p:nvPr>
        </p:nvSpPr>
        <p:spPr>
          <a:xfrm>
            <a:off x="0" y="654029"/>
            <a:ext cx="12192000" cy="3379976"/>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a:p>
            <a:r>
              <a:rPr lang="en-US"/>
              <a:t>      Drag picture to placeholder or click icon to add</a:t>
            </a:r>
          </a:p>
        </p:txBody>
      </p:sp>
      <p:sp>
        <p:nvSpPr>
          <p:cNvPr id="10" name="Content Placeholder 2"/>
          <p:cNvSpPr>
            <a:spLocks noGrp="1"/>
          </p:cNvSpPr>
          <p:nvPr>
            <p:ph idx="13"/>
          </p:nvPr>
        </p:nvSpPr>
        <p:spPr>
          <a:xfrm>
            <a:off x="838200" y="4090987"/>
            <a:ext cx="10515600" cy="2208380"/>
          </a:xfrm>
        </p:spPr>
        <p:txBody>
          <a:bodyPr>
            <a:normAutofit/>
          </a:bodyPr>
          <a:lstStyle>
            <a:lvl1pPr marL="228600" indent="-228600">
              <a:lnSpc>
                <a:spcPct val="100000"/>
              </a:lnSpc>
              <a:spcBef>
                <a:spcPts val="600"/>
              </a:spcBef>
              <a:buClr>
                <a:schemeClr val="bg1">
                  <a:lumMod val="50000"/>
                </a:schemeClr>
              </a:buClr>
              <a:buFont typeface="Arial" charset="0"/>
              <a:buChar char="•"/>
              <a:defRPr sz="1800">
                <a:solidFill>
                  <a:schemeClr val="tx1">
                    <a:lumMod val="65000"/>
                    <a:lumOff val="35000"/>
                  </a:schemeClr>
                </a:solidFill>
              </a:defRPr>
            </a:lvl1pPr>
            <a:lvl2pPr marL="685800" indent="-228600">
              <a:lnSpc>
                <a:spcPct val="100000"/>
              </a:lnSpc>
              <a:spcBef>
                <a:spcPts val="600"/>
              </a:spcBef>
              <a:buClr>
                <a:schemeClr val="bg1">
                  <a:lumMod val="50000"/>
                </a:schemeClr>
              </a:buClr>
              <a:buFont typeface="Arial" charset="0"/>
              <a:buChar char="•"/>
              <a:defRPr sz="1600">
                <a:solidFill>
                  <a:schemeClr val="tx1">
                    <a:lumMod val="65000"/>
                    <a:lumOff val="35000"/>
                  </a:schemeClr>
                </a:solidFill>
              </a:defRPr>
            </a:lvl2pPr>
            <a:lvl3pPr marL="1143000" indent="-228600">
              <a:lnSpc>
                <a:spcPct val="100000"/>
              </a:lnSpc>
              <a:spcBef>
                <a:spcPts val="600"/>
              </a:spcBef>
              <a:buClr>
                <a:schemeClr val="bg1">
                  <a:lumMod val="50000"/>
                </a:schemeClr>
              </a:buClr>
              <a:buFont typeface="Arial" charset="0"/>
              <a:buChar char="•"/>
              <a:defRPr sz="1400">
                <a:solidFill>
                  <a:schemeClr val="tx1">
                    <a:lumMod val="65000"/>
                    <a:lumOff val="35000"/>
                  </a:schemeClr>
                </a:solidFill>
              </a:defRPr>
            </a:lvl3pPr>
            <a:lvl4pPr marL="1600200" indent="-228600">
              <a:lnSpc>
                <a:spcPct val="100000"/>
              </a:lnSpc>
              <a:spcBef>
                <a:spcPts val="600"/>
              </a:spcBef>
              <a:buClr>
                <a:schemeClr val="bg1">
                  <a:lumMod val="50000"/>
                </a:schemeClr>
              </a:buClr>
              <a:buFont typeface="Arial" charset="0"/>
              <a:buChar char="•"/>
              <a:defRPr sz="1200">
                <a:solidFill>
                  <a:schemeClr val="tx1">
                    <a:lumMod val="65000"/>
                    <a:lumOff val="35000"/>
                  </a:schemeClr>
                </a:solidFill>
              </a:defRPr>
            </a:lvl4pPr>
            <a:lvl5pPr marL="2057400" indent="-228600">
              <a:lnSpc>
                <a:spcPct val="100000"/>
              </a:lnSpc>
              <a:spcBef>
                <a:spcPts val="600"/>
              </a:spcBef>
              <a:buClr>
                <a:schemeClr val="bg1">
                  <a:lumMod val="50000"/>
                </a:schemeClr>
              </a:buClr>
              <a:buFont typeface="Arial" charset="0"/>
              <a:buChar cha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Date Placeholder 3"/>
          <p:cNvSpPr>
            <a:spLocks noGrp="1"/>
          </p:cNvSpPr>
          <p:nvPr>
            <p:ph type="dt" sz="half" idx="2"/>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23"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pic>
        <p:nvPicPr>
          <p:cNvPr id="4" name="Picture 3">
            <a:extLst>
              <a:ext uri="{FF2B5EF4-FFF2-40B4-BE49-F238E27FC236}">
                <a16:creationId xmlns:a16="http://schemas.microsoft.com/office/drawing/2014/main" id="{C07E8F5B-64AE-4B52-9CEB-EF372DFEA181}"/>
              </a:ext>
            </a:extLst>
          </p:cNvPr>
          <p:cNvPicPr>
            <a:picLocks noChangeAspect="1"/>
          </p:cNvPicPr>
          <p:nvPr userDrawn="1"/>
        </p:nvPicPr>
        <p:blipFill>
          <a:blip r:embed="rId2"/>
          <a:stretch>
            <a:fillRect/>
          </a:stretch>
        </p:blipFill>
        <p:spPr>
          <a:xfrm>
            <a:off x="10638917" y="6203971"/>
            <a:ext cx="1429765" cy="550862"/>
          </a:xfrm>
          <a:prstGeom prst="rect">
            <a:avLst/>
          </a:prstGeom>
        </p:spPr>
      </p:pic>
    </p:spTree>
    <p:extLst>
      <p:ext uri="{BB962C8B-B14F-4D97-AF65-F5344CB8AC3E}">
        <p14:creationId xmlns:p14="http://schemas.microsoft.com/office/powerpoint/2010/main" val="133769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43298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56896"/>
            <a:ext cx="5157787" cy="3684588"/>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3298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56896"/>
            <a:ext cx="5183188" cy="3684588"/>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3"/>
          <p:cNvSpPr>
            <a:spLocks noGrp="1"/>
          </p:cNvSpPr>
          <p:nvPr>
            <p:ph type="dt" sz="half" idx="10"/>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21" name="Footer Placeholder 4"/>
          <p:cNvSpPr>
            <a:spLocks noGrp="1"/>
          </p:cNvSpPr>
          <p:nvPr>
            <p:ph type="ftr" sz="quarter" idx="11"/>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sp>
        <p:nvSpPr>
          <p:cNvPr id="13" name="Title Placeholder 1"/>
          <p:cNvSpPr>
            <a:spLocks noGrp="1"/>
          </p:cNvSpPr>
          <p:nvPr>
            <p:ph type="title"/>
          </p:nvPr>
        </p:nvSpPr>
        <p:spPr>
          <a:xfrm>
            <a:off x="335299" y="225810"/>
            <a:ext cx="10515600" cy="368120"/>
          </a:xfrm>
          <a:prstGeom prst="rect">
            <a:avLst/>
          </a:prstGeom>
        </p:spPr>
        <p:txBody>
          <a:bodyPr vert="horz" lIns="91440" tIns="45720" rIns="91440" bIns="45720" rtlCol="0" anchor="ctr">
            <a:normAutofit/>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8" name="Date Placeholder 3"/>
          <p:cNvSpPr>
            <a:spLocks noGrp="1"/>
          </p:cNvSpPr>
          <p:nvPr>
            <p:ph type="dt" sz="half" idx="2"/>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19"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sp>
        <p:nvSpPr>
          <p:cNvPr id="6" name="Title Placeholder 1"/>
          <p:cNvSpPr>
            <a:spLocks noGrp="1"/>
          </p:cNvSpPr>
          <p:nvPr>
            <p:ph type="title"/>
          </p:nvPr>
        </p:nvSpPr>
        <p:spPr>
          <a:xfrm>
            <a:off x="335299" y="225810"/>
            <a:ext cx="10515600" cy="368120"/>
          </a:xfrm>
          <a:prstGeom prst="rect">
            <a:avLst/>
          </a:prstGeom>
        </p:spPr>
        <p:txBody>
          <a:bodyPr vert="horz" lIns="91440" tIns="45720" rIns="91440" bIns="45720" rtlCol="0" anchor="ctr">
            <a:normAutofit/>
          </a:bodyPr>
          <a:lstStyle/>
          <a:p>
            <a:r>
              <a:rPr lang="en-US"/>
              <a:t>Click to edit Master title style</a:t>
            </a:r>
          </a:p>
        </p:txBody>
      </p:sp>
      <p:pic>
        <p:nvPicPr>
          <p:cNvPr id="3" name="Picture 2">
            <a:extLst>
              <a:ext uri="{FF2B5EF4-FFF2-40B4-BE49-F238E27FC236}">
                <a16:creationId xmlns:a16="http://schemas.microsoft.com/office/drawing/2014/main" id="{D37D3350-8D2E-44CC-993C-F2E0A4551D39}"/>
              </a:ext>
            </a:extLst>
          </p:cNvPr>
          <p:cNvPicPr>
            <a:picLocks noChangeAspect="1"/>
          </p:cNvPicPr>
          <p:nvPr userDrawn="1"/>
        </p:nvPicPr>
        <p:blipFill>
          <a:blip r:embed="rId2"/>
          <a:stretch>
            <a:fillRect/>
          </a:stretch>
        </p:blipFill>
        <p:spPr>
          <a:xfrm>
            <a:off x="10687050" y="6167946"/>
            <a:ext cx="1436687" cy="55352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6" name="Date Placeholder 3"/>
          <p:cNvSpPr>
            <a:spLocks noGrp="1"/>
          </p:cNvSpPr>
          <p:nvPr>
            <p:ph type="dt" sz="half" idx="2"/>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17"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sp>
        <p:nvSpPr>
          <p:cNvPr id="18" name="THANK YOU"/>
          <p:cNvSpPr txBox="1"/>
          <p:nvPr userDrawn="1"/>
        </p:nvSpPr>
        <p:spPr>
          <a:xfrm>
            <a:off x="5274531" y="3660926"/>
            <a:ext cx="1695785" cy="420628"/>
          </a:xfrm>
          <a:prstGeom prst="rect">
            <a:avLst/>
          </a:prstGeom>
          <a:noFill/>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a:latin typeface="Gotham Light"/>
                <a:ea typeface="Gotham Light"/>
                <a:cs typeface="Gotham Light"/>
                <a:sym typeface="Gotham Light"/>
              </a:defRPr>
            </a:lvl1pPr>
          </a:lstStyle>
          <a:p>
            <a:r>
              <a:rPr sz="2400" b="1" spc="100">
                <a:solidFill>
                  <a:schemeClr val="bg1"/>
                </a:solidFill>
                <a:latin typeface="+mn-lt"/>
              </a:rPr>
              <a:t>THANK YOU</a:t>
            </a:r>
          </a:p>
        </p:txBody>
      </p:sp>
      <p:pic>
        <p:nvPicPr>
          <p:cNvPr id="19" name="Picture 18" descr="C:\Users\carme_000\Dropbox\Jasteq\Marketing\Jasteq Logo\logo_2017\final logo\Jasteq Roundel 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84245" y="1320252"/>
            <a:ext cx="2237823" cy="22067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userDrawn="1"/>
        </p:nvSpPr>
        <p:spPr>
          <a:xfrm>
            <a:off x="1240221" y="4894090"/>
            <a:ext cx="9932275" cy="1323439"/>
          </a:xfrm>
          <a:prstGeom prst="rect">
            <a:avLst/>
          </a:prstGeom>
          <a:noFill/>
        </p:spPr>
        <p:txBody>
          <a:bodyPr wrap="square" rtlCol="0">
            <a:spAutoFit/>
          </a:bodyPr>
          <a:lstStyle/>
          <a:p>
            <a:pPr algn="ctr"/>
            <a:r>
              <a:rPr lang="en-US" sz="2000" spc="100">
                <a:solidFill>
                  <a:schemeClr val="bg1"/>
                </a:solidFill>
                <a:ea typeface="Tahoma" charset="0"/>
                <a:cs typeface="Tahoma" charset="0"/>
              </a:rPr>
              <a:t>EMBEDDED ELECTRONICS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MOBILE APPS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CLOUD SOLUTIONS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LBS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BIG DATA</a:t>
            </a:r>
          </a:p>
          <a:p>
            <a:pPr algn="ctr"/>
            <a:r>
              <a:rPr lang="en-US" sz="2000" spc="100">
                <a:solidFill>
                  <a:schemeClr val="bg1"/>
                </a:solidFill>
                <a:ea typeface="Tahoma" charset="0"/>
                <a:cs typeface="Tahoma" charset="0"/>
              </a:rPr>
              <a:t>WEARABLES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COMPUTER VISION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SENSORS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WIRELESS COMMS</a:t>
            </a:r>
          </a:p>
          <a:p>
            <a:pPr algn="ctr"/>
            <a:r>
              <a:rPr lang="en-US" sz="2000" spc="100">
                <a:solidFill>
                  <a:schemeClr val="bg1"/>
                </a:solidFill>
                <a:ea typeface="Tahoma" charset="0"/>
                <a:cs typeface="Tahoma" charset="0"/>
              </a:rPr>
              <a:t>USER EXPERIENCE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INDUSTRIAL DESIGN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MECHANICAL DESIGN</a:t>
            </a:r>
          </a:p>
          <a:p>
            <a:pPr algn="ctr"/>
            <a:r>
              <a:rPr lang="en-US" sz="2000" spc="100">
                <a:solidFill>
                  <a:schemeClr val="bg1"/>
                </a:solidFill>
                <a:ea typeface="Tahoma" charset="0"/>
                <a:cs typeface="Tahoma" charset="0"/>
              </a:rPr>
              <a:t>TELEMATICS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IOT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DIGITAL HEALTH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CONSUMER </a:t>
            </a:r>
            <a:r>
              <a:rPr lang="mr-IN" sz="2000" spc="100">
                <a:solidFill>
                  <a:schemeClr val="bg1"/>
                </a:solidFill>
                <a:ea typeface="Tahoma" charset="0"/>
                <a:cs typeface="Tahoma" charset="0"/>
              </a:rPr>
              <a:t>–</a:t>
            </a:r>
            <a:r>
              <a:rPr lang="en-US" sz="2000" spc="100">
                <a:solidFill>
                  <a:schemeClr val="bg1"/>
                </a:solidFill>
                <a:ea typeface="Tahoma" charset="0"/>
                <a:cs typeface="Tahoma" charset="0"/>
              </a:rPr>
              <a:t> INDUSTRIAL - DEFENCE</a:t>
            </a:r>
          </a:p>
        </p:txBody>
      </p:sp>
      <p:sp>
        <p:nvSpPr>
          <p:cNvPr id="21" name="THANK YOU"/>
          <p:cNvSpPr txBox="1"/>
          <p:nvPr userDrawn="1"/>
        </p:nvSpPr>
        <p:spPr>
          <a:xfrm>
            <a:off x="2552216" y="399487"/>
            <a:ext cx="7308283" cy="420628"/>
          </a:xfrm>
          <a:prstGeom prst="rect">
            <a:avLst/>
          </a:prstGeom>
          <a:noFill/>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a:latin typeface="Gotham Light"/>
                <a:ea typeface="Gotham Light"/>
                <a:cs typeface="Gotham Light"/>
                <a:sym typeface="Gotham Light"/>
              </a:defRPr>
            </a:lvl1pPr>
          </a:lstStyle>
          <a:p>
            <a:r>
              <a:rPr lang="en-GB" sz="2400" spc="100">
                <a:solidFill>
                  <a:schemeClr val="bg1"/>
                </a:solidFill>
                <a:latin typeface="+mn-lt"/>
              </a:rPr>
              <a:t>TECHNOLOGY SOLUTIONS | PRODUCT DEVELOPMENT</a:t>
            </a:r>
            <a:endParaRPr sz="2400" spc="100">
              <a:solidFill>
                <a:schemeClr val="bg1"/>
              </a:solidFill>
              <a:latin typeface="+mn-lt"/>
            </a:endParaRPr>
          </a:p>
        </p:txBody>
      </p:sp>
      <p:pic>
        <p:nvPicPr>
          <p:cNvPr id="3" name="Picture 2">
            <a:extLst>
              <a:ext uri="{FF2B5EF4-FFF2-40B4-BE49-F238E27FC236}">
                <a16:creationId xmlns:a16="http://schemas.microsoft.com/office/drawing/2014/main" id="{37C2A6B2-9868-443A-8C53-BCC5AA2BEA52}"/>
              </a:ext>
            </a:extLst>
          </p:cNvPr>
          <p:cNvPicPr>
            <a:picLocks noChangeAspect="1"/>
          </p:cNvPicPr>
          <p:nvPr userDrawn="1"/>
        </p:nvPicPr>
        <p:blipFill>
          <a:blip r:embed="rId3"/>
          <a:stretch>
            <a:fillRect/>
          </a:stretch>
        </p:blipFill>
        <p:spPr>
          <a:xfrm>
            <a:off x="10684635" y="6287371"/>
            <a:ext cx="1305752" cy="503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990042"/>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6" name="Date Placeholder 3"/>
          <p:cNvSpPr>
            <a:spLocks noGrp="1"/>
          </p:cNvSpPr>
          <p:nvPr>
            <p:ph type="dt" sz="half" idx="10"/>
          </p:nvPr>
        </p:nvSpPr>
        <p:spPr>
          <a:xfrm>
            <a:off x="5890385" y="6356350"/>
            <a:ext cx="1545168" cy="365125"/>
          </a:xfrm>
          <a:prstGeom prst="rect">
            <a:avLst/>
          </a:prstGeom>
        </p:spPr>
        <p:txBody>
          <a:bodyPr/>
          <a:lstStyle>
            <a:lvl1pPr>
              <a:defRPr sz="1000">
                <a:solidFill>
                  <a:schemeClr val="tx1">
                    <a:lumMod val="50000"/>
                    <a:lumOff val="50000"/>
                  </a:schemeClr>
                </a:solidFill>
                <a:latin typeface="Gotham Book" charset="0"/>
                <a:ea typeface="Gotham Book" charset="0"/>
                <a:cs typeface="Gotham Book" charset="0"/>
              </a:defRPr>
            </a:lvl1pPr>
          </a:lstStyle>
          <a:p>
            <a:fld id="{ACA0B5AD-DC57-9045-8D5B-E31649F205DA}" type="datetime4">
              <a:rPr lang="en-GB" smtClean="0"/>
              <a:pPr/>
              <a:t>07 July 2024</a:t>
            </a:fld>
            <a:endParaRPr lang="en-US"/>
          </a:p>
        </p:txBody>
      </p:sp>
      <p:sp>
        <p:nvSpPr>
          <p:cNvPr id="17" name="Footer Placeholder 4"/>
          <p:cNvSpPr>
            <a:spLocks noGrp="1"/>
          </p:cNvSpPr>
          <p:nvPr>
            <p:ph type="ftr" sz="quarter" idx="3"/>
          </p:nvPr>
        </p:nvSpPr>
        <p:spPr>
          <a:xfrm>
            <a:off x="4771927" y="6356350"/>
            <a:ext cx="1118457" cy="365125"/>
          </a:xfrm>
          <a:prstGeom prst="rect">
            <a:avLst/>
          </a:prstGeom>
        </p:spPr>
        <p:txBody>
          <a:bodyPr/>
          <a:lstStyle>
            <a:lvl1pPr algn="r">
              <a:defRPr sz="1000">
                <a:solidFill>
                  <a:schemeClr val="tx1">
                    <a:lumMod val="50000"/>
                    <a:lumOff val="50000"/>
                  </a:schemeClr>
                </a:solidFill>
                <a:latin typeface="Gotham Book" charset="0"/>
                <a:ea typeface="Gotham Book" charset="0"/>
                <a:cs typeface="Gotham Book" charset="0"/>
              </a:defRPr>
            </a:lvl1pPr>
          </a:lstStyle>
          <a:p>
            <a:r>
              <a:rPr lang="en-US"/>
              <a:t>© Albus Health </a:t>
            </a:r>
          </a:p>
        </p:txBody>
      </p:sp>
      <p:sp>
        <p:nvSpPr>
          <p:cNvPr id="11" name="Content Placeholder 2"/>
          <p:cNvSpPr>
            <a:spLocks noGrp="1"/>
          </p:cNvSpPr>
          <p:nvPr>
            <p:ph sz="half" idx="14"/>
          </p:nvPr>
        </p:nvSpPr>
        <p:spPr>
          <a:xfrm>
            <a:off x="838200" y="1432984"/>
            <a:ext cx="3933727" cy="4351338"/>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p:cNvSpPr>
            <a:spLocks noGrp="1"/>
          </p:cNvSpPr>
          <p:nvPr>
            <p:ph type="title"/>
          </p:nvPr>
        </p:nvSpPr>
        <p:spPr>
          <a:xfrm>
            <a:off x="335299" y="225810"/>
            <a:ext cx="10515600" cy="368120"/>
          </a:xfrm>
          <a:prstGeom prst="rect">
            <a:avLst/>
          </a:prstGeom>
        </p:spPr>
        <p:txBody>
          <a:bodyPr vert="horz" lIns="91440" tIns="45720" rIns="91440" bIns="45720" rtlCol="0" anchor="ctr">
            <a:normAutofit/>
          </a:bodyPr>
          <a:lstStyle/>
          <a:p>
            <a:r>
              <a:rPr lang="en-US"/>
              <a:t>Click to edit Master title style</a:t>
            </a:r>
          </a:p>
        </p:txBody>
      </p:sp>
      <p:pic>
        <p:nvPicPr>
          <p:cNvPr id="4" name="Picture 3">
            <a:extLst>
              <a:ext uri="{FF2B5EF4-FFF2-40B4-BE49-F238E27FC236}">
                <a16:creationId xmlns:a16="http://schemas.microsoft.com/office/drawing/2014/main" id="{DACE334F-8EBD-400E-AA6D-7E11561059AA}"/>
              </a:ext>
            </a:extLst>
          </p:cNvPr>
          <p:cNvPicPr>
            <a:picLocks noChangeAspect="1"/>
          </p:cNvPicPr>
          <p:nvPr userDrawn="1"/>
        </p:nvPicPr>
        <p:blipFill>
          <a:blip r:embed="rId2"/>
          <a:stretch>
            <a:fillRect/>
          </a:stretch>
        </p:blipFill>
        <p:spPr>
          <a:xfrm>
            <a:off x="10673468" y="6196013"/>
            <a:ext cx="1363840" cy="52546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2769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335299" y="225810"/>
            <a:ext cx="10515600" cy="3681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4456313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6" r:id="rId4"/>
    <p:sldLayoutId id="2147483682" r:id="rId5"/>
    <p:sldLayoutId id="2147483677" r:id="rId6"/>
    <p:sldLayoutId id="2147483678" r:id="rId7"/>
    <p:sldLayoutId id="2147483679" r:id="rId8"/>
    <p:sldLayoutId id="2147483681" r:id="rId9"/>
    <p:sldLayoutId id="2147483684" r:id="rId10"/>
  </p:sldLayoutIdLst>
  <p:hf hdr="0"/>
  <p:txStyles>
    <p:titleStyle>
      <a:lvl1pPr algn="l" defTabSz="914400" rtl="0" eaLnBrk="1" latinLnBrk="0" hangingPunct="1">
        <a:lnSpc>
          <a:spcPct val="90000"/>
        </a:lnSpc>
        <a:spcBef>
          <a:spcPct val="0"/>
        </a:spcBef>
        <a:buNone/>
        <a:defRPr sz="2400" b="0" i="0" kern="1200">
          <a:solidFill>
            <a:schemeClr val="tx1">
              <a:lumMod val="65000"/>
              <a:lumOff val="35000"/>
            </a:schemeClr>
          </a:solidFill>
          <a:latin typeface="Gotham Medium" charset="0"/>
          <a:ea typeface="Gotham Medium" charset="0"/>
          <a:cs typeface="Gotham Medium" charset="0"/>
        </a:defRPr>
      </a:lvl1pPr>
    </p:titleStyle>
    <p:bodyStyle>
      <a:lvl1pPr marL="228600" indent="-228600" algn="l" defTabSz="914400" rtl="0" eaLnBrk="1" latinLnBrk="0" hangingPunct="1">
        <a:lnSpc>
          <a:spcPct val="90000"/>
        </a:lnSpc>
        <a:spcBef>
          <a:spcPts val="1000"/>
        </a:spcBef>
        <a:buClr>
          <a:schemeClr val="bg1">
            <a:lumMod val="50000"/>
          </a:schemeClr>
        </a:buClr>
        <a:buFont typeface="Arial" panose="020B0604020202020204" pitchFamily="34" charset="0"/>
        <a:buChar char="•"/>
        <a:defRPr lang="en-US" sz="2000" kern="1200" dirty="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2B42-0D3A-4135-B5AF-E9593F775B22}"/>
              </a:ext>
            </a:extLst>
          </p:cNvPr>
          <p:cNvSpPr>
            <a:spLocks noGrp="1"/>
          </p:cNvSpPr>
          <p:nvPr>
            <p:ph type="ctrTitle"/>
          </p:nvPr>
        </p:nvSpPr>
        <p:spPr/>
        <p:txBody>
          <a:bodyPr/>
          <a:lstStyle/>
          <a:p>
            <a:r>
              <a:rPr lang="en-GB" dirty="0"/>
              <a:t>Albus home g2 – packaging graphics design</a:t>
            </a:r>
          </a:p>
        </p:txBody>
      </p:sp>
      <p:sp>
        <p:nvSpPr>
          <p:cNvPr id="3" name="Subtitle 2">
            <a:extLst>
              <a:ext uri="{FF2B5EF4-FFF2-40B4-BE49-F238E27FC236}">
                <a16:creationId xmlns:a16="http://schemas.microsoft.com/office/drawing/2014/main" id="{2BCF1303-110A-4370-99AE-A7B3463D4309}"/>
              </a:ext>
            </a:extLst>
          </p:cNvPr>
          <p:cNvSpPr>
            <a:spLocks noGrp="1"/>
          </p:cNvSpPr>
          <p:nvPr>
            <p:ph type="subTitle" idx="1"/>
          </p:nvPr>
        </p:nvSpPr>
        <p:spPr/>
        <p:txBody>
          <a:bodyPr/>
          <a:lstStyle/>
          <a:p>
            <a:r>
              <a:rPr lang="en-GB" dirty="0"/>
              <a:t>Briefing – 7</a:t>
            </a:r>
            <a:r>
              <a:rPr lang="en-GB" baseline="30000" dirty="0"/>
              <a:t>th</a:t>
            </a:r>
            <a:r>
              <a:rPr lang="en-GB" dirty="0"/>
              <a:t> </a:t>
            </a:r>
            <a:r>
              <a:rPr lang="en-GB" dirty="0" err="1"/>
              <a:t>july</a:t>
            </a:r>
            <a:r>
              <a:rPr lang="en-GB" dirty="0"/>
              <a:t> 2024</a:t>
            </a:r>
          </a:p>
        </p:txBody>
      </p:sp>
      <p:sp>
        <p:nvSpPr>
          <p:cNvPr id="4" name="Date Placeholder 3">
            <a:extLst>
              <a:ext uri="{FF2B5EF4-FFF2-40B4-BE49-F238E27FC236}">
                <a16:creationId xmlns:a16="http://schemas.microsoft.com/office/drawing/2014/main" id="{520E7018-5AB1-49C5-A743-8A1F7A897FE5}"/>
              </a:ext>
            </a:extLst>
          </p:cNvPr>
          <p:cNvSpPr>
            <a:spLocks noGrp="1"/>
          </p:cNvSpPr>
          <p:nvPr>
            <p:ph type="dt" sz="half" idx="2"/>
          </p:nvPr>
        </p:nvSpPr>
        <p:spPr/>
        <p:txBody>
          <a:bodyPr/>
          <a:lstStyle/>
          <a:p>
            <a:fld id="{ACA0B5AD-DC57-9045-8D5B-E31649F205DA}" type="datetime4">
              <a:rPr lang="en-GB" smtClean="0"/>
              <a:pPr/>
              <a:t>07 July 2024</a:t>
            </a:fld>
            <a:endParaRPr lang="en-US"/>
          </a:p>
        </p:txBody>
      </p:sp>
      <p:sp>
        <p:nvSpPr>
          <p:cNvPr id="5" name="Footer Placeholder 4">
            <a:extLst>
              <a:ext uri="{FF2B5EF4-FFF2-40B4-BE49-F238E27FC236}">
                <a16:creationId xmlns:a16="http://schemas.microsoft.com/office/drawing/2014/main" id="{C2215501-316E-4A00-A631-46E0BD11B9A4}"/>
              </a:ext>
            </a:extLst>
          </p:cNvPr>
          <p:cNvSpPr>
            <a:spLocks noGrp="1"/>
          </p:cNvSpPr>
          <p:nvPr>
            <p:ph type="ftr" sz="quarter" idx="3"/>
          </p:nvPr>
        </p:nvSpPr>
        <p:spPr/>
        <p:txBody>
          <a:bodyPr/>
          <a:lstStyle/>
          <a:p>
            <a:r>
              <a:rPr lang="en-US"/>
              <a:t>© Albus Health </a:t>
            </a:r>
          </a:p>
        </p:txBody>
      </p:sp>
    </p:spTree>
    <p:extLst>
      <p:ext uri="{BB962C8B-B14F-4D97-AF65-F5344CB8AC3E}">
        <p14:creationId xmlns:p14="http://schemas.microsoft.com/office/powerpoint/2010/main" val="337469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73165-0F98-4FCF-C780-23DCE4ACBF54}"/>
              </a:ext>
            </a:extLst>
          </p:cNvPr>
          <p:cNvSpPr>
            <a:spLocks noGrp="1"/>
          </p:cNvSpPr>
          <p:nvPr>
            <p:ph idx="1"/>
          </p:nvPr>
        </p:nvSpPr>
        <p:spPr>
          <a:xfrm>
            <a:off x="422066" y="945853"/>
            <a:ext cx="6936938" cy="4351338"/>
          </a:xfrm>
        </p:spPr>
        <p:txBody>
          <a:bodyPr>
            <a:normAutofit lnSpcReduction="10000"/>
          </a:bodyPr>
          <a:lstStyle/>
          <a:p>
            <a:r>
              <a:rPr lang="en-GB" dirty="0"/>
              <a:t>Upper Cover</a:t>
            </a:r>
          </a:p>
          <a:p>
            <a:pPr lvl="1"/>
            <a:r>
              <a:rPr lang="en-GB" dirty="0"/>
              <a:t>Outer – 228x128x80mm</a:t>
            </a:r>
          </a:p>
          <a:p>
            <a:pPr lvl="1"/>
            <a:r>
              <a:rPr lang="en-GB" dirty="0"/>
              <a:t>Inner – 224x124x78mm</a:t>
            </a:r>
          </a:p>
          <a:p>
            <a:r>
              <a:rPr lang="en-GB" dirty="0"/>
              <a:t>Bottom component</a:t>
            </a:r>
          </a:p>
          <a:p>
            <a:pPr lvl="1"/>
            <a:r>
              <a:rPr lang="en-GB" dirty="0"/>
              <a:t>Outer – 228x128x20mm</a:t>
            </a:r>
          </a:p>
          <a:p>
            <a:pPr lvl="1"/>
            <a:r>
              <a:rPr lang="en-GB" dirty="0"/>
              <a:t>Inner – 224x124x18mm</a:t>
            </a:r>
          </a:p>
          <a:p>
            <a:r>
              <a:rPr lang="en-GB" dirty="0"/>
              <a:t>Internal components</a:t>
            </a:r>
          </a:p>
          <a:p>
            <a:pPr lvl="1"/>
            <a:r>
              <a:rPr lang="en-GB" dirty="0"/>
              <a:t>Package Inner plate</a:t>
            </a:r>
          </a:p>
          <a:p>
            <a:pPr lvl="1"/>
            <a:r>
              <a:rPr lang="en-GB" dirty="0"/>
              <a:t>Accessory box</a:t>
            </a:r>
          </a:p>
          <a:p>
            <a:pPr lvl="1"/>
            <a:r>
              <a:rPr lang="en-GB" dirty="0"/>
              <a:t>Supporting block</a:t>
            </a:r>
          </a:p>
          <a:p>
            <a:pPr lvl="1"/>
            <a:endParaRPr lang="en-GB" dirty="0"/>
          </a:p>
          <a:p>
            <a:r>
              <a:rPr lang="en-GB" dirty="0"/>
              <a:t>Please see the complete design provided in pdf document for all details</a:t>
            </a:r>
          </a:p>
        </p:txBody>
      </p:sp>
      <p:sp>
        <p:nvSpPr>
          <p:cNvPr id="3" name="Date Placeholder 2">
            <a:extLst>
              <a:ext uri="{FF2B5EF4-FFF2-40B4-BE49-F238E27FC236}">
                <a16:creationId xmlns:a16="http://schemas.microsoft.com/office/drawing/2014/main" id="{D88B89D3-46E4-C9DD-93A1-0A8E67B28851}"/>
              </a:ext>
            </a:extLst>
          </p:cNvPr>
          <p:cNvSpPr>
            <a:spLocks noGrp="1"/>
          </p:cNvSpPr>
          <p:nvPr>
            <p:ph type="dt" sz="half" idx="2"/>
          </p:nvPr>
        </p:nvSpPr>
        <p:spPr/>
        <p:txBody>
          <a:bodyPr/>
          <a:lstStyle/>
          <a:p>
            <a:fld id="{ACA0B5AD-DC57-9045-8D5B-E31649F205DA}" type="datetime4">
              <a:rPr lang="en-GB" smtClean="0"/>
              <a:pPr/>
              <a:t>07 July 2024</a:t>
            </a:fld>
            <a:endParaRPr lang="en-US"/>
          </a:p>
        </p:txBody>
      </p:sp>
      <p:sp>
        <p:nvSpPr>
          <p:cNvPr id="4" name="Footer Placeholder 3">
            <a:extLst>
              <a:ext uri="{FF2B5EF4-FFF2-40B4-BE49-F238E27FC236}">
                <a16:creationId xmlns:a16="http://schemas.microsoft.com/office/drawing/2014/main" id="{745E5269-EDAF-4D6B-C86B-0FE1C5228583}"/>
              </a:ext>
            </a:extLst>
          </p:cNvPr>
          <p:cNvSpPr>
            <a:spLocks noGrp="1"/>
          </p:cNvSpPr>
          <p:nvPr>
            <p:ph type="ftr" sz="quarter" idx="3"/>
          </p:nvPr>
        </p:nvSpPr>
        <p:spPr/>
        <p:txBody>
          <a:bodyPr/>
          <a:lstStyle/>
          <a:p>
            <a:r>
              <a:rPr lang="en-US"/>
              <a:t>© Albus Health </a:t>
            </a:r>
          </a:p>
        </p:txBody>
      </p:sp>
      <p:sp>
        <p:nvSpPr>
          <p:cNvPr id="5" name="Title 4">
            <a:extLst>
              <a:ext uri="{FF2B5EF4-FFF2-40B4-BE49-F238E27FC236}">
                <a16:creationId xmlns:a16="http://schemas.microsoft.com/office/drawing/2014/main" id="{A6E92F2D-5137-59BE-FB1E-D942318D67B3}"/>
              </a:ext>
            </a:extLst>
          </p:cNvPr>
          <p:cNvSpPr>
            <a:spLocks noGrp="1"/>
          </p:cNvSpPr>
          <p:nvPr>
            <p:ph type="title"/>
          </p:nvPr>
        </p:nvSpPr>
        <p:spPr/>
        <p:txBody>
          <a:bodyPr>
            <a:normAutofit fontScale="90000"/>
          </a:bodyPr>
          <a:lstStyle/>
          <a:p>
            <a:r>
              <a:rPr lang="en-GB" dirty="0"/>
              <a:t>Overall box dimensions</a:t>
            </a:r>
          </a:p>
        </p:txBody>
      </p:sp>
      <p:pic>
        <p:nvPicPr>
          <p:cNvPr id="9" name="Picture 8">
            <a:extLst>
              <a:ext uri="{FF2B5EF4-FFF2-40B4-BE49-F238E27FC236}">
                <a16:creationId xmlns:a16="http://schemas.microsoft.com/office/drawing/2014/main" id="{9EC7E2BA-FC08-6976-3B17-02BE2E66BEB4}"/>
              </a:ext>
            </a:extLst>
          </p:cNvPr>
          <p:cNvPicPr>
            <a:picLocks noChangeAspect="1"/>
          </p:cNvPicPr>
          <p:nvPr/>
        </p:nvPicPr>
        <p:blipFill>
          <a:blip r:embed="rId2"/>
          <a:stretch>
            <a:fillRect/>
          </a:stretch>
        </p:blipFill>
        <p:spPr>
          <a:xfrm>
            <a:off x="7652229" y="773218"/>
            <a:ext cx="3572442" cy="4696607"/>
          </a:xfrm>
          <a:prstGeom prst="rect">
            <a:avLst/>
          </a:prstGeom>
        </p:spPr>
      </p:pic>
    </p:spTree>
    <p:extLst>
      <p:ext uri="{BB962C8B-B14F-4D97-AF65-F5344CB8AC3E}">
        <p14:creationId xmlns:p14="http://schemas.microsoft.com/office/powerpoint/2010/main" val="140102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73165-0F98-4FCF-C780-23DCE4ACBF54}"/>
              </a:ext>
            </a:extLst>
          </p:cNvPr>
          <p:cNvSpPr>
            <a:spLocks noGrp="1"/>
          </p:cNvSpPr>
          <p:nvPr>
            <p:ph idx="1"/>
          </p:nvPr>
        </p:nvSpPr>
        <p:spPr>
          <a:xfrm>
            <a:off x="312899" y="688295"/>
            <a:ext cx="9893337" cy="5738966"/>
          </a:xfrm>
        </p:spPr>
        <p:txBody>
          <a:bodyPr>
            <a:normAutofit fontScale="77500" lnSpcReduction="20000"/>
          </a:bodyPr>
          <a:lstStyle/>
          <a:p>
            <a:pPr marL="457200" indent="-457200">
              <a:buFont typeface="+mj-lt"/>
              <a:buAutoNum type="arabicPeriod"/>
            </a:pPr>
            <a:r>
              <a:rPr lang="en-GB" dirty="0"/>
              <a:t>Render of Albus Home device on the front of upper cover</a:t>
            </a:r>
          </a:p>
          <a:p>
            <a:pPr marL="457200" indent="-457200">
              <a:buFont typeface="+mj-lt"/>
              <a:buAutoNum type="arabicPeriod"/>
            </a:pPr>
            <a:r>
              <a:rPr lang="en-GB" dirty="0"/>
              <a:t>Albus Health Logo on short sides of upper cover</a:t>
            </a:r>
          </a:p>
          <a:p>
            <a:pPr marL="457200" indent="-457200">
              <a:buFont typeface="+mj-lt"/>
              <a:buAutoNum type="arabicPeriod"/>
            </a:pPr>
            <a:r>
              <a:rPr lang="en-GB" dirty="0"/>
              <a:t>Product Name “Albus Home” printed on long side upper cover</a:t>
            </a:r>
          </a:p>
          <a:p>
            <a:pPr marL="457200" indent="-457200">
              <a:buFont typeface="+mj-lt"/>
              <a:buAutoNum type="arabicPeriod"/>
            </a:pPr>
            <a:r>
              <a:rPr lang="en-GB" dirty="0"/>
              <a:t>Regulatory logos printed on bottom of bottom cover (The 5 logos shown, of course proper art work required)</a:t>
            </a:r>
          </a:p>
          <a:p>
            <a:pPr marL="457200" indent="-457200">
              <a:buFont typeface="+mj-lt"/>
              <a:buAutoNum type="arabicPeriod"/>
            </a:pPr>
            <a:r>
              <a:rPr lang="en-GB" dirty="0"/>
              <a:t>One rectangular square label (to be designed) with 3x FCC IDs and 3x IC IDs (text shown for guidance)</a:t>
            </a:r>
          </a:p>
          <a:p>
            <a:pPr lvl="1"/>
            <a:r>
              <a:rPr lang="en-GB" dirty="0"/>
              <a:t>Label to be printed separately and fixed over section defined/provided on bottom of bottom cover only</a:t>
            </a:r>
          </a:p>
          <a:p>
            <a:pPr marL="457200" indent="-457200">
              <a:buFont typeface="+mj-lt"/>
              <a:buAutoNum type="arabicPeriod"/>
            </a:pPr>
            <a:r>
              <a:rPr lang="en-GB" dirty="0"/>
              <a:t>One rectangular square label (to be designed) with serial number, part number and QR code (text shown for guidance)</a:t>
            </a:r>
          </a:p>
          <a:p>
            <a:pPr lvl="1"/>
            <a:r>
              <a:rPr lang="en-GB" dirty="0"/>
              <a:t>Label to be printed separately and fixed to bottom of bottom cover and one side of the box so it is readable when boxes are stacked on top of each other</a:t>
            </a:r>
          </a:p>
          <a:p>
            <a:pPr marL="457200" indent="-457200">
              <a:buFont typeface="+mj-lt"/>
              <a:buAutoNum type="arabicPeriod"/>
            </a:pPr>
            <a:r>
              <a:rPr lang="en-GB" dirty="0"/>
              <a:t>Albus Health registered address to be present on bottom of bottom cover:</a:t>
            </a:r>
          </a:p>
          <a:p>
            <a:pPr lvl="1"/>
            <a:r>
              <a:rPr lang="en-GB" sz="2100" dirty="0"/>
              <a:t>BreatheOx Ltd - 9400 Garsington Road, Oxford Business Park, Oxford, OX4 2HN, United Kingdom</a:t>
            </a:r>
          </a:p>
          <a:p>
            <a:pPr marL="457200" indent="-457200">
              <a:buFont typeface="+mj-lt"/>
              <a:buAutoNum type="arabicPeriod"/>
            </a:pPr>
            <a:r>
              <a:rPr lang="en-GB" sz="2500" dirty="0"/>
              <a:t>Message to say something along the lines of</a:t>
            </a:r>
          </a:p>
          <a:p>
            <a:pPr lvl="1"/>
            <a:r>
              <a:rPr lang="en-GB" sz="2100" dirty="0"/>
              <a:t>“Albus Home Power Supply” on top of the accessory box visible when removing the upper cover</a:t>
            </a:r>
          </a:p>
          <a:p>
            <a:pPr marL="457200" indent="-457200">
              <a:buFont typeface="+mj-lt"/>
              <a:buAutoNum type="arabicPeriod"/>
            </a:pPr>
            <a:r>
              <a:rPr lang="en-GB" sz="2500" dirty="0"/>
              <a:t>Message to say something along the lines of:</a:t>
            </a:r>
          </a:p>
          <a:p>
            <a:pPr lvl="1"/>
            <a:r>
              <a:rPr lang="en-GB" sz="2100" dirty="0"/>
              <a:t>“Please keep this box safe so you can reuse to return the product after use”</a:t>
            </a:r>
          </a:p>
          <a:p>
            <a:pPr lvl="1"/>
            <a:r>
              <a:rPr lang="en-GB" sz="2100" dirty="0"/>
              <a:t>To be easily readable inside the box, perhaps over the supporting block so visible when device removed</a:t>
            </a:r>
          </a:p>
          <a:p>
            <a:pPr marL="457200" indent="-457200">
              <a:buFont typeface="+mj-lt"/>
              <a:buAutoNum type="arabicPeriod"/>
            </a:pPr>
            <a:r>
              <a:rPr lang="en-GB" sz="2500" dirty="0"/>
              <a:t>Please make provision for some additional text on the bottom of the bottom cover (TBC)</a:t>
            </a:r>
          </a:p>
          <a:p>
            <a:pPr lvl="1"/>
            <a:r>
              <a:rPr lang="en-GB" sz="2100" dirty="0"/>
              <a:t>Lorem ipsum </a:t>
            </a:r>
            <a:r>
              <a:rPr lang="en-GB" sz="2100" dirty="0" err="1"/>
              <a:t>dolor</a:t>
            </a:r>
            <a:r>
              <a:rPr lang="en-GB" sz="2100" dirty="0"/>
              <a:t> sit </a:t>
            </a:r>
            <a:r>
              <a:rPr lang="en-GB" sz="2100" dirty="0" err="1"/>
              <a:t>amet</a:t>
            </a:r>
            <a:r>
              <a:rPr lang="en-GB" sz="2100" dirty="0"/>
              <a:t>, </a:t>
            </a:r>
            <a:r>
              <a:rPr lang="en-GB" sz="2100" dirty="0" err="1"/>
              <a:t>consectetur</a:t>
            </a:r>
            <a:r>
              <a:rPr lang="en-GB" sz="2100" dirty="0"/>
              <a:t> </a:t>
            </a:r>
            <a:r>
              <a:rPr lang="en-GB" sz="2100" dirty="0" err="1"/>
              <a:t>adipiscing</a:t>
            </a:r>
            <a:r>
              <a:rPr lang="en-GB" sz="2100" dirty="0"/>
              <a:t> </a:t>
            </a:r>
            <a:r>
              <a:rPr lang="en-GB" sz="2100" dirty="0" err="1"/>
              <a:t>elit</a:t>
            </a:r>
            <a:r>
              <a:rPr lang="en-GB" sz="2100" dirty="0"/>
              <a:t>, </a:t>
            </a:r>
            <a:r>
              <a:rPr lang="en-GB" sz="2100" dirty="0" err="1"/>
              <a:t>sed</a:t>
            </a:r>
            <a:r>
              <a:rPr lang="en-GB" sz="2100" dirty="0"/>
              <a:t> do </a:t>
            </a:r>
            <a:r>
              <a:rPr lang="en-GB" sz="2100" dirty="0" err="1"/>
              <a:t>eiusmod</a:t>
            </a:r>
            <a:r>
              <a:rPr lang="en-GB" sz="2100" dirty="0"/>
              <a:t> </a:t>
            </a:r>
            <a:r>
              <a:rPr lang="en-GB" sz="2100" dirty="0" err="1"/>
              <a:t>tempor</a:t>
            </a:r>
            <a:r>
              <a:rPr lang="en-GB" sz="2100" dirty="0"/>
              <a:t> </a:t>
            </a:r>
            <a:r>
              <a:rPr lang="en-GB" sz="2100" dirty="0" err="1"/>
              <a:t>incididunt</a:t>
            </a:r>
            <a:r>
              <a:rPr lang="en-GB" sz="2100" dirty="0"/>
              <a:t> </a:t>
            </a:r>
            <a:r>
              <a:rPr lang="en-GB" sz="2100" dirty="0" err="1"/>
              <a:t>ut</a:t>
            </a:r>
            <a:r>
              <a:rPr lang="en-GB" sz="2100" dirty="0"/>
              <a:t> labore et dolore magna </a:t>
            </a:r>
            <a:r>
              <a:rPr lang="en-GB" sz="2100" dirty="0" err="1"/>
              <a:t>aliqua</a:t>
            </a:r>
            <a:r>
              <a:rPr lang="en-GB" sz="2100" dirty="0"/>
              <a:t>. Ut </a:t>
            </a:r>
            <a:r>
              <a:rPr lang="en-GB" sz="2100" dirty="0" err="1"/>
              <a:t>enim</a:t>
            </a:r>
            <a:r>
              <a:rPr lang="en-GB" sz="2100" dirty="0"/>
              <a:t> ad minim </a:t>
            </a:r>
            <a:r>
              <a:rPr lang="en-GB" sz="2100" dirty="0" err="1"/>
              <a:t>veniam</a:t>
            </a:r>
            <a:r>
              <a:rPr lang="en-GB" sz="2100" dirty="0"/>
              <a:t>, </a:t>
            </a:r>
            <a:r>
              <a:rPr lang="en-GB" sz="2100" dirty="0" err="1"/>
              <a:t>quis</a:t>
            </a:r>
            <a:r>
              <a:rPr lang="en-GB" sz="2100" dirty="0"/>
              <a:t> </a:t>
            </a:r>
            <a:r>
              <a:rPr lang="en-GB" sz="2100" dirty="0" err="1"/>
              <a:t>nostrud</a:t>
            </a:r>
            <a:r>
              <a:rPr lang="en-GB" sz="2100" dirty="0"/>
              <a:t> exercitation </a:t>
            </a:r>
            <a:r>
              <a:rPr lang="en-GB" sz="2100" dirty="0" err="1"/>
              <a:t>ullamco</a:t>
            </a:r>
            <a:r>
              <a:rPr lang="en-GB" sz="2100" dirty="0"/>
              <a:t> </a:t>
            </a:r>
            <a:r>
              <a:rPr lang="en-GB" sz="2100" dirty="0" err="1"/>
              <a:t>laboris</a:t>
            </a:r>
            <a:r>
              <a:rPr lang="en-GB" sz="2100" dirty="0"/>
              <a:t> nisi </a:t>
            </a:r>
            <a:r>
              <a:rPr lang="en-GB" sz="2100" dirty="0" err="1"/>
              <a:t>ut</a:t>
            </a:r>
            <a:r>
              <a:rPr lang="en-GB" sz="2100" dirty="0"/>
              <a:t> </a:t>
            </a:r>
            <a:r>
              <a:rPr lang="en-GB" sz="2100" dirty="0" err="1"/>
              <a:t>aliquip</a:t>
            </a:r>
            <a:r>
              <a:rPr lang="en-GB" sz="2100" dirty="0"/>
              <a:t> ex </a:t>
            </a:r>
            <a:r>
              <a:rPr lang="en-GB" sz="2100" dirty="0" err="1"/>
              <a:t>ea</a:t>
            </a:r>
            <a:r>
              <a:rPr lang="en-GB" sz="2100" dirty="0"/>
              <a:t> </a:t>
            </a:r>
            <a:r>
              <a:rPr lang="en-GB" sz="2100" dirty="0" err="1"/>
              <a:t>commodo</a:t>
            </a:r>
            <a:r>
              <a:rPr lang="en-GB" sz="2100" dirty="0"/>
              <a:t> </a:t>
            </a:r>
            <a:r>
              <a:rPr lang="en-GB" sz="2100" dirty="0" err="1"/>
              <a:t>consequat</a:t>
            </a:r>
            <a:r>
              <a:rPr lang="en-GB" sz="2100" dirty="0"/>
              <a:t>. Duis </a:t>
            </a:r>
            <a:r>
              <a:rPr lang="en-GB" sz="2100" dirty="0" err="1"/>
              <a:t>aute</a:t>
            </a:r>
            <a:r>
              <a:rPr lang="en-GB" sz="2100" dirty="0"/>
              <a:t> </a:t>
            </a:r>
            <a:r>
              <a:rPr lang="en-GB" sz="2100" dirty="0" err="1"/>
              <a:t>irure</a:t>
            </a:r>
            <a:r>
              <a:rPr lang="en-GB" sz="2100" dirty="0"/>
              <a:t> </a:t>
            </a:r>
            <a:r>
              <a:rPr lang="en-GB" sz="2100" dirty="0" err="1"/>
              <a:t>dolor</a:t>
            </a:r>
            <a:r>
              <a:rPr lang="en-GB" sz="2100" dirty="0"/>
              <a:t> in </a:t>
            </a:r>
            <a:r>
              <a:rPr lang="en-GB" sz="2100" dirty="0" err="1"/>
              <a:t>reprehenderit</a:t>
            </a:r>
            <a:r>
              <a:rPr lang="en-GB" sz="2100" dirty="0"/>
              <a:t> in </a:t>
            </a:r>
            <a:r>
              <a:rPr lang="en-GB" sz="2100" dirty="0" err="1"/>
              <a:t>voluptate</a:t>
            </a:r>
            <a:r>
              <a:rPr lang="en-GB" sz="2100" dirty="0"/>
              <a:t> </a:t>
            </a:r>
            <a:r>
              <a:rPr lang="en-GB" sz="2100" dirty="0" err="1"/>
              <a:t>velit</a:t>
            </a:r>
            <a:r>
              <a:rPr lang="en-GB" sz="2100" dirty="0"/>
              <a:t> </a:t>
            </a:r>
            <a:r>
              <a:rPr lang="en-GB" sz="2100" dirty="0" err="1"/>
              <a:t>esse</a:t>
            </a:r>
            <a:r>
              <a:rPr lang="en-GB" sz="2100" dirty="0"/>
              <a:t> </a:t>
            </a:r>
            <a:r>
              <a:rPr lang="en-GB" sz="2100" dirty="0" err="1"/>
              <a:t>cillum</a:t>
            </a:r>
            <a:r>
              <a:rPr lang="en-GB" sz="2100" dirty="0"/>
              <a:t> dolore </a:t>
            </a:r>
            <a:r>
              <a:rPr lang="en-GB" sz="2100" dirty="0" err="1"/>
              <a:t>eu</a:t>
            </a:r>
            <a:r>
              <a:rPr lang="en-GB" sz="2100" dirty="0"/>
              <a:t> </a:t>
            </a:r>
            <a:r>
              <a:rPr lang="en-GB" sz="2100" dirty="0" err="1"/>
              <a:t>fugiat</a:t>
            </a:r>
            <a:r>
              <a:rPr lang="en-GB" sz="2100" dirty="0"/>
              <a:t> </a:t>
            </a:r>
            <a:r>
              <a:rPr lang="en-GB" sz="2100" dirty="0" err="1"/>
              <a:t>nulla</a:t>
            </a:r>
            <a:r>
              <a:rPr lang="en-GB" sz="2100" dirty="0"/>
              <a:t> </a:t>
            </a:r>
            <a:r>
              <a:rPr lang="en-GB" sz="2100" dirty="0" err="1"/>
              <a:t>pariatur</a:t>
            </a:r>
            <a:r>
              <a:rPr lang="en-GB" sz="2100" dirty="0"/>
              <a:t>.</a:t>
            </a:r>
          </a:p>
        </p:txBody>
      </p:sp>
      <p:sp>
        <p:nvSpPr>
          <p:cNvPr id="3" name="Date Placeholder 2">
            <a:extLst>
              <a:ext uri="{FF2B5EF4-FFF2-40B4-BE49-F238E27FC236}">
                <a16:creationId xmlns:a16="http://schemas.microsoft.com/office/drawing/2014/main" id="{D88B89D3-46E4-C9DD-93A1-0A8E67B28851}"/>
              </a:ext>
            </a:extLst>
          </p:cNvPr>
          <p:cNvSpPr>
            <a:spLocks noGrp="1"/>
          </p:cNvSpPr>
          <p:nvPr>
            <p:ph type="dt" sz="half" idx="2"/>
          </p:nvPr>
        </p:nvSpPr>
        <p:spPr/>
        <p:txBody>
          <a:bodyPr/>
          <a:lstStyle/>
          <a:p>
            <a:fld id="{ACA0B5AD-DC57-9045-8D5B-E31649F205DA}" type="datetime4">
              <a:rPr lang="en-GB" smtClean="0"/>
              <a:pPr/>
              <a:t>07 July 2024</a:t>
            </a:fld>
            <a:endParaRPr lang="en-US"/>
          </a:p>
        </p:txBody>
      </p:sp>
      <p:sp>
        <p:nvSpPr>
          <p:cNvPr id="4" name="Footer Placeholder 3">
            <a:extLst>
              <a:ext uri="{FF2B5EF4-FFF2-40B4-BE49-F238E27FC236}">
                <a16:creationId xmlns:a16="http://schemas.microsoft.com/office/drawing/2014/main" id="{745E5269-EDAF-4D6B-C86B-0FE1C5228583}"/>
              </a:ext>
            </a:extLst>
          </p:cNvPr>
          <p:cNvSpPr>
            <a:spLocks noGrp="1"/>
          </p:cNvSpPr>
          <p:nvPr>
            <p:ph type="ftr" sz="quarter" idx="3"/>
          </p:nvPr>
        </p:nvSpPr>
        <p:spPr/>
        <p:txBody>
          <a:bodyPr/>
          <a:lstStyle/>
          <a:p>
            <a:r>
              <a:rPr lang="en-US"/>
              <a:t>© Albus Health </a:t>
            </a:r>
          </a:p>
        </p:txBody>
      </p:sp>
      <p:sp>
        <p:nvSpPr>
          <p:cNvPr id="5" name="Title 4">
            <a:extLst>
              <a:ext uri="{FF2B5EF4-FFF2-40B4-BE49-F238E27FC236}">
                <a16:creationId xmlns:a16="http://schemas.microsoft.com/office/drawing/2014/main" id="{A6E92F2D-5137-59BE-FB1E-D942318D67B3}"/>
              </a:ext>
            </a:extLst>
          </p:cNvPr>
          <p:cNvSpPr>
            <a:spLocks noGrp="1"/>
          </p:cNvSpPr>
          <p:nvPr>
            <p:ph type="title"/>
          </p:nvPr>
        </p:nvSpPr>
        <p:spPr/>
        <p:txBody>
          <a:bodyPr>
            <a:normAutofit fontScale="90000"/>
          </a:bodyPr>
          <a:lstStyle/>
          <a:p>
            <a:r>
              <a:rPr lang="en-GB" dirty="0"/>
              <a:t>Key requirements on graphics design</a:t>
            </a:r>
          </a:p>
        </p:txBody>
      </p:sp>
      <p:pic>
        <p:nvPicPr>
          <p:cNvPr id="11" name="Picture 10">
            <a:extLst>
              <a:ext uri="{FF2B5EF4-FFF2-40B4-BE49-F238E27FC236}">
                <a16:creationId xmlns:a16="http://schemas.microsoft.com/office/drawing/2014/main" id="{726A63E7-26A8-FE6A-DB6B-C65D659014C8}"/>
              </a:ext>
            </a:extLst>
          </p:cNvPr>
          <p:cNvPicPr>
            <a:picLocks noChangeAspect="1"/>
          </p:cNvPicPr>
          <p:nvPr/>
        </p:nvPicPr>
        <p:blipFill>
          <a:blip r:embed="rId2"/>
          <a:stretch>
            <a:fillRect/>
          </a:stretch>
        </p:blipFill>
        <p:spPr>
          <a:xfrm>
            <a:off x="6409102" y="336373"/>
            <a:ext cx="2447549" cy="515113"/>
          </a:xfrm>
          <a:prstGeom prst="rect">
            <a:avLst/>
          </a:prstGeom>
        </p:spPr>
      </p:pic>
      <p:pic>
        <p:nvPicPr>
          <p:cNvPr id="13" name="Picture 12">
            <a:extLst>
              <a:ext uri="{FF2B5EF4-FFF2-40B4-BE49-F238E27FC236}">
                <a16:creationId xmlns:a16="http://schemas.microsoft.com/office/drawing/2014/main" id="{F5535D43-0A3A-28E4-A5A3-A4362C51FB52}"/>
              </a:ext>
            </a:extLst>
          </p:cNvPr>
          <p:cNvPicPr>
            <a:picLocks noChangeAspect="1"/>
          </p:cNvPicPr>
          <p:nvPr/>
        </p:nvPicPr>
        <p:blipFill>
          <a:blip r:embed="rId3"/>
          <a:stretch>
            <a:fillRect/>
          </a:stretch>
        </p:blipFill>
        <p:spPr>
          <a:xfrm>
            <a:off x="9094714" y="446988"/>
            <a:ext cx="2866518" cy="299144"/>
          </a:xfrm>
          <a:prstGeom prst="rect">
            <a:avLst/>
          </a:prstGeom>
        </p:spPr>
      </p:pic>
      <p:pic>
        <p:nvPicPr>
          <p:cNvPr id="15" name="Picture 14">
            <a:extLst>
              <a:ext uri="{FF2B5EF4-FFF2-40B4-BE49-F238E27FC236}">
                <a16:creationId xmlns:a16="http://schemas.microsoft.com/office/drawing/2014/main" id="{0B696DD7-78C2-9D0F-E233-D313B887C3DF}"/>
              </a:ext>
            </a:extLst>
          </p:cNvPr>
          <p:cNvPicPr>
            <a:picLocks noChangeAspect="1"/>
          </p:cNvPicPr>
          <p:nvPr/>
        </p:nvPicPr>
        <p:blipFill>
          <a:blip r:embed="rId4"/>
          <a:stretch>
            <a:fillRect/>
          </a:stretch>
        </p:blipFill>
        <p:spPr>
          <a:xfrm>
            <a:off x="9922116" y="958497"/>
            <a:ext cx="2039116" cy="475489"/>
          </a:xfrm>
          <a:prstGeom prst="rect">
            <a:avLst/>
          </a:prstGeom>
        </p:spPr>
      </p:pic>
      <p:pic>
        <p:nvPicPr>
          <p:cNvPr id="17" name="Picture 16">
            <a:extLst>
              <a:ext uri="{FF2B5EF4-FFF2-40B4-BE49-F238E27FC236}">
                <a16:creationId xmlns:a16="http://schemas.microsoft.com/office/drawing/2014/main" id="{7F9EC4F0-D57D-6BEB-F65C-6E1FCB71C90E}"/>
              </a:ext>
            </a:extLst>
          </p:cNvPr>
          <p:cNvPicPr>
            <a:picLocks noChangeAspect="1"/>
          </p:cNvPicPr>
          <p:nvPr/>
        </p:nvPicPr>
        <p:blipFill>
          <a:blip r:embed="rId5"/>
          <a:stretch>
            <a:fillRect/>
          </a:stretch>
        </p:blipFill>
        <p:spPr>
          <a:xfrm>
            <a:off x="10159071" y="1860218"/>
            <a:ext cx="1684870" cy="2765103"/>
          </a:xfrm>
          <a:prstGeom prst="rect">
            <a:avLst/>
          </a:prstGeom>
        </p:spPr>
      </p:pic>
    </p:spTree>
    <p:extLst>
      <p:ext uri="{BB962C8B-B14F-4D97-AF65-F5344CB8AC3E}">
        <p14:creationId xmlns:p14="http://schemas.microsoft.com/office/powerpoint/2010/main" val="201805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73165-0F98-4FCF-C780-23DCE4ACBF54}"/>
              </a:ext>
            </a:extLst>
          </p:cNvPr>
          <p:cNvSpPr>
            <a:spLocks noGrp="1"/>
          </p:cNvSpPr>
          <p:nvPr>
            <p:ph idx="1"/>
          </p:nvPr>
        </p:nvSpPr>
        <p:spPr>
          <a:xfrm>
            <a:off x="422066" y="945852"/>
            <a:ext cx="9018310" cy="5192125"/>
          </a:xfrm>
        </p:spPr>
        <p:txBody>
          <a:bodyPr>
            <a:normAutofit/>
          </a:bodyPr>
          <a:lstStyle/>
          <a:p>
            <a:pPr marL="457200" indent="-457200">
              <a:buFont typeface="+mj-lt"/>
              <a:buAutoNum type="arabicPeriod"/>
            </a:pPr>
            <a:r>
              <a:rPr lang="en-GB" dirty="0"/>
              <a:t>We would like to see options in different colours, we don’t know what will look nicer, we can suggest some, but we would like the designer to also propose some possible ideas</a:t>
            </a:r>
          </a:p>
          <a:p>
            <a:pPr marL="457200" indent="-457200">
              <a:buFont typeface="+mj-lt"/>
              <a:buAutoNum type="arabicPeriod"/>
            </a:pPr>
            <a:r>
              <a:rPr lang="en-GB" dirty="0"/>
              <a:t>Mostly white, with all graphics in Black or Grey</a:t>
            </a:r>
          </a:p>
          <a:p>
            <a:pPr marL="914400" lvl="1" indent="-457200">
              <a:buFont typeface="+mj-lt"/>
              <a:buAutoNum type="arabicPeriod"/>
            </a:pPr>
            <a:r>
              <a:rPr lang="en-GB" dirty="0"/>
              <a:t>Black/white logo</a:t>
            </a:r>
          </a:p>
          <a:p>
            <a:pPr marL="914400" lvl="1" indent="-457200">
              <a:buFont typeface="+mj-lt"/>
              <a:buAutoNum type="arabicPeriod"/>
            </a:pPr>
            <a:r>
              <a:rPr lang="en-GB" dirty="0"/>
              <a:t>Black/white Albus Home image</a:t>
            </a:r>
          </a:p>
          <a:p>
            <a:pPr marL="457200" indent="-457200">
              <a:buFont typeface="+mj-lt"/>
              <a:buAutoNum type="arabicPeriod"/>
            </a:pPr>
            <a:r>
              <a:rPr lang="en-GB" dirty="0"/>
              <a:t>Light grey background</a:t>
            </a:r>
          </a:p>
          <a:p>
            <a:pPr marL="914400" lvl="1" indent="-457200">
              <a:buFont typeface="+mj-lt"/>
              <a:buAutoNum type="arabicPeriod"/>
            </a:pPr>
            <a:r>
              <a:rPr lang="en-GB" dirty="0"/>
              <a:t>Black/white logo</a:t>
            </a:r>
          </a:p>
          <a:p>
            <a:pPr marL="914400" lvl="1" indent="-457200">
              <a:buFont typeface="+mj-lt"/>
              <a:buAutoNum type="arabicPeriod"/>
            </a:pPr>
            <a:r>
              <a:rPr lang="en-GB" dirty="0"/>
              <a:t>Black/white albus Home image</a:t>
            </a:r>
          </a:p>
          <a:p>
            <a:pPr marL="457200" indent="-457200">
              <a:buFont typeface="+mj-lt"/>
              <a:buAutoNum type="arabicPeriod"/>
            </a:pPr>
            <a:r>
              <a:rPr lang="en-GB" dirty="0"/>
              <a:t>As above but</a:t>
            </a:r>
          </a:p>
          <a:p>
            <a:pPr marL="914400" lvl="1" indent="-457200">
              <a:buFont typeface="+mj-lt"/>
              <a:buAutoNum type="arabicPeriod"/>
            </a:pPr>
            <a:r>
              <a:rPr lang="en-GB" dirty="0"/>
              <a:t>Lighting up the status light of the albus home in blue</a:t>
            </a:r>
          </a:p>
          <a:p>
            <a:pPr marL="914400" lvl="1" indent="-457200">
              <a:buFont typeface="+mj-lt"/>
              <a:buAutoNum type="arabicPeriod"/>
            </a:pPr>
            <a:r>
              <a:rPr lang="en-GB" dirty="0"/>
              <a:t>Perhaps Blue albus logo</a:t>
            </a:r>
          </a:p>
          <a:p>
            <a:pPr marL="457200" indent="-457200">
              <a:buFont typeface="+mj-lt"/>
              <a:buAutoNum type="arabicPeriod"/>
            </a:pPr>
            <a:r>
              <a:rPr lang="en-GB" dirty="0"/>
              <a:t>Some other combination we haven’t thought of</a:t>
            </a:r>
          </a:p>
          <a:p>
            <a:pPr marL="457200" lvl="1" indent="0">
              <a:buNone/>
            </a:pPr>
            <a:endParaRPr lang="en-GB" dirty="0"/>
          </a:p>
          <a:p>
            <a:pPr marL="914400" lvl="1" indent="-457200">
              <a:buFont typeface="+mj-lt"/>
              <a:buAutoNum type="arabicPeriod"/>
            </a:pPr>
            <a:endParaRPr lang="en-GB" dirty="0"/>
          </a:p>
        </p:txBody>
      </p:sp>
      <p:sp>
        <p:nvSpPr>
          <p:cNvPr id="3" name="Date Placeholder 2">
            <a:extLst>
              <a:ext uri="{FF2B5EF4-FFF2-40B4-BE49-F238E27FC236}">
                <a16:creationId xmlns:a16="http://schemas.microsoft.com/office/drawing/2014/main" id="{D88B89D3-46E4-C9DD-93A1-0A8E67B28851}"/>
              </a:ext>
            </a:extLst>
          </p:cNvPr>
          <p:cNvSpPr>
            <a:spLocks noGrp="1"/>
          </p:cNvSpPr>
          <p:nvPr>
            <p:ph type="dt" sz="half" idx="2"/>
          </p:nvPr>
        </p:nvSpPr>
        <p:spPr/>
        <p:txBody>
          <a:bodyPr/>
          <a:lstStyle/>
          <a:p>
            <a:fld id="{ACA0B5AD-DC57-9045-8D5B-E31649F205DA}" type="datetime4">
              <a:rPr lang="en-GB" smtClean="0"/>
              <a:pPr/>
              <a:t>07 July 2024</a:t>
            </a:fld>
            <a:endParaRPr lang="en-US"/>
          </a:p>
        </p:txBody>
      </p:sp>
      <p:sp>
        <p:nvSpPr>
          <p:cNvPr id="4" name="Footer Placeholder 3">
            <a:extLst>
              <a:ext uri="{FF2B5EF4-FFF2-40B4-BE49-F238E27FC236}">
                <a16:creationId xmlns:a16="http://schemas.microsoft.com/office/drawing/2014/main" id="{745E5269-EDAF-4D6B-C86B-0FE1C5228583}"/>
              </a:ext>
            </a:extLst>
          </p:cNvPr>
          <p:cNvSpPr>
            <a:spLocks noGrp="1"/>
          </p:cNvSpPr>
          <p:nvPr>
            <p:ph type="ftr" sz="quarter" idx="3"/>
          </p:nvPr>
        </p:nvSpPr>
        <p:spPr/>
        <p:txBody>
          <a:bodyPr/>
          <a:lstStyle/>
          <a:p>
            <a:r>
              <a:rPr lang="en-US"/>
              <a:t>© Albus Health </a:t>
            </a:r>
          </a:p>
        </p:txBody>
      </p:sp>
      <p:sp>
        <p:nvSpPr>
          <p:cNvPr id="5" name="Title 4">
            <a:extLst>
              <a:ext uri="{FF2B5EF4-FFF2-40B4-BE49-F238E27FC236}">
                <a16:creationId xmlns:a16="http://schemas.microsoft.com/office/drawing/2014/main" id="{A6E92F2D-5137-59BE-FB1E-D942318D67B3}"/>
              </a:ext>
            </a:extLst>
          </p:cNvPr>
          <p:cNvSpPr>
            <a:spLocks noGrp="1"/>
          </p:cNvSpPr>
          <p:nvPr>
            <p:ph type="title"/>
          </p:nvPr>
        </p:nvSpPr>
        <p:spPr/>
        <p:txBody>
          <a:bodyPr>
            <a:normAutofit fontScale="90000"/>
          </a:bodyPr>
          <a:lstStyle/>
          <a:p>
            <a:r>
              <a:rPr lang="en-GB" dirty="0"/>
              <a:t>Colours and backgrounds</a:t>
            </a:r>
          </a:p>
        </p:txBody>
      </p:sp>
    </p:spTree>
    <p:extLst>
      <p:ext uri="{BB962C8B-B14F-4D97-AF65-F5344CB8AC3E}">
        <p14:creationId xmlns:p14="http://schemas.microsoft.com/office/powerpoint/2010/main" val="356534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73165-0F98-4FCF-C780-23DCE4ACBF54}"/>
              </a:ext>
            </a:extLst>
          </p:cNvPr>
          <p:cNvSpPr>
            <a:spLocks noGrp="1"/>
          </p:cNvSpPr>
          <p:nvPr>
            <p:ph idx="1"/>
          </p:nvPr>
        </p:nvSpPr>
        <p:spPr>
          <a:xfrm>
            <a:off x="422065" y="945852"/>
            <a:ext cx="6520803" cy="5192125"/>
          </a:xfrm>
        </p:spPr>
        <p:txBody>
          <a:bodyPr>
            <a:normAutofit/>
          </a:bodyPr>
          <a:lstStyle/>
          <a:p>
            <a:pPr marL="457200" indent="-457200">
              <a:buFont typeface="+mj-lt"/>
              <a:buAutoNum type="arabicPeriod"/>
            </a:pPr>
            <a:r>
              <a:rPr lang="en-GB" dirty="0"/>
              <a:t>We envisage something along the lines of </a:t>
            </a:r>
            <a:r>
              <a:rPr lang="en-GB"/>
              <a:t>what Apple </a:t>
            </a:r>
            <a:r>
              <a:rPr lang="en-GB" dirty="0"/>
              <a:t>does with their </a:t>
            </a:r>
            <a:r>
              <a:rPr lang="en-GB" dirty="0" err="1"/>
              <a:t>iphone</a:t>
            </a:r>
            <a:r>
              <a:rPr lang="en-GB" dirty="0"/>
              <a:t> packaging</a:t>
            </a:r>
          </a:p>
          <a:p>
            <a:pPr marL="914400" lvl="1" indent="-457200">
              <a:buFont typeface="+mj-lt"/>
              <a:buAutoNum type="arabicPeriod"/>
            </a:pPr>
            <a:r>
              <a:rPr lang="en-GB" dirty="0"/>
              <a:t>Perhaps with our Albus Home not using up quite so much of the top cover, more like 70% rather than 90%</a:t>
            </a:r>
          </a:p>
          <a:p>
            <a:pPr marL="457200" indent="-457200">
              <a:buFont typeface="+mj-lt"/>
              <a:buAutoNum type="arabicPeriod"/>
            </a:pPr>
            <a:r>
              <a:rPr lang="en-GB" dirty="0"/>
              <a:t>We believe the front facing image of the Albus Home is the best one to use, but we provide others in case this is useful anywhere</a:t>
            </a:r>
          </a:p>
          <a:p>
            <a:pPr marL="457200" indent="-457200">
              <a:buFont typeface="+mj-lt"/>
              <a:buAutoNum type="arabicPeriod"/>
            </a:pPr>
            <a:r>
              <a:rPr lang="en-GB" dirty="0"/>
              <a:t>We are not sure if an image of the power supply is needed over the accessory box where it is concealed but if so we could include it</a:t>
            </a:r>
          </a:p>
        </p:txBody>
      </p:sp>
      <p:sp>
        <p:nvSpPr>
          <p:cNvPr id="3" name="Date Placeholder 2">
            <a:extLst>
              <a:ext uri="{FF2B5EF4-FFF2-40B4-BE49-F238E27FC236}">
                <a16:creationId xmlns:a16="http://schemas.microsoft.com/office/drawing/2014/main" id="{D88B89D3-46E4-C9DD-93A1-0A8E67B28851}"/>
              </a:ext>
            </a:extLst>
          </p:cNvPr>
          <p:cNvSpPr>
            <a:spLocks noGrp="1"/>
          </p:cNvSpPr>
          <p:nvPr>
            <p:ph type="dt" sz="half" idx="2"/>
          </p:nvPr>
        </p:nvSpPr>
        <p:spPr/>
        <p:txBody>
          <a:bodyPr/>
          <a:lstStyle/>
          <a:p>
            <a:fld id="{ACA0B5AD-DC57-9045-8D5B-E31649F205DA}" type="datetime4">
              <a:rPr lang="en-GB" smtClean="0"/>
              <a:pPr/>
              <a:t>07 July 2024</a:t>
            </a:fld>
            <a:endParaRPr lang="en-US"/>
          </a:p>
        </p:txBody>
      </p:sp>
      <p:sp>
        <p:nvSpPr>
          <p:cNvPr id="4" name="Footer Placeholder 3">
            <a:extLst>
              <a:ext uri="{FF2B5EF4-FFF2-40B4-BE49-F238E27FC236}">
                <a16:creationId xmlns:a16="http://schemas.microsoft.com/office/drawing/2014/main" id="{745E5269-EDAF-4D6B-C86B-0FE1C5228583}"/>
              </a:ext>
            </a:extLst>
          </p:cNvPr>
          <p:cNvSpPr>
            <a:spLocks noGrp="1"/>
          </p:cNvSpPr>
          <p:nvPr>
            <p:ph type="ftr" sz="quarter" idx="3"/>
          </p:nvPr>
        </p:nvSpPr>
        <p:spPr/>
        <p:txBody>
          <a:bodyPr/>
          <a:lstStyle/>
          <a:p>
            <a:r>
              <a:rPr lang="en-US"/>
              <a:t>© Albus Health </a:t>
            </a:r>
          </a:p>
        </p:txBody>
      </p:sp>
      <p:sp>
        <p:nvSpPr>
          <p:cNvPr id="5" name="Title 4">
            <a:extLst>
              <a:ext uri="{FF2B5EF4-FFF2-40B4-BE49-F238E27FC236}">
                <a16:creationId xmlns:a16="http://schemas.microsoft.com/office/drawing/2014/main" id="{A6E92F2D-5137-59BE-FB1E-D942318D67B3}"/>
              </a:ext>
            </a:extLst>
          </p:cNvPr>
          <p:cNvSpPr>
            <a:spLocks noGrp="1"/>
          </p:cNvSpPr>
          <p:nvPr>
            <p:ph type="title"/>
          </p:nvPr>
        </p:nvSpPr>
        <p:spPr/>
        <p:txBody>
          <a:bodyPr>
            <a:normAutofit fontScale="90000"/>
          </a:bodyPr>
          <a:lstStyle/>
          <a:p>
            <a:r>
              <a:rPr lang="en-GB" dirty="0"/>
              <a:t>Other comments</a:t>
            </a:r>
          </a:p>
        </p:txBody>
      </p:sp>
      <p:pic>
        <p:nvPicPr>
          <p:cNvPr id="7" name="Picture 6">
            <a:extLst>
              <a:ext uri="{FF2B5EF4-FFF2-40B4-BE49-F238E27FC236}">
                <a16:creationId xmlns:a16="http://schemas.microsoft.com/office/drawing/2014/main" id="{B52D945C-103F-47E6-3BF7-1589BF31CE73}"/>
              </a:ext>
            </a:extLst>
          </p:cNvPr>
          <p:cNvPicPr>
            <a:picLocks noChangeAspect="1"/>
          </p:cNvPicPr>
          <p:nvPr/>
        </p:nvPicPr>
        <p:blipFill>
          <a:blip r:embed="rId2"/>
          <a:stretch>
            <a:fillRect/>
          </a:stretch>
        </p:blipFill>
        <p:spPr>
          <a:xfrm>
            <a:off x="7212526" y="536593"/>
            <a:ext cx="4436573" cy="3901257"/>
          </a:xfrm>
          <a:prstGeom prst="rect">
            <a:avLst/>
          </a:prstGeom>
        </p:spPr>
      </p:pic>
      <p:pic>
        <p:nvPicPr>
          <p:cNvPr id="9" name="Picture 8">
            <a:extLst>
              <a:ext uri="{FF2B5EF4-FFF2-40B4-BE49-F238E27FC236}">
                <a16:creationId xmlns:a16="http://schemas.microsoft.com/office/drawing/2014/main" id="{BFA0FE99-0FCA-24F5-2DF6-A5351B5160EE}"/>
              </a:ext>
            </a:extLst>
          </p:cNvPr>
          <p:cNvPicPr>
            <a:picLocks noChangeAspect="1"/>
          </p:cNvPicPr>
          <p:nvPr/>
        </p:nvPicPr>
        <p:blipFill>
          <a:blip r:embed="rId3"/>
          <a:stretch>
            <a:fillRect/>
          </a:stretch>
        </p:blipFill>
        <p:spPr>
          <a:xfrm>
            <a:off x="8259232" y="4599923"/>
            <a:ext cx="2231129" cy="1594353"/>
          </a:xfrm>
          <a:prstGeom prst="rect">
            <a:avLst/>
          </a:prstGeom>
        </p:spPr>
      </p:pic>
    </p:spTree>
    <p:extLst>
      <p:ext uri="{BB962C8B-B14F-4D97-AF65-F5344CB8AC3E}">
        <p14:creationId xmlns:p14="http://schemas.microsoft.com/office/powerpoint/2010/main" val="362856792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steq Case Histories 20180219" id="{1BEC1CAB-6638-4746-9843-7B19FDFD8346}" vid="{572717FC-8147-5841-AC04-0A50D13DD6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68c8b-0094-432e-bd08-ff1f0d64f5bc">
      <Terms xmlns="http://schemas.microsoft.com/office/infopath/2007/PartnerControls"/>
    </lcf76f155ced4ddcb4097134ff3c332f>
    <TaxCatchAll xmlns="5f7e2377-ab3e-408f-be3e-d00091434a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1B50D966F7C645B9D5D56D67D801B5" ma:contentTypeVersion="18" ma:contentTypeDescription="Create a new document." ma:contentTypeScope="" ma:versionID="ea117cf5c7adabfebb921aa1d493c43c">
  <xsd:schema xmlns:xsd="http://www.w3.org/2001/XMLSchema" xmlns:xs="http://www.w3.org/2001/XMLSchema" xmlns:p="http://schemas.microsoft.com/office/2006/metadata/properties" xmlns:ns2="a6568c8b-0094-432e-bd08-ff1f0d64f5bc" xmlns:ns3="5f7e2377-ab3e-408f-be3e-d00091434a0e" targetNamespace="http://schemas.microsoft.com/office/2006/metadata/properties" ma:root="true" ma:fieldsID="455c7cd24da0ad8d2f44aa6edf060687" ns2:_="" ns3:_="">
    <xsd:import namespace="a6568c8b-0094-432e-bd08-ff1f0d64f5bc"/>
    <xsd:import namespace="5f7e2377-ab3e-408f-be3e-d00091434a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68c8b-0094-432e-bd08-ff1f0d64f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ae8c880-1b03-4d09-8bc1-eecc406b0d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e2377-ab3e-408f-be3e-d00091434a0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f1c1c46-00cf-4709-80f2-c5385180161b}" ma:internalName="TaxCatchAll" ma:showField="CatchAllData" ma:web="5f7e2377-ab3e-408f-be3e-d00091434a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D5AF90-472C-4C3A-95D1-EA1EADB7610D}">
  <ds:schemaRefs>
    <ds:schemaRef ds:uri="http://schemas.microsoft.com/sharepoint/v3/contenttype/forms"/>
  </ds:schemaRefs>
</ds:datastoreItem>
</file>

<file path=customXml/itemProps2.xml><?xml version="1.0" encoding="utf-8"?>
<ds:datastoreItem xmlns:ds="http://schemas.openxmlformats.org/officeDocument/2006/customXml" ds:itemID="{DB17DAFA-78C4-45E0-B9A6-5FDF9A1E1DD4}">
  <ds:schemaRefs>
    <ds:schemaRef ds:uri="a6568c8b-0094-432e-bd08-ff1f0d64f5b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5f7e2377-ab3e-408f-be3e-d00091434a0e"/>
    <ds:schemaRef ds:uri="http://www.w3.org/XML/1998/namespace"/>
    <ds:schemaRef ds:uri="http://purl.org/dc/dcmitype/"/>
  </ds:schemaRefs>
</ds:datastoreItem>
</file>

<file path=customXml/itemProps3.xml><?xml version="1.0" encoding="utf-8"?>
<ds:datastoreItem xmlns:ds="http://schemas.openxmlformats.org/officeDocument/2006/customXml" ds:itemID="{ECD7C5C1-41D5-4FEC-9489-7A406DAB3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68c8b-0094-432e-bd08-ff1f0d64f5bc"/>
    <ds:schemaRef ds:uri="5f7e2377-ab3e-408f-be3e-d00091434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516</TotalTime>
  <Words>593</Words>
  <Application>Microsoft Office PowerPoint</Application>
  <PresentationFormat>Widescreen</PresentationFormat>
  <Paragraphs>60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Gotham Book</vt:lpstr>
      <vt:lpstr>Gotham Medium</vt:lpstr>
      <vt:lpstr>Tahoma</vt:lpstr>
      <vt:lpstr>Office Theme</vt:lpstr>
      <vt:lpstr>Albus home g2 – packaging graphics design</vt:lpstr>
      <vt:lpstr>Overall box dimensions</vt:lpstr>
      <vt:lpstr>Key requirements on graphics design</vt:lpstr>
      <vt:lpstr>Colours and backgrounds</vt:lpstr>
      <vt:lpstr>Other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Jose Sanchez</dc:creator>
  <cp:keywords/>
  <dc:description/>
  <cp:lastModifiedBy>Jose Sanchez</cp:lastModifiedBy>
  <cp:revision>108</cp:revision>
  <cp:lastPrinted>2019-04-08T16:40:41Z</cp:lastPrinted>
  <dcterms:created xsi:type="dcterms:W3CDTF">2017-06-20T12:47:18Z</dcterms:created>
  <dcterms:modified xsi:type="dcterms:W3CDTF">2024-07-07T18:52:02Z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0x010100691B50D966F7C645B9D5D56D67D801B5</vt:lpwstr>
  </property>
</Properties>
</file>