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FCA1F5-19D5-41F6-A5BA-8CF3AFB5CBDB}" v="9" dt="2024-07-02T21:52:53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ccalatte, Emma" userId="df9af6a9-cb84-44ef-b074-99c3ca1efa4d" providerId="ADAL" clId="{F1FCA1F5-19D5-41F6-A5BA-8CF3AFB5CBDB}"/>
    <pc:docChg chg="custSel modSld">
      <pc:chgData name="Boccalatte, Emma" userId="df9af6a9-cb84-44ef-b074-99c3ca1efa4d" providerId="ADAL" clId="{F1FCA1F5-19D5-41F6-A5BA-8CF3AFB5CBDB}" dt="2024-07-02T21:52:53.937" v="25" actId="1076"/>
      <pc:docMkLst>
        <pc:docMk/>
      </pc:docMkLst>
      <pc:sldChg chg="delSp modSp mod">
        <pc:chgData name="Boccalatte, Emma" userId="df9af6a9-cb84-44ef-b074-99c3ca1efa4d" providerId="ADAL" clId="{F1FCA1F5-19D5-41F6-A5BA-8CF3AFB5CBDB}" dt="2024-07-02T21:51:43.435" v="15" actId="1076"/>
        <pc:sldMkLst>
          <pc:docMk/>
          <pc:sldMk cId="36932141" sldId="256"/>
        </pc:sldMkLst>
        <pc:picChg chg="mod">
          <ac:chgData name="Boccalatte, Emma" userId="df9af6a9-cb84-44ef-b074-99c3ca1efa4d" providerId="ADAL" clId="{F1FCA1F5-19D5-41F6-A5BA-8CF3AFB5CBDB}" dt="2024-07-02T21:51:24.101" v="4" actId="14100"/>
          <ac:picMkLst>
            <pc:docMk/>
            <pc:sldMk cId="36932141" sldId="256"/>
            <ac:picMk id="5" creationId="{41691819-0227-1C0E-D771-6753C880535A}"/>
          </ac:picMkLst>
        </pc:picChg>
        <pc:picChg chg="mod">
          <ac:chgData name="Boccalatte, Emma" userId="df9af6a9-cb84-44ef-b074-99c3ca1efa4d" providerId="ADAL" clId="{F1FCA1F5-19D5-41F6-A5BA-8CF3AFB5CBDB}" dt="2024-07-02T21:51:30.861" v="8" actId="1076"/>
          <ac:picMkLst>
            <pc:docMk/>
            <pc:sldMk cId="36932141" sldId="256"/>
            <ac:picMk id="7" creationId="{3A271162-DAFF-076B-965F-3578F5B5F7B0}"/>
          </ac:picMkLst>
        </pc:picChg>
        <pc:picChg chg="del mod modCrop">
          <ac:chgData name="Boccalatte, Emma" userId="df9af6a9-cb84-44ef-b074-99c3ca1efa4d" providerId="ADAL" clId="{F1FCA1F5-19D5-41F6-A5BA-8CF3AFB5CBDB}" dt="2024-07-02T21:51:38.721" v="12" actId="478"/>
          <ac:picMkLst>
            <pc:docMk/>
            <pc:sldMk cId="36932141" sldId="256"/>
            <ac:picMk id="9" creationId="{74073053-ACBC-72AC-693C-7E804766D399}"/>
          </ac:picMkLst>
        </pc:picChg>
        <pc:picChg chg="mod">
          <ac:chgData name="Boccalatte, Emma" userId="df9af6a9-cb84-44ef-b074-99c3ca1efa4d" providerId="ADAL" clId="{F1FCA1F5-19D5-41F6-A5BA-8CF3AFB5CBDB}" dt="2024-07-02T21:51:40.513" v="13" actId="1076"/>
          <ac:picMkLst>
            <pc:docMk/>
            <pc:sldMk cId="36932141" sldId="256"/>
            <ac:picMk id="11" creationId="{1EFA7116-DBB3-E2D7-7822-4ACCE850789C}"/>
          </ac:picMkLst>
        </pc:picChg>
        <pc:picChg chg="mod">
          <ac:chgData name="Boccalatte, Emma" userId="df9af6a9-cb84-44ef-b074-99c3ca1efa4d" providerId="ADAL" clId="{F1FCA1F5-19D5-41F6-A5BA-8CF3AFB5CBDB}" dt="2024-07-02T21:51:41.918" v="14" actId="1076"/>
          <ac:picMkLst>
            <pc:docMk/>
            <pc:sldMk cId="36932141" sldId="256"/>
            <ac:picMk id="13" creationId="{B2CD9FE6-ADCF-EA78-30F4-646B7B768229}"/>
          </ac:picMkLst>
        </pc:picChg>
        <pc:picChg chg="mod">
          <ac:chgData name="Boccalatte, Emma" userId="df9af6a9-cb84-44ef-b074-99c3ca1efa4d" providerId="ADAL" clId="{F1FCA1F5-19D5-41F6-A5BA-8CF3AFB5CBDB}" dt="2024-07-02T21:51:19.913" v="2" actId="14100"/>
          <ac:picMkLst>
            <pc:docMk/>
            <pc:sldMk cId="36932141" sldId="256"/>
            <ac:picMk id="15" creationId="{7417EDED-0661-62BC-E434-84A4ECE8195E}"/>
          </ac:picMkLst>
        </pc:picChg>
        <pc:picChg chg="mod">
          <ac:chgData name="Boccalatte, Emma" userId="df9af6a9-cb84-44ef-b074-99c3ca1efa4d" providerId="ADAL" clId="{F1FCA1F5-19D5-41F6-A5BA-8CF3AFB5CBDB}" dt="2024-07-02T21:51:28.130" v="6" actId="1076"/>
          <ac:picMkLst>
            <pc:docMk/>
            <pc:sldMk cId="36932141" sldId="256"/>
            <ac:picMk id="17" creationId="{A82B2F2F-0F29-63C7-D328-337CA181D9CD}"/>
          </ac:picMkLst>
        </pc:picChg>
        <pc:picChg chg="mod">
          <ac:chgData name="Boccalatte, Emma" userId="df9af6a9-cb84-44ef-b074-99c3ca1efa4d" providerId="ADAL" clId="{F1FCA1F5-19D5-41F6-A5BA-8CF3AFB5CBDB}" dt="2024-07-02T21:51:43.435" v="15" actId="1076"/>
          <ac:picMkLst>
            <pc:docMk/>
            <pc:sldMk cId="36932141" sldId="256"/>
            <ac:picMk id="19" creationId="{588B0CBB-2D6D-7ECE-B361-EC207E66B96A}"/>
          </ac:picMkLst>
        </pc:picChg>
      </pc:sldChg>
      <pc:sldChg chg="addSp modSp mod">
        <pc:chgData name="Boccalatte, Emma" userId="df9af6a9-cb84-44ef-b074-99c3ca1efa4d" providerId="ADAL" clId="{F1FCA1F5-19D5-41F6-A5BA-8CF3AFB5CBDB}" dt="2024-07-02T21:52:53.937" v="25" actId="1076"/>
        <pc:sldMkLst>
          <pc:docMk/>
          <pc:sldMk cId="165483351" sldId="257"/>
        </pc:sldMkLst>
        <pc:picChg chg="mod">
          <ac:chgData name="Boccalatte, Emma" userId="df9af6a9-cb84-44ef-b074-99c3ca1efa4d" providerId="ADAL" clId="{F1FCA1F5-19D5-41F6-A5BA-8CF3AFB5CBDB}" dt="2024-07-02T21:52:43.303" v="19" actId="1076"/>
          <ac:picMkLst>
            <pc:docMk/>
            <pc:sldMk cId="165483351" sldId="257"/>
            <ac:picMk id="9" creationId="{0BF11FB9-73A5-7AE0-1D78-6FFE90365958}"/>
          </ac:picMkLst>
        </pc:picChg>
        <pc:picChg chg="add mod">
          <ac:chgData name="Boccalatte, Emma" userId="df9af6a9-cb84-44ef-b074-99c3ca1efa4d" providerId="ADAL" clId="{F1FCA1F5-19D5-41F6-A5BA-8CF3AFB5CBDB}" dt="2024-07-02T21:52:53.937" v="25" actId="1076"/>
          <ac:picMkLst>
            <pc:docMk/>
            <pc:sldMk cId="165483351" sldId="257"/>
            <ac:picMk id="1028" creationId="{C167E153-664A-0DF8-5780-1C219C040B5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C6B04-C097-7582-842E-E1C9C8626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EF8FD-908D-4793-54F6-FAA1865B1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AB329-F748-84AA-4AB2-EA750B1F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86FDB-0F47-CFF5-2D68-148417054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989B9-7FA1-AE6A-39D0-D91532B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050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28EF-F451-4BD6-B2D3-CCC1EBE1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CA5E3-39AA-F5AA-67FA-6BA18783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2DE95-44B9-114D-0CFE-C82E35CEA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A0AF7-BF32-46A3-953D-24190435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64D8F-75A0-620D-183E-62978021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683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0851-66D2-E8D5-AB5D-514000A96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54D6E-1BEC-99BC-DBBF-5964E8BC2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D074A-D8FC-A537-42DC-D8F1AF4DC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BFA32-706C-087A-B161-3A38B6C2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369F7-C260-C015-82DA-CBF88C30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846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60AD-0A2F-AC33-50AA-08F9C3A6E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0EE28-909E-EBF9-3E45-A08B968CC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5B668-DAEA-6055-9B0A-3B928B4F2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C5D98-303A-7363-1A9C-1CDB086BD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4A57D-C3C9-7630-47F8-B9F052D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9799E-A45A-EC8C-F910-F8D58E446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770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D0C4-D609-BD24-4D54-8B8EA1870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F8738-3CFE-001D-F796-416304776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C6225-55C1-4BD0-A7D8-3C541866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59DD0-BA5F-9B8D-CE2E-BF4DDDB011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3EE8DB-A7C8-0F42-95AF-412B160E3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463442-5E52-C76D-120A-608AB478A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9C7DAA-CC41-3F82-2B35-163C0089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DFCDFE-CA7D-608A-B4D5-A625AD75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186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53015-2345-C712-A504-84BBA269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CAAA3-0A11-9C8D-69AB-408AC2EB0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439AB9-A757-6BAC-F7AE-ACFAA6FE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33CD1-5BD1-1A46-E170-C65B5F7E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646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730E76-8402-E32C-637D-BA38D621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2B021-DFB9-5E8B-9882-A5F36F392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A8500-DDE5-3131-71FE-8B928E4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668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DF45-8FF8-0A6B-C565-299E707B4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FD192-7D2C-A5D6-2895-ECB98FAB7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8289D-C464-5D7F-6B5D-522F060DD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735E3-D29F-86BF-DCDB-7F79C8E1F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F52D8-C5A4-4E25-1EC2-998EFB91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954C2-6117-20AF-4782-9002FAECB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02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D39D-AB54-AFB1-8F41-E4E84362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25200-8D7E-5F3C-DE3D-288B84415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E2271-FD68-ABEB-C472-B2CC52053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C2E44-87CF-05BC-5467-886723C36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728CC-9F47-7750-DA9C-0097F429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EA6C0-B162-2ED7-40FA-A724FD9A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38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68036-A691-615D-89B0-C5EA3291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5CFAA-A777-F262-D236-85C3EBAD3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CA95C-7069-DF57-63C5-8C9E5A4DB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30FF8-3E94-8812-E696-612F97F8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DA66E-6AD9-47A9-689B-341E5462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402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40E686-131D-9446-E625-6327F2D68E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AB476-1349-AE8F-1437-DEF2AB604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9EAA4-0FFB-18F5-F862-A27F6A9C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0B20C-9C96-7AA0-FC0C-06475B43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BB95E-E506-17B6-B02B-A82D8809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665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77652-7104-75F8-250B-FC325FD9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ACA16-8827-B7EA-F7E7-4BBEECE77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6685-8317-F3C4-7262-CAD40D608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DCC178-92EE-470F-996B-F91361631D9F}" type="datetimeFigureOut">
              <a:rPr lang="en-AU" smtClean="0"/>
              <a:t>1/07/2024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5BA3A-A7A1-A3C9-4C28-C05370DBEA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1C2A8-964C-9DEF-4D46-50EFB137E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7376AF-B46D-411F-A013-0F03A2D258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721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691819-0227-1C0E-D771-6753C8805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1" y="212055"/>
            <a:ext cx="2704156" cy="2697231"/>
          </a:xfrm>
          <a:prstGeom prst="rect">
            <a:avLst/>
          </a:prstGeom>
        </p:spPr>
      </p:pic>
      <p:pic>
        <p:nvPicPr>
          <p:cNvPr id="7" name="Picture 6" descr="A collage of logos&#10;&#10;Description automatically generated">
            <a:extLst>
              <a:ext uri="{FF2B5EF4-FFF2-40B4-BE49-F238E27FC236}">
                <a16:creationId xmlns:a16="http://schemas.microsoft.com/office/drawing/2014/main" id="{3A271162-DAFF-076B-965F-3578F5B5F7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1" b="29450"/>
          <a:stretch/>
        </p:blipFill>
        <p:spPr>
          <a:xfrm>
            <a:off x="3158917" y="212055"/>
            <a:ext cx="1929001" cy="2697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FA7116-DBB3-E2D7-7822-4ACCE8507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447" y="94572"/>
            <a:ext cx="3495675" cy="2476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CD9FE6-ADCF-EA78-30F4-646B7B768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105" y="3091092"/>
            <a:ext cx="3347641" cy="2691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417EDED-0661-62BC-E434-84A4ECE81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24" y="255917"/>
            <a:ext cx="3074585" cy="2315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2B2F2F-0F29-63C7-D328-337CA181D9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2" y="3091092"/>
            <a:ext cx="3148406" cy="25095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8B0CBB-2D6D-7ECE-B361-EC207E66B9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765" t="18745"/>
          <a:stretch/>
        </p:blipFill>
        <p:spPr>
          <a:xfrm>
            <a:off x="6881381" y="3040866"/>
            <a:ext cx="2857500" cy="24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lf Drawing Outlines at GetDrawings | Free download">
            <a:extLst>
              <a:ext uri="{FF2B5EF4-FFF2-40B4-BE49-F238E27FC236}">
                <a16:creationId xmlns:a16="http://schemas.microsoft.com/office/drawing/2014/main" id="{74B66D41-4A63-66B2-26FF-CF4DEB14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237" y="921224"/>
            <a:ext cx="1823027" cy="226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B7467F-FEA9-37EB-4A67-50211B811755}"/>
              </a:ext>
            </a:extLst>
          </p:cNvPr>
          <p:cNvSpPr txBox="1"/>
          <p:nvPr/>
        </p:nvSpPr>
        <p:spPr>
          <a:xfrm>
            <a:off x="289116" y="5815045"/>
            <a:ext cx="4483668" cy="1370841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AU" sz="6600" dirty="0">
                <a:latin typeface="Bernard MT Condensed" panose="02050806060905020404" pitchFamily="18" charset="0"/>
              </a:rPr>
              <a:t>Big</a:t>
            </a:r>
            <a:r>
              <a:rPr lang="en-AU" sz="6600" dirty="0"/>
              <a:t> </a:t>
            </a:r>
          </a:p>
          <a:p>
            <a:pPr algn="ctr"/>
            <a:r>
              <a:rPr lang="en-AU" sz="6600" dirty="0"/>
              <a:t>&amp; </a:t>
            </a:r>
          </a:p>
          <a:p>
            <a:pPr algn="ctr"/>
            <a:r>
              <a:rPr lang="en-AU" sz="6600" dirty="0" err="1">
                <a:latin typeface="Comic Sans MS" panose="030F0702030302020204" pitchFamily="66" charset="0"/>
              </a:rPr>
              <a:t>Pawsome</a:t>
            </a:r>
            <a:endParaRPr lang="en-AU" sz="6600" dirty="0">
              <a:latin typeface="Comic Sans MS" panose="030F0702030302020204" pitchFamily="66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EC604E-0A4C-0A9E-D806-DC793B13129C}"/>
              </a:ext>
            </a:extLst>
          </p:cNvPr>
          <p:cNvGrpSpPr/>
          <p:nvPr/>
        </p:nvGrpSpPr>
        <p:grpSpPr>
          <a:xfrm>
            <a:off x="4772784" y="350223"/>
            <a:ext cx="2383904" cy="3078777"/>
            <a:chOff x="4782020" y="652714"/>
            <a:chExt cx="1760466" cy="22736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7AE232-D29A-88F7-5293-207E1DC95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1947" r="53028"/>
            <a:stretch/>
          </p:blipFill>
          <p:spPr>
            <a:xfrm>
              <a:off x="4782020" y="1789522"/>
              <a:ext cx="1760466" cy="11368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E4AE5ED-EF2B-B1F3-AE7E-A4446D136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095" t="7996" b="50764"/>
            <a:stretch/>
          </p:blipFill>
          <p:spPr>
            <a:xfrm>
              <a:off x="4782020" y="652714"/>
              <a:ext cx="1760466" cy="113680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BF11FB9-73A5-7AE0-1D78-6FFE903659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65" t="18745"/>
          <a:stretch/>
        </p:blipFill>
        <p:spPr>
          <a:xfrm>
            <a:off x="9135196" y="365779"/>
            <a:ext cx="2857500" cy="2492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8261D6-75FA-C356-18AB-42DBA95EAD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2785" y="3533761"/>
            <a:ext cx="2524376" cy="202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4B6A26-69E7-DB39-2C3D-766A79A2FE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499" b="12650"/>
          <a:stretch/>
        </p:blipFill>
        <p:spPr>
          <a:xfrm>
            <a:off x="7415213" y="3439105"/>
            <a:ext cx="3623310" cy="2124056"/>
          </a:xfrm>
          <a:prstGeom prst="rect">
            <a:avLst/>
          </a:prstGeom>
        </p:spPr>
      </p:pic>
      <p:pic>
        <p:nvPicPr>
          <p:cNvPr id="1028" name="Picture 4" descr="Howling Wolf Svg - Howling Wolf Transparent Background - Free ...">
            <a:extLst>
              <a:ext uri="{FF2B5EF4-FFF2-40B4-BE49-F238E27FC236}">
                <a16:creationId xmlns:a16="http://schemas.microsoft.com/office/drawing/2014/main" id="{C167E153-664A-0DF8-5780-1C219C040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9" r="18910"/>
          <a:stretch/>
        </p:blipFill>
        <p:spPr bwMode="auto">
          <a:xfrm>
            <a:off x="7156688" y="391666"/>
            <a:ext cx="1953408" cy="249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83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9D7F2E-0793-A9E8-2CBC-B66B4CA1E1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47"/>
          <a:stretch/>
        </p:blipFill>
        <p:spPr>
          <a:xfrm>
            <a:off x="8176379" y="767952"/>
            <a:ext cx="3495675" cy="2303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21FD89-A132-B36D-593B-9C8830446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380" y="3150042"/>
            <a:ext cx="3495675" cy="2476500"/>
          </a:xfrm>
          <a:prstGeom prst="rect">
            <a:avLst/>
          </a:prstGeom>
        </p:spPr>
      </p:pic>
      <p:pic>
        <p:nvPicPr>
          <p:cNvPr id="2050" name="Picture 2" descr="Paw prints wolf paw print clip art tumundografico - WikiClipArt">
            <a:extLst>
              <a:ext uri="{FF2B5EF4-FFF2-40B4-BE49-F238E27FC236}">
                <a16:creationId xmlns:a16="http://schemas.microsoft.com/office/drawing/2014/main" id="{38450900-E980-EE9D-123B-DD46F9B5B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225" y="472009"/>
            <a:ext cx="2444397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olf paw print short sleeve T-shirt - popbluesky.com in 2021 | Wolf paw ...">
            <a:extLst>
              <a:ext uri="{FF2B5EF4-FFF2-40B4-BE49-F238E27FC236}">
                <a16:creationId xmlns:a16="http://schemas.microsoft.com/office/drawing/2014/main" id="{F4E6D936-6A19-57E2-13AD-67B9A735D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52" y="1710259"/>
            <a:ext cx="2800927" cy="280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91E2F8-3ECF-589F-1945-E1E8E5503B6D}"/>
              </a:ext>
            </a:extLst>
          </p:cNvPr>
          <p:cNvSpPr txBox="1"/>
          <p:nvPr/>
        </p:nvSpPr>
        <p:spPr>
          <a:xfrm>
            <a:off x="597527" y="2157445"/>
            <a:ext cx="3948919" cy="1370841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AU" sz="2800" dirty="0">
                <a:latin typeface="Bernard MT Condensed" panose="02050806060905020404" pitchFamily="18" charset="0"/>
              </a:rPr>
              <a:t>Big</a:t>
            </a:r>
            <a:r>
              <a:rPr lang="en-AU" sz="2800" dirty="0"/>
              <a:t> </a:t>
            </a:r>
          </a:p>
          <a:p>
            <a:pPr algn="ctr"/>
            <a:r>
              <a:rPr lang="en-AU" sz="2800" dirty="0"/>
              <a:t>&amp; </a:t>
            </a:r>
          </a:p>
          <a:p>
            <a:pPr algn="ctr"/>
            <a:r>
              <a:rPr lang="en-AU" sz="2800" dirty="0" err="1">
                <a:latin typeface="Comic Sans MS" panose="030F0702030302020204" pitchFamily="66" charset="0"/>
              </a:rPr>
              <a:t>Pawsome</a:t>
            </a:r>
            <a:endParaRPr lang="en-AU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53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6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Bernard MT Condensed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Boccalatte, Emma</dc:creator>
  <cp:lastModifiedBy>Boccalatte, Emma</cp:lastModifiedBy>
  <cp:revision>1</cp:revision>
  <dcterms:created xsi:type="dcterms:W3CDTF">2024-07-01T05:36:02Z</dcterms:created>
  <dcterms:modified xsi:type="dcterms:W3CDTF">2024-07-02T21:52:55Z</dcterms:modified>
</cp:coreProperties>
</file>