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789232-FF3E-46F0-AA3E-1ABD40437AC1}" v="9" dt="2024-06-21T02:55:10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992" autoAdjust="0"/>
    <p:restoredTop sz="94660"/>
  </p:normalViewPr>
  <p:slideViewPr>
    <p:cSldViewPr snapToGrid="0">
      <p:cViewPr varScale="1">
        <p:scale>
          <a:sx n="85" d="100"/>
          <a:sy n="85" d="100"/>
        </p:scale>
        <p:origin x="7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Novak" userId="5c15b5d92c98257c" providerId="LiveId" clId="{B8789232-FF3E-46F0-AA3E-1ABD40437AC1}"/>
    <pc:docChg chg="undo custSel addSld modSld modMainMaster">
      <pc:chgData name="Chris Novak" userId="5c15b5d92c98257c" providerId="LiveId" clId="{B8789232-FF3E-46F0-AA3E-1ABD40437AC1}" dt="2024-06-21T02:55:15.108" v="70" actId="478"/>
      <pc:docMkLst>
        <pc:docMk/>
      </pc:docMkLst>
      <pc:sldChg chg="addSp delSp modSp mod">
        <pc:chgData name="Chris Novak" userId="5c15b5d92c98257c" providerId="LiveId" clId="{B8789232-FF3E-46F0-AA3E-1ABD40437AC1}" dt="2024-06-21T02:40:09.628" v="51" actId="313"/>
        <pc:sldMkLst>
          <pc:docMk/>
          <pc:sldMk cId="2832498528" sldId="256"/>
        </pc:sldMkLst>
        <pc:spChg chg="mod">
          <ac:chgData name="Chris Novak" userId="5c15b5d92c98257c" providerId="LiveId" clId="{B8789232-FF3E-46F0-AA3E-1ABD40437AC1}" dt="2024-06-21T02:38:59.474" v="8" actId="14100"/>
          <ac:spMkLst>
            <pc:docMk/>
            <pc:sldMk cId="2832498528" sldId="256"/>
            <ac:spMk id="4" creationId="{94FB1127-9CFE-6818-2084-144215810300}"/>
          </ac:spMkLst>
        </pc:spChg>
        <pc:spChg chg="mod">
          <ac:chgData name="Chris Novak" userId="5c15b5d92c98257c" providerId="LiveId" clId="{B8789232-FF3E-46F0-AA3E-1ABD40437AC1}" dt="2024-06-21T02:39:06.159" v="10" actId="1076"/>
          <ac:spMkLst>
            <pc:docMk/>
            <pc:sldMk cId="2832498528" sldId="256"/>
            <ac:spMk id="8" creationId="{AFFBB19E-0CF1-50E0-07B4-D35787F71A50}"/>
          </ac:spMkLst>
        </pc:spChg>
        <pc:spChg chg="mod">
          <ac:chgData name="Chris Novak" userId="5c15b5d92c98257c" providerId="LiveId" clId="{B8789232-FF3E-46F0-AA3E-1ABD40437AC1}" dt="2024-06-21T02:39:28.918" v="14" actId="14100"/>
          <ac:spMkLst>
            <pc:docMk/>
            <pc:sldMk cId="2832498528" sldId="256"/>
            <ac:spMk id="10" creationId="{07BD36B9-D292-33C3-F698-163133C1B24F}"/>
          </ac:spMkLst>
        </pc:spChg>
        <pc:spChg chg="mod">
          <ac:chgData name="Chris Novak" userId="5c15b5d92c98257c" providerId="LiveId" clId="{B8789232-FF3E-46F0-AA3E-1ABD40437AC1}" dt="2024-06-21T02:39:32.925" v="15" actId="1076"/>
          <ac:spMkLst>
            <pc:docMk/>
            <pc:sldMk cId="2832498528" sldId="256"/>
            <ac:spMk id="72" creationId="{F51C0DDE-2524-5837-0238-83FC4563A4F0}"/>
          </ac:spMkLst>
        </pc:spChg>
        <pc:spChg chg="mod">
          <ac:chgData name="Chris Novak" userId="5c15b5d92c98257c" providerId="LiveId" clId="{B8789232-FF3E-46F0-AA3E-1ABD40437AC1}" dt="2024-06-21T02:38:33.124" v="1" actId="571"/>
          <ac:spMkLst>
            <pc:docMk/>
            <pc:sldMk cId="2832498528" sldId="256"/>
            <ac:spMk id="123" creationId="{A5A6F6B0-38DA-0977-1641-D8056A3EF9E6}"/>
          </ac:spMkLst>
        </pc:spChg>
        <pc:spChg chg="mod">
          <ac:chgData name="Chris Novak" userId="5c15b5d92c98257c" providerId="LiveId" clId="{B8789232-FF3E-46F0-AA3E-1ABD40437AC1}" dt="2024-06-21T02:38:33.124" v="1" actId="571"/>
          <ac:spMkLst>
            <pc:docMk/>
            <pc:sldMk cId="2832498528" sldId="256"/>
            <ac:spMk id="124" creationId="{F837CF72-C93F-30B6-A8AA-063192AD7E9E}"/>
          </ac:spMkLst>
        </pc:spChg>
        <pc:spChg chg="mod">
          <ac:chgData name="Chris Novak" userId="5c15b5d92c98257c" providerId="LiveId" clId="{B8789232-FF3E-46F0-AA3E-1ABD40437AC1}" dt="2024-06-21T02:38:33.124" v="1" actId="571"/>
          <ac:spMkLst>
            <pc:docMk/>
            <pc:sldMk cId="2832498528" sldId="256"/>
            <ac:spMk id="125" creationId="{62FA49D2-8264-3DAF-B349-7E29FAC2FFC0}"/>
          </ac:spMkLst>
        </pc:spChg>
        <pc:spChg chg="mod">
          <ac:chgData name="Chris Novak" userId="5c15b5d92c98257c" providerId="LiveId" clId="{B8789232-FF3E-46F0-AA3E-1ABD40437AC1}" dt="2024-06-21T02:38:33.124" v="1" actId="571"/>
          <ac:spMkLst>
            <pc:docMk/>
            <pc:sldMk cId="2832498528" sldId="256"/>
            <ac:spMk id="126" creationId="{2402975C-3D59-9E37-67ED-C9FDEE559A2F}"/>
          </ac:spMkLst>
        </pc:spChg>
        <pc:spChg chg="add mod ord">
          <ac:chgData name="Chris Novak" userId="5c15b5d92c98257c" providerId="LiveId" clId="{B8789232-FF3E-46F0-AA3E-1ABD40437AC1}" dt="2024-06-21T02:40:05.758" v="50" actId="14100"/>
          <ac:spMkLst>
            <pc:docMk/>
            <pc:sldMk cId="2832498528" sldId="256"/>
            <ac:spMk id="127" creationId="{AF618443-AEE8-DB1C-61F2-63D34670BE79}"/>
          </ac:spMkLst>
        </pc:spChg>
        <pc:spChg chg="add mod">
          <ac:chgData name="Chris Novak" userId="5c15b5d92c98257c" providerId="LiveId" clId="{B8789232-FF3E-46F0-AA3E-1ABD40437AC1}" dt="2024-06-21T02:40:09.628" v="51" actId="313"/>
          <ac:spMkLst>
            <pc:docMk/>
            <pc:sldMk cId="2832498528" sldId="256"/>
            <ac:spMk id="136" creationId="{26ADE33C-EBE8-C5F1-C80B-593DEBA8FE16}"/>
          </ac:spMkLst>
        </pc:spChg>
        <pc:grpChg chg="mod">
          <ac:chgData name="Chris Novak" userId="5c15b5d92c98257c" providerId="LiveId" clId="{B8789232-FF3E-46F0-AA3E-1ABD40437AC1}" dt="2024-06-21T02:39:24.318" v="12" actId="14100"/>
          <ac:grpSpMkLst>
            <pc:docMk/>
            <pc:sldMk cId="2832498528" sldId="256"/>
            <ac:grpSpMk id="103" creationId="{7D02A680-93A6-90F2-6C77-D0C5DBD6E4BC}"/>
          </ac:grpSpMkLst>
        </pc:grpChg>
        <pc:grpChg chg="add del mod">
          <ac:chgData name="Chris Novak" userId="5c15b5d92c98257c" providerId="LiveId" clId="{B8789232-FF3E-46F0-AA3E-1ABD40437AC1}" dt="2024-06-21T02:38:34.300" v="2" actId="478"/>
          <ac:grpSpMkLst>
            <pc:docMk/>
            <pc:sldMk cId="2832498528" sldId="256"/>
            <ac:grpSpMk id="120" creationId="{949AF51A-8B39-623E-4BFA-18B1445AC255}"/>
          </ac:grpSpMkLst>
        </pc:grpChg>
        <pc:grpChg chg="mod">
          <ac:chgData name="Chris Novak" userId="5c15b5d92c98257c" providerId="LiveId" clId="{B8789232-FF3E-46F0-AA3E-1ABD40437AC1}" dt="2024-06-21T02:38:33.124" v="1" actId="571"/>
          <ac:grpSpMkLst>
            <pc:docMk/>
            <pc:sldMk cId="2832498528" sldId="256"/>
            <ac:grpSpMk id="121" creationId="{2BE79C66-745F-77C9-D051-AB761BC3462A}"/>
          </ac:grpSpMkLst>
        </pc:grpChg>
        <pc:picChg chg="mod">
          <ac:chgData name="Chris Novak" userId="5c15b5d92c98257c" providerId="LiveId" clId="{B8789232-FF3E-46F0-AA3E-1ABD40437AC1}" dt="2024-06-21T02:38:27.759" v="0" actId="1076"/>
          <ac:picMkLst>
            <pc:docMk/>
            <pc:sldMk cId="2832498528" sldId="256"/>
            <ac:picMk id="17" creationId="{9843E458-969E-F33B-70BE-4CA095F7E5CB}"/>
          </ac:picMkLst>
        </pc:picChg>
        <pc:cxnChg chg="mod">
          <ac:chgData name="Chris Novak" userId="5c15b5d92c98257c" providerId="LiveId" clId="{B8789232-FF3E-46F0-AA3E-1ABD40437AC1}" dt="2024-06-21T02:39:32.925" v="15" actId="1076"/>
          <ac:cxnSpMkLst>
            <pc:docMk/>
            <pc:sldMk cId="2832498528" sldId="256"/>
            <ac:cxnSpMk id="36" creationId="{8488AA65-A8CF-CCE3-4E18-4AE13E23432E}"/>
          </ac:cxnSpMkLst>
        </pc:cxnChg>
        <pc:cxnChg chg="mod">
          <ac:chgData name="Chris Novak" userId="5c15b5d92c98257c" providerId="LiveId" clId="{B8789232-FF3E-46F0-AA3E-1ABD40437AC1}" dt="2024-06-21T02:39:32.925" v="15" actId="1076"/>
          <ac:cxnSpMkLst>
            <pc:docMk/>
            <pc:sldMk cId="2832498528" sldId="256"/>
            <ac:cxnSpMk id="65" creationId="{956A4F3D-5105-CCF8-7276-B60E057A12E6}"/>
          </ac:cxnSpMkLst>
        </pc:cxnChg>
        <pc:cxnChg chg="mod">
          <ac:chgData name="Chris Novak" userId="5c15b5d92c98257c" providerId="LiveId" clId="{B8789232-FF3E-46F0-AA3E-1ABD40437AC1}" dt="2024-06-21T02:39:06.159" v="10" actId="1076"/>
          <ac:cxnSpMkLst>
            <pc:docMk/>
            <pc:sldMk cId="2832498528" sldId="256"/>
            <ac:cxnSpMk id="85" creationId="{9BB6DC7C-3515-F741-ADED-04D9A215A2C0}"/>
          </ac:cxnSpMkLst>
        </pc:cxnChg>
        <pc:cxnChg chg="mod">
          <ac:chgData name="Chris Novak" userId="5c15b5d92c98257c" providerId="LiveId" clId="{B8789232-FF3E-46F0-AA3E-1ABD40437AC1}" dt="2024-06-21T02:38:34.300" v="2" actId="478"/>
          <ac:cxnSpMkLst>
            <pc:docMk/>
            <pc:sldMk cId="2832498528" sldId="256"/>
            <ac:cxnSpMk id="122" creationId="{7198D18A-3DC5-6930-F24C-E9C786E11730}"/>
          </ac:cxnSpMkLst>
        </pc:cxnChg>
      </pc:sldChg>
      <pc:sldChg chg="new">
        <pc:chgData name="Chris Novak" userId="5c15b5d92c98257c" providerId="LiveId" clId="{B8789232-FF3E-46F0-AA3E-1ABD40437AC1}" dt="2024-06-21T02:54:27.265" v="60" actId="680"/>
        <pc:sldMkLst>
          <pc:docMk/>
          <pc:sldMk cId="33600255" sldId="257"/>
        </pc:sldMkLst>
      </pc:sldChg>
      <pc:sldMasterChg chg="delSp modSp mod modSldLayout">
        <pc:chgData name="Chris Novak" userId="5c15b5d92c98257c" providerId="LiveId" clId="{B8789232-FF3E-46F0-AA3E-1ABD40437AC1}" dt="2024-06-21T02:55:15.108" v="70" actId="478"/>
        <pc:sldMasterMkLst>
          <pc:docMk/>
          <pc:sldMasterMk cId="1052527510" sldId="2147483648"/>
        </pc:sldMasterMkLst>
        <pc:spChg chg="del">
          <ac:chgData name="Chris Novak" userId="5c15b5d92c98257c" providerId="LiveId" clId="{B8789232-FF3E-46F0-AA3E-1ABD40437AC1}" dt="2024-06-21T02:54:47.717" v="61" actId="478"/>
          <ac:spMkLst>
            <pc:docMk/>
            <pc:sldMasterMk cId="1052527510" sldId="2147483648"/>
            <ac:spMk id="2" creationId="{F4263ACA-B5E0-C3F4-F1A7-ADF3C20E0828}"/>
          </ac:spMkLst>
        </pc:spChg>
        <pc:spChg chg="del">
          <ac:chgData name="Chris Novak" userId="5c15b5d92c98257c" providerId="LiveId" clId="{B8789232-FF3E-46F0-AA3E-1ABD40437AC1}" dt="2024-06-21T02:54:49.168" v="62" actId="478"/>
          <ac:spMkLst>
            <pc:docMk/>
            <pc:sldMasterMk cId="1052527510" sldId="2147483648"/>
            <ac:spMk id="3" creationId="{8A4646A1-6D5C-D2CA-C0DE-E31208815B45}"/>
          </ac:spMkLst>
        </pc:spChg>
        <pc:spChg chg="del mod">
          <ac:chgData name="Chris Novak" userId="5c15b5d92c98257c" providerId="LiveId" clId="{B8789232-FF3E-46F0-AA3E-1ABD40437AC1}" dt="2024-06-21T02:54:50.514" v="64" actId="478"/>
          <ac:spMkLst>
            <pc:docMk/>
            <pc:sldMasterMk cId="1052527510" sldId="2147483648"/>
            <ac:spMk id="4" creationId="{DB897FD8-87FC-5099-C7AC-58E28AF6CEC0}"/>
          </ac:spMkLst>
        </pc:spChg>
        <pc:spChg chg="del">
          <ac:chgData name="Chris Novak" userId="5c15b5d92c98257c" providerId="LiveId" clId="{B8789232-FF3E-46F0-AA3E-1ABD40437AC1}" dt="2024-06-21T02:54:53.889" v="66" actId="478"/>
          <ac:spMkLst>
            <pc:docMk/>
            <pc:sldMasterMk cId="1052527510" sldId="2147483648"/>
            <ac:spMk id="5" creationId="{58E81127-1DF3-F4FF-D44E-7B1AAE1C6173}"/>
          </ac:spMkLst>
        </pc:spChg>
        <pc:spChg chg="del">
          <ac:chgData name="Chris Novak" userId="5c15b5d92c98257c" providerId="LiveId" clId="{B8789232-FF3E-46F0-AA3E-1ABD40437AC1}" dt="2024-06-21T02:54:52.349" v="65" actId="478"/>
          <ac:spMkLst>
            <pc:docMk/>
            <pc:sldMasterMk cId="1052527510" sldId="2147483648"/>
            <ac:spMk id="6" creationId="{7C01C6A4-9197-6BC2-04B5-99F0C1A365A4}"/>
          </ac:spMkLst>
        </pc:spChg>
        <pc:sldLayoutChg chg="addSp delSp modSp mod">
          <pc:chgData name="Chris Novak" userId="5c15b5d92c98257c" providerId="LiveId" clId="{B8789232-FF3E-46F0-AA3E-1ABD40437AC1}" dt="2024-06-21T02:55:15.108" v="70" actId="478"/>
          <pc:sldLayoutMkLst>
            <pc:docMk/>
            <pc:sldMasterMk cId="1052527510" sldId="2147483648"/>
            <pc:sldLayoutMk cId="2327581651" sldId="2147483649"/>
          </pc:sldLayoutMkLst>
          <pc:spChg chg="del">
            <ac:chgData name="Chris Novak" userId="5c15b5d92c98257c" providerId="LiveId" clId="{B8789232-FF3E-46F0-AA3E-1ABD40437AC1}" dt="2024-06-21T02:45:06.535" v="52" actId="478"/>
            <ac:spMkLst>
              <pc:docMk/>
              <pc:sldMasterMk cId="1052527510" sldId="2147483648"/>
              <pc:sldLayoutMk cId="2327581651" sldId="2147483649"/>
              <ac:spMk id="2" creationId="{4BA9DE17-AE29-EFE0-1D8E-E26A52526C19}"/>
            </ac:spMkLst>
          </pc:spChg>
          <pc:spChg chg="del">
            <ac:chgData name="Chris Novak" userId="5c15b5d92c98257c" providerId="LiveId" clId="{B8789232-FF3E-46F0-AA3E-1ABD40437AC1}" dt="2024-06-21T02:45:07.698" v="53" actId="478"/>
            <ac:spMkLst>
              <pc:docMk/>
              <pc:sldMasterMk cId="1052527510" sldId="2147483648"/>
              <pc:sldLayoutMk cId="2327581651" sldId="2147483649"/>
              <ac:spMk id="3" creationId="{FA8A8950-DD0C-1A5C-BA2D-B395F5C07E12}"/>
            </ac:spMkLst>
          </pc:spChg>
          <pc:spChg chg="del">
            <ac:chgData name="Chris Novak" userId="5c15b5d92c98257c" providerId="LiveId" clId="{B8789232-FF3E-46F0-AA3E-1ABD40437AC1}" dt="2024-06-21T02:45:15.533" v="56" actId="478"/>
            <ac:spMkLst>
              <pc:docMk/>
              <pc:sldMasterMk cId="1052527510" sldId="2147483648"/>
              <pc:sldLayoutMk cId="2327581651" sldId="2147483649"/>
              <ac:spMk id="4" creationId="{A2961243-78E9-6DD3-3E18-0187BED076F8}"/>
            </ac:spMkLst>
          </pc:spChg>
          <pc:spChg chg="del">
            <ac:chgData name="Chris Novak" userId="5c15b5d92c98257c" providerId="LiveId" clId="{B8789232-FF3E-46F0-AA3E-1ABD40437AC1}" dt="2024-06-21T02:45:12.456" v="54" actId="478"/>
            <ac:spMkLst>
              <pc:docMk/>
              <pc:sldMasterMk cId="1052527510" sldId="2147483648"/>
              <pc:sldLayoutMk cId="2327581651" sldId="2147483649"/>
              <ac:spMk id="5" creationId="{A93C31FD-F4B8-D4EE-7A1A-754C191575AC}"/>
            </ac:spMkLst>
          </pc:spChg>
          <pc:spChg chg="del">
            <ac:chgData name="Chris Novak" userId="5c15b5d92c98257c" providerId="LiveId" clId="{B8789232-FF3E-46F0-AA3E-1ABD40437AC1}" dt="2024-06-21T02:45:14.087" v="55" actId="478"/>
            <ac:spMkLst>
              <pc:docMk/>
              <pc:sldMasterMk cId="1052527510" sldId="2147483648"/>
              <pc:sldLayoutMk cId="2327581651" sldId="2147483649"/>
              <ac:spMk id="6" creationId="{5E0E6DD2-7907-89B6-C437-48A1BCD7E3F2}"/>
            </ac:spMkLst>
          </pc:spChg>
          <pc:spChg chg="add del mod">
            <ac:chgData name="Chris Novak" userId="5c15b5d92c98257c" providerId="LiveId" clId="{B8789232-FF3E-46F0-AA3E-1ABD40437AC1}" dt="2024-06-21T02:54:59.560" v="67" actId="21"/>
            <ac:spMkLst>
              <pc:docMk/>
              <pc:sldMasterMk cId="1052527510" sldId="2147483648"/>
              <pc:sldLayoutMk cId="2327581651" sldId="2147483649"/>
              <ac:spMk id="8" creationId="{9B25961D-8805-E2C1-6F39-E8B220DE8298}"/>
            </ac:spMkLst>
          </pc:spChg>
          <pc:spChg chg="add del mod">
            <ac:chgData name="Chris Novak" userId="5c15b5d92c98257c" providerId="LiveId" clId="{B8789232-FF3E-46F0-AA3E-1ABD40437AC1}" dt="2024-06-21T02:55:15.108" v="70" actId="478"/>
            <ac:spMkLst>
              <pc:docMk/>
              <pc:sldMasterMk cId="1052527510" sldId="2147483648"/>
              <pc:sldLayoutMk cId="2327581651" sldId="2147483649"/>
              <ac:spMk id="9" creationId="{276D5026-AABA-6D09-8B1F-E90FA4034FEB}"/>
            </ac:spMkLst>
          </pc:spChg>
          <pc:picChg chg="add del mod">
            <ac:chgData name="Chris Novak" userId="5c15b5d92c98257c" providerId="LiveId" clId="{B8789232-FF3E-46F0-AA3E-1ABD40437AC1}" dt="2024-06-21T02:54:17.487" v="58" actId="478"/>
            <ac:picMkLst>
              <pc:docMk/>
              <pc:sldMasterMk cId="1052527510" sldId="2147483648"/>
              <pc:sldLayoutMk cId="2327581651" sldId="2147483649"/>
              <ac:picMk id="7" creationId="{3D0691F9-E418-E620-DE5C-73425FFC808A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76D5026-AABA-6D09-8B1F-E90FA4034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5810253"/>
            <a:ext cx="12192000" cy="104774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758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961A-9AF9-8F77-DD05-CE013695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C577D-1B56-7925-E5C6-5E2D616AC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844B7-9CE6-748F-D90E-9C5FB2B0A2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DC349-2458-BCCF-1FF1-22C256B33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8224F-249D-16E3-4396-EF1D4C75E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1242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8B78-3D71-167B-5449-BB2D1447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2E1EF-E26A-752D-7830-854B89AAE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960E9-D832-9F66-93C5-17C3226F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2A74F-ACCD-E38D-0FB2-3C022B0E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013BE-6B00-FFB2-B85B-296F2CCF4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8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D2A1F-F2E7-7B30-3B3F-4083C853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0446C-2C65-B15B-2891-40A5F82928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8937CF-D67C-1B85-9F21-18166D22F5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0F99B-6446-86C7-20EE-1EA0811EE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C3710A-1DE6-EB78-0B93-4724B472C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708E4-0B20-3091-59DF-29CA5CFF0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9712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72BC-834C-CD13-CCE7-A96CD48A0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DB1A4-59AA-DA5A-FF82-CFEB21F1A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41C690-EBA7-3679-EF77-A5905108D3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44B5B-416C-F92E-ED9C-DB7A2EC44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A15783-99A6-0DA2-162B-D866682B6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BDA7AC-A3FE-60E5-2CC7-6DE29C1F8E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48EF37-4CAC-FD55-2A57-51CD4A49E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E2BBE0-B1B1-14D9-BE39-85BB6B404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016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77B9F-9021-BE44-5B8E-B5246A4B8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AAE99F-7591-F592-41C4-E591D58D0E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2D9F04-6A71-9BE8-5EF3-08D589F4F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79382B-0E04-57F2-E0E2-8381B3B9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1724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46C994-8A8D-6FE4-A390-81520EBD6B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CA2A69-7685-3045-43FA-A9809C82F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7E29F-DBAC-2F08-44C7-466D518BB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678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F62F8-16E4-C3BB-A8F2-54A4A1C0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9E70F-2C41-757D-6962-7B8F519ECB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5C006-16DD-5411-41F9-426C6EDC9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FFD4CE-6888-B47D-17E9-9A4AE31C4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666EB-E7E5-93FA-BE48-6C6203269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CAB7F-2BAF-17F5-F564-39F8865D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153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CE08-965B-783A-0073-C444F23D4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058150-2624-9DD7-14EE-F40A9EF56E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F1D6F-2E82-C9DD-F589-0749E27A2A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1FC11-898B-32CD-5EEC-9D520016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CE5FCD-8798-2C75-13C1-E09E8F0EF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63EA4-1BA1-5A7D-20F7-A44D2D266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639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95D34-64A6-B8CB-6BB2-61F615517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3F491-72C6-FABC-E095-244B855AA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480EC-0417-0EC6-6864-53D0FDAE2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7AF6E-6D0C-9615-02BE-63132367F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2334-E0A2-FD16-D18B-98A3DE4F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2797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0B775B-1F45-2E74-BB1B-356A99107A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26352-F32D-91BE-4069-7495CCDD2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390B7-063C-7344-A221-833B751F5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81399"/>
            <a:ext cx="2743200" cy="365125"/>
          </a:xfrm>
          <a:prstGeom prst="rect">
            <a:avLst/>
          </a:prstGeom>
        </p:spPr>
        <p:txBody>
          <a:bodyPr/>
          <a:lstStyle/>
          <a:p>
            <a:fld id="{2E227A36-DFE8-4372-BD3D-2A135125724D}" type="datetimeFigureOut">
              <a:rPr lang="en-CA" smtClean="0"/>
              <a:t>2024-06-21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B795A-B16A-C5A5-CFE5-4D120EA39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9F566-3272-E8EB-F438-B2455E13B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BB948E-BC58-47CE-9C13-02FE94E9B28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579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52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26">
            <a:extLst>
              <a:ext uri="{FF2B5EF4-FFF2-40B4-BE49-F238E27FC236}">
                <a16:creationId xmlns:a16="http://schemas.microsoft.com/office/drawing/2014/main" id="{AF618443-AEE8-DB1C-61F2-63D34670BE79}"/>
              </a:ext>
            </a:extLst>
          </p:cNvPr>
          <p:cNvSpPr/>
          <p:nvPr/>
        </p:nvSpPr>
        <p:spPr>
          <a:xfrm>
            <a:off x="7077088" y="488710"/>
            <a:ext cx="5056682" cy="552984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CD75B12-8774-4CDD-42F2-80F96DE50B4A}"/>
              </a:ext>
            </a:extLst>
          </p:cNvPr>
          <p:cNvSpPr/>
          <p:nvPr/>
        </p:nvSpPr>
        <p:spPr>
          <a:xfrm>
            <a:off x="201568" y="372881"/>
            <a:ext cx="2729516" cy="5758281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076CEE-BBF9-B40C-29AB-F3F7E6AAA3BB}"/>
              </a:ext>
            </a:extLst>
          </p:cNvPr>
          <p:cNvSpPr/>
          <p:nvPr/>
        </p:nvSpPr>
        <p:spPr>
          <a:xfrm>
            <a:off x="519271" y="994718"/>
            <a:ext cx="2069835" cy="6981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Ore Accounting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DE51DF-74C3-C239-CDC4-3E1F1627358D}"/>
              </a:ext>
            </a:extLst>
          </p:cNvPr>
          <p:cNvSpPr/>
          <p:nvPr/>
        </p:nvSpPr>
        <p:spPr>
          <a:xfrm>
            <a:off x="516314" y="1785553"/>
            <a:ext cx="2072793" cy="6363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Mobile Asset</a:t>
            </a:r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A8A7A-EFE9-15C7-1DA5-2A9B62F2A315}"/>
              </a:ext>
            </a:extLst>
          </p:cNvPr>
          <p:cNvSpPr/>
          <p:nvPr/>
        </p:nvSpPr>
        <p:spPr>
          <a:xfrm>
            <a:off x="516315" y="2514605"/>
            <a:ext cx="2072793" cy="7475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Fixed Asset</a:t>
            </a:r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9242E9-E826-D481-A04A-00AC9B8B9992}"/>
              </a:ext>
            </a:extLst>
          </p:cNvPr>
          <p:cNvSpPr/>
          <p:nvPr/>
        </p:nvSpPr>
        <p:spPr>
          <a:xfrm>
            <a:off x="516314" y="3354864"/>
            <a:ext cx="2072792" cy="5622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Plant Operations</a:t>
            </a:r>
            <a:endParaRPr lang="en-CA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843E458-969E-F33B-70BE-4CA095F7E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58" t="20500" r="25351" b="1120"/>
          <a:stretch/>
        </p:blipFill>
        <p:spPr>
          <a:xfrm>
            <a:off x="7257215" y="1283157"/>
            <a:ext cx="4827652" cy="393772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ADEFC6F-EE15-6701-1AF3-6C9346310912}"/>
              </a:ext>
            </a:extLst>
          </p:cNvPr>
          <p:cNvSpPr/>
          <p:nvPr/>
        </p:nvSpPr>
        <p:spPr>
          <a:xfrm>
            <a:off x="516314" y="4009771"/>
            <a:ext cx="2072792" cy="8526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Metals Production</a:t>
            </a:r>
            <a:endParaRPr lang="en-CA" dirty="0"/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8488AA65-A8CF-CCE3-4E18-4AE13E23432E}"/>
              </a:ext>
            </a:extLst>
          </p:cNvPr>
          <p:cNvCxnSpPr>
            <a:cxnSpLocks/>
            <a:stCxn id="31" idx="3"/>
            <a:endCxn id="72" idx="1"/>
          </p:cNvCxnSpPr>
          <p:nvPr/>
        </p:nvCxnSpPr>
        <p:spPr>
          <a:xfrm flipV="1">
            <a:off x="2931084" y="3230884"/>
            <a:ext cx="597069" cy="21138"/>
          </a:xfrm>
          <a:prstGeom prst="bentConnector3">
            <a:avLst/>
          </a:prstGeom>
          <a:ln w="952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618A02C-50A5-D499-F5A4-901E7CE26342}"/>
              </a:ext>
            </a:extLst>
          </p:cNvPr>
          <p:cNvSpPr txBox="1"/>
          <p:nvPr/>
        </p:nvSpPr>
        <p:spPr>
          <a:xfrm>
            <a:off x="786919" y="488710"/>
            <a:ext cx="2144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Sources</a:t>
            </a:r>
            <a:endParaRPr lang="en-CA" b="1" dirty="0"/>
          </a:p>
        </p:txBody>
      </p: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956A4F3D-5105-CCF8-7276-B60E057A12E6}"/>
              </a:ext>
            </a:extLst>
          </p:cNvPr>
          <p:cNvCxnSpPr>
            <a:cxnSpLocks/>
            <a:stCxn id="72" idx="3"/>
            <a:endCxn id="17" idx="1"/>
          </p:cNvCxnSpPr>
          <p:nvPr/>
        </p:nvCxnSpPr>
        <p:spPr>
          <a:xfrm>
            <a:off x="6458456" y="3230884"/>
            <a:ext cx="798759" cy="21137"/>
          </a:xfrm>
          <a:prstGeom prst="bentConnector3">
            <a:avLst/>
          </a:prstGeom>
          <a:ln w="952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3688721B-2719-E868-552A-6E0976FFC381}"/>
              </a:ext>
            </a:extLst>
          </p:cNvPr>
          <p:cNvSpPr/>
          <p:nvPr/>
        </p:nvSpPr>
        <p:spPr>
          <a:xfrm>
            <a:off x="479059" y="4957197"/>
            <a:ext cx="2072792" cy="85262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Financial</a:t>
            </a:r>
            <a:endParaRPr lang="en-CA" dirty="0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D02A680-93A6-90F2-6C77-D0C5DBD6E4BC}"/>
              </a:ext>
            </a:extLst>
          </p:cNvPr>
          <p:cNvGrpSpPr/>
          <p:nvPr/>
        </p:nvGrpSpPr>
        <p:grpSpPr>
          <a:xfrm>
            <a:off x="3528153" y="351743"/>
            <a:ext cx="2930303" cy="5758281"/>
            <a:chOff x="3950609" y="351744"/>
            <a:chExt cx="3155429" cy="575828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BC1D8750-206B-23A2-ABA0-DADA72E91F5D}"/>
                </a:ext>
              </a:extLst>
            </p:cNvPr>
            <p:cNvGrpSpPr/>
            <p:nvPr/>
          </p:nvGrpSpPr>
          <p:grpSpPr>
            <a:xfrm>
              <a:off x="3950609" y="351744"/>
              <a:ext cx="3155429" cy="5758281"/>
              <a:chOff x="3448896" y="420154"/>
              <a:chExt cx="3155429" cy="5952965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F51C0DDE-2524-5837-0238-83FC4563A4F0}"/>
                  </a:ext>
                </a:extLst>
              </p:cNvPr>
              <p:cNvSpPr/>
              <p:nvPr/>
            </p:nvSpPr>
            <p:spPr>
              <a:xfrm>
                <a:off x="3448896" y="420154"/>
                <a:ext cx="3155429" cy="595296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4FB1127-9CFE-6818-2084-144215810300}"/>
                  </a:ext>
                </a:extLst>
              </p:cNvPr>
              <p:cNvSpPr/>
              <p:nvPr/>
            </p:nvSpPr>
            <p:spPr>
              <a:xfrm>
                <a:off x="3657140" y="1474455"/>
                <a:ext cx="911554" cy="334922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dirty="0"/>
                  <a:t>Centric Enterprise</a:t>
                </a:r>
                <a:endParaRPr lang="en-CA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FFBB19E-0CF1-50E0-07B4-D35787F71A50}"/>
                  </a:ext>
                </a:extLst>
              </p:cNvPr>
              <p:cNvSpPr/>
              <p:nvPr/>
            </p:nvSpPr>
            <p:spPr>
              <a:xfrm>
                <a:off x="5026611" y="1520440"/>
                <a:ext cx="911554" cy="3303237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dirty="0"/>
                  <a:t>Centric Analytics</a:t>
                </a:r>
                <a:endParaRPr lang="en-CA" dirty="0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7BD36B9-D292-33C3-F698-163133C1B24F}"/>
                  </a:ext>
                </a:extLst>
              </p:cNvPr>
              <p:cNvSpPr/>
              <p:nvPr/>
            </p:nvSpPr>
            <p:spPr>
              <a:xfrm rot="5400000">
                <a:off x="4332050" y="4253613"/>
                <a:ext cx="861743" cy="2350484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en-US" dirty="0"/>
                  <a:t>Simulation</a:t>
                </a:r>
                <a:endParaRPr lang="en-CA" dirty="0"/>
              </a:p>
            </p:txBody>
          </p:sp>
        </p:grpSp>
        <p:cxnSp>
          <p:nvCxnSpPr>
            <p:cNvPr id="85" name="Connector: Elbow 84">
              <a:extLst>
                <a:ext uri="{FF2B5EF4-FFF2-40B4-BE49-F238E27FC236}">
                  <a16:creationId xmlns:a16="http://schemas.microsoft.com/office/drawing/2014/main" id="{9BB6DC7C-3515-F741-ADED-04D9A215A2C0}"/>
                </a:ext>
              </a:extLst>
            </p:cNvPr>
            <p:cNvCxnSpPr>
              <a:cxnSpLocks/>
              <a:stCxn id="4" idx="3"/>
              <a:endCxn id="8" idx="1"/>
            </p:cNvCxnSpPr>
            <p:nvPr/>
          </p:nvCxnSpPr>
          <p:spPr>
            <a:xfrm>
              <a:off x="5070407" y="2991410"/>
              <a:ext cx="457917" cy="22241"/>
            </a:xfrm>
            <a:prstGeom prst="bentConnector3">
              <a:avLst/>
            </a:prstGeom>
            <a:ln w="952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94CCF3B4-8F66-F480-8F1B-54A2C1D34807}"/>
              </a:ext>
            </a:extLst>
          </p:cNvPr>
          <p:cNvSpPr txBox="1"/>
          <p:nvPr/>
        </p:nvSpPr>
        <p:spPr>
          <a:xfrm>
            <a:off x="4162494" y="488710"/>
            <a:ext cx="2144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Data Management and Simulation</a:t>
            </a:r>
            <a:endParaRPr lang="en-CA" b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6ADE33C-EBE8-C5F1-C80B-593DEBA8FE16}"/>
              </a:ext>
            </a:extLst>
          </p:cNvPr>
          <p:cNvSpPr txBox="1"/>
          <p:nvPr/>
        </p:nvSpPr>
        <p:spPr>
          <a:xfrm>
            <a:off x="8518525" y="488710"/>
            <a:ext cx="2144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Visualization and Analytics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2832498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3169-CE18-49B8-C452-84A083391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8AD6C-5BB2-B8BE-6601-D5CDA731C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00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25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Novak</dc:creator>
  <cp:lastModifiedBy>Chris Novak</cp:lastModifiedBy>
  <cp:revision>1</cp:revision>
  <dcterms:created xsi:type="dcterms:W3CDTF">2024-06-21T01:29:37Z</dcterms:created>
  <dcterms:modified xsi:type="dcterms:W3CDTF">2024-06-21T02:55:15Z</dcterms:modified>
</cp:coreProperties>
</file>