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79" r:id="rId2"/>
    <p:sldId id="970" r:id="rId3"/>
    <p:sldId id="1030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liam Shields" initials="WS" lastIdx="30" clrIdx="0">
    <p:extLst>
      <p:ext uri="{19B8F6BF-5375-455C-9EA6-DF929625EA0E}">
        <p15:presenceInfo xmlns:p15="http://schemas.microsoft.com/office/powerpoint/2012/main" userId="7aeeec8ea00ad90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D6FF"/>
    <a:srgbClr val="61B1D6"/>
    <a:srgbClr val="3F66B1"/>
    <a:srgbClr val="2D55CF"/>
    <a:srgbClr val="00A54B"/>
    <a:srgbClr val="FF9300"/>
    <a:srgbClr val="365695"/>
    <a:srgbClr val="23429D"/>
    <a:srgbClr val="3C61A9"/>
    <a:srgbClr val="1E3C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749" autoAdjust="0"/>
    <p:restoredTop sz="96190" autoAdjust="0"/>
  </p:normalViewPr>
  <p:slideViewPr>
    <p:cSldViewPr snapToGrid="0">
      <p:cViewPr varScale="1">
        <p:scale>
          <a:sx n="124" d="100"/>
          <a:sy n="124" d="100"/>
        </p:scale>
        <p:origin x="824" y="168"/>
      </p:cViewPr>
      <p:guideLst/>
    </p:cSldViewPr>
  </p:slideViewPr>
  <p:outlineViewPr>
    <p:cViewPr>
      <p:scale>
        <a:sx n="33" d="100"/>
        <a:sy n="33" d="100"/>
      </p:scale>
      <p:origin x="0" y="-1510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C6ED1E-3CA4-4EFE-B360-66A424E020FD}" type="datetimeFigureOut">
              <a:rPr lang="en-US" smtClean="0"/>
              <a:t>5/28/24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257221-1CBC-4F90-BEFA-EB56C0EC0D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048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79B8736-3642-4D4A-8BC7-C92252F63C05}"/>
              </a:ext>
            </a:extLst>
          </p:cNvPr>
          <p:cNvSpPr/>
          <p:nvPr userDrawn="1"/>
        </p:nvSpPr>
        <p:spPr bwMode="auto">
          <a:xfrm>
            <a:off x="0" y="0"/>
            <a:ext cx="9144000" cy="6854554"/>
          </a:xfrm>
          <a:prstGeom prst="rect">
            <a:avLst/>
          </a:prstGeom>
          <a:noFill/>
          <a:ln w="12700" cap="flat" cmpd="sng" algn="ctr">
            <a:solidFill>
              <a:srgbClr val="0057A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endParaRPr lang="en-US" sz="4950" b="1" dirty="0">
              <a:solidFill>
                <a:schemeClr val="bg1"/>
              </a:solidFill>
              <a:latin typeface="Alte DIN 1451 Mittelschrift gep" panose="020B0603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BCED1B-7EA2-4CE2-9E17-DC2793E6C084}"/>
              </a:ext>
            </a:extLst>
          </p:cNvPr>
          <p:cNvSpPr/>
          <p:nvPr userDrawn="1"/>
        </p:nvSpPr>
        <p:spPr>
          <a:xfrm>
            <a:off x="0" y="1729674"/>
            <a:ext cx="9144000" cy="260209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B3B3B3"/>
                </a:solidFill>
                <a:effectLst/>
                <a:latin typeface="Swis721 Ex BT" panose="020B0605020202020204" pitchFamily="34" charset="0"/>
              </a:rPr>
              <a:t>Avix Aero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67EEF158-F9BA-4FF0-AAEB-97A4CDA6AA4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71600" y="4474030"/>
            <a:ext cx="6400800" cy="11647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[Title]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54FD03-931D-40CD-9B15-57BA0D3A1921}"/>
              </a:ext>
            </a:extLst>
          </p:cNvPr>
          <p:cNvSpPr/>
          <p:nvPr userDrawn="1"/>
        </p:nvSpPr>
        <p:spPr>
          <a:xfrm>
            <a:off x="0" y="1729674"/>
            <a:ext cx="2794518" cy="260209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effectLst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C824A4F-6FB8-4366-A174-9B4929EB6626}"/>
              </a:ext>
            </a:extLst>
          </p:cNvPr>
          <p:cNvSpPr txBox="1"/>
          <p:nvPr userDrawn="1"/>
        </p:nvSpPr>
        <p:spPr>
          <a:xfrm>
            <a:off x="7340232" y="2113700"/>
            <a:ext cx="1381031" cy="204245"/>
          </a:xfrm>
          <a:prstGeom prst="rect">
            <a:avLst/>
          </a:prstGeom>
          <a:noFill/>
          <a:ln cap="sq">
            <a:solidFill>
              <a:schemeClr val="bg1"/>
            </a:solidFill>
            <a:bevel/>
          </a:ln>
        </p:spPr>
        <p:txBody>
          <a:bodyPr wrap="none" lIns="0" tIns="0" rIns="0" bIns="0" rtlCol="0" anchor="ctr" anchorCtr="1">
            <a:noAutofit/>
          </a:bodyPr>
          <a:lstStyle/>
          <a:p>
            <a:pPr algn="l"/>
            <a:r>
              <a:rPr lang="en-US" sz="600" dirty="0">
                <a:solidFill>
                  <a:schemeClr val="bg1"/>
                </a:solidFill>
                <a:latin typeface="+mn-lt"/>
                <a:cs typeface="Calibri" pitchFamily="34" charset="0"/>
              </a:rPr>
              <a:t>Confidential and Proprietary</a:t>
            </a:r>
          </a:p>
        </p:txBody>
      </p:sp>
      <p:pic>
        <p:nvPicPr>
          <p:cNvPr id="22" name="Picture 21" descr="Image result for landing gear blueprint">
            <a:extLst>
              <a:ext uri="{FF2B5EF4-FFF2-40B4-BE49-F238E27FC236}">
                <a16:creationId xmlns:a16="http://schemas.microsoft.com/office/drawing/2014/main" id="{06035407-AC9E-4737-A5D7-5F9FE545E6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duotone>
              <a:prstClr val="black"/>
              <a:srgbClr val="FFFF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77515" y="1735122"/>
            <a:ext cx="1400756" cy="2240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BF6AE-4E23-4856-BED0-335F4A85564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1600" y="5673725"/>
            <a:ext cx="6400800" cy="9144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en-US" sz="15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3121803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72640F-637B-45FF-8DDF-1D3E7E1C862B}"/>
              </a:ext>
            </a:extLst>
          </p:cNvPr>
          <p:cNvSpPr/>
          <p:nvPr userDrawn="1"/>
        </p:nvSpPr>
        <p:spPr bwMode="auto">
          <a:xfrm>
            <a:off x="0" y="1727720"/>
            <a:ext cx="9144000" cy="3429000"/>
          </a:xfrm>
          <a:prstGeom prst="rect">
            <a:avLst/>
          </a:prstGeom>
          <a:solidFill>
            <a:srgbClr val="3D6895"/>
          </a:solidFill>
          <a:ln w="508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endParaRPr lang="en-US" sz="4950" b="1" dirty="0">
              <a:solidFill>
                <a:schemeClr val="bg1"/>
              </a:solidFill>
              <a:latin typeface="Alte DIN 1451 Mittelschrift gep" panose="020B0603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782F4DD-FF64-4587-B043-692333823308}"/>
              </a:ext>
            </a:extLst>
          </p:cNvPr>
          <p:cNvCxnSpPr/>
          <p:nvPr userDrawn="1"/>
        </p:nvCxnSpPr>
        <p:spPr bwMode="auto">
          <a:xfrm>
            <a:off x="2913800" y="2167117"/>
            <a:ext cx="0" cy="255021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B3B3B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520E4188-2B4C-4618-B6D6-C3450835CBD8}"/>
              </a:ext>
            </a:extLst>
          </p:cNvPr>
          <p:cNvSpPr/>
          <p:nvPr userDrawn="1"/>
        </p:nvSpPr>
        <p:spPr bwMode="auto">
          <a:xfrm>
            <a:off x="36760" y="206375"/>
            <a:ext cx="9144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</a:pPr>
            <a:endParaRPr kumimoji="0" 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6790D8-7948-4AEB-B7E1-3E53D0845AF8}"/>
              </a:ext>
            </a:extLst>
          </p:cNvPr>
          <p:cNvSpPr/>
          <p:nvPr userDrawn="1"/>
        </p:nvSpPr>
        <p:spPr>
          <a:xfrm>
            <a:off x="393404" y="3689474"/>
            <a:ext cx="2445485" cy="146724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B3B3B3"/>
                </a:solidFill>
                <a:effectLst/>
                <a:latin typeface="Swis721 Ex BT" panose="020B0605020202020204" pitchFamily="34" charset="0"/>
              </a:rPr>
              <a:t>Avix Aero</a:t>
            </a:r>
          </a:p>
        </p:txBody>
      </p:sp>
      <p:pic>
        <p:nvPicPr>
          <p:cNvPr id="10" name="Picture 9" descr="Image result for landing gear blueprint">
            <a:extLst>
              <a:ext uri="{FF2B5EF4-FFF2-40B4-BE49-F238E27FC236}">
                <a16:creationId xmlns:a16="http://schemas.microsoft.com/office/drawing/2014/main" id="{7AF875A4-8AA7-41DC-A969-45FB4106CFF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duotone>
              <a:prstClr val="black"/>
              <a:srgbClr val="FFFF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77515" y="1735122"/>
            <a:ext cx="1400756" cy="2240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DBBC9F4-64CB-4BD8-BE0E-116E4E66FB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81414" y="1727200"/>
            <a:ext cx="5462587" cy="3429000"/>
          </a:xfrm>
        </p:spPr>
        <p:txBody>
          <a:bodyPr anchor="ctr" anchorCtr="0"/>
          <a:lstStyle>
            <a:lvl1pPr marL="0" indent="0">
              <a:buNone/>
              <a:defRPr sz="1050">
                <a:solidFill>
                  <a:srgbClr val="B3B3B3"/>
                </a:solidFill>
                <a:latin typeface="Swis721 LtEx BT" panose="020B0505020202020204" pitchFamily="34" charset="0"/>
              </a:defRPr>
            </a:lvl1pPr>
            <a:lvl2pPr marL="95250" indent="0">
              <a:buNone/>
              <a:defRPr sz="1050">
                <a:solidFill>
                  <a:srgbClr val="B3B3B3"/>
                </a:solidFill>
                <a:latin typeface="Swis721 LtEx BT" panose="020B0505020202020204" pitchFamily="34" charset="0"/>
              </a:defRPr>
            </a:lvl2pPr>
            <a:lvl3pPr marL="190500" indent="0">
              <a:buNone/>
              <a:defRPr sz="1050">
                <a:solidFill>
                  <a:srgbClr val="B3B3B3"/>
                </a:solidFill>
                <a:latin typeface="Swis721 LtEx BT" panose="020B0505020202020204" pitchFamily="34" charset="0"/>
              </a:defRPr>
            </a:lvl3pPr>
            <a:lvl4pPr marL="285750" indent="0">
              <a:buNone/>
              <a:defRPr sz="1050">
                <a:solidFill>
                  <a:srgbClr val="B3B3B3"/>
                </a:solidFill>
                <a:latin typeface="Swis721 LtEx BT" panose="020B0505020202020204" pitchFamily="34" charset="0"/>
              </a:defRPr>
            </a:lvl4pPr>
            <a:lvl5pPr marL="381000" indent="0">
              <a:buNone/>
              <a:defRPr sz="1050">
                <a:solidFill>
                  <a:srgbClr val="B3B3B3"/>
                </a:solidFill>
                <a:latin typeface="Swis721 LtEx BT" panose="020B0505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95216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900">
                <a:latin typeface="+mn-lt"/>
                <a:cs typeface="Calibri" panose="020F0502020204030204" pitchFamily="34" charset="0"/>
              </a:defRPr>
            </a:lvl1pPr>
            <a:lvl2pPr>
              <a:defRPr sz="900">
                <a:latin typeface="+mn-lt"/>
                <a:cs typeface="Calibri" panose="020F0502020204030204" pitchFamily="34" charset="0"/>
              </a:defRPr>
            </a:lvl2pPr>
            <a:lvl3pPr>
              <a:defRPr sz="900">
                <a:latin typeface="+mn-lt"/>
                <a:cs typeface="Calibri" panose="020F0502020204030204" pitchFamily="34" charset="0"/>
              </a:defRPr>
            </a:lvl3pPr>
            <a:lvl4pPr>
              <a:defRPr sz="900">
                <a:latin typeface="+mn-lt"/>
                <a:cs typeface="Calibri" panose="020F0502020204030204" pitchFamily="34" charset="0"/>
              </a:defRPr>
            </a:lvl4pPr>
            <a:lvl5pPr>
              <a:defRPr sz="900">
                <a:latin typeface="+mn-lt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1724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5249" y="1327150"/>
            <a:ext cx="3900487" cy="45847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8136" y="1327150"/>
            <a:ext cx="3900488" cy="45847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1736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4056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9350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5248" y="373063"/>
            <a:ext cx="7931150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5248" y="1327150"/>
            <a:ext cx="7931150" cy="458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3" name="Rectangle 9"/>
          <p:cNvSpPr>
            <a:spLocks noChangeArrowheads="1"/>
          </p:cNvSpPr>
          <p:nvPr userDrawn="1"/>
        </p:nvSpPr>
        <p:spPr bwMode="invGray">
          <a:xfrm>
            <a:off x="8248110" y="6477000"/>
            <a:ext cx="895891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FontTx/>
              <a:buNone/>
            </a:pPr>
            <a:fld id="{1B4F36F0-466B-49C6-841C-C90AE7B30551}" type="slidenum">
              <a:rPr lang="en-US" sz="750" smtClean="0">
                <a:solidFill>
                  <a:schemeClr val="tx1"/>
                </a:solidFill>
                <a:latin typeface="+mn-lt"/>
                <a:cs typeface="Calibri" pitchFamily="34" charset="0"/>
              </a:rPr>
              <a:pPr eaLnBrk="0" hangingPunct="0">
                <a:buFontTx/>
                <a:buNone/>
              </a:pPr>
              <a:t>‹#›</a:t>
            </a:fld>
            <a:endParaRPr lang="en-US" sz="750" dirty="0">
              <a:solidFill>
                <a:schemeClr val="tx1"/>
              </a:solidFill>
              <a:latin typeface="+mn-lt"/>
              <a:cs typeface="Calibri" pitchFamily="34" charset="0"/>
            </a:endParaRPr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0" y="6477002"/>
            <a:ext cx="9144000" cy="380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 anchorCtr="0"/>
          <a:lstStyle/>
          <a:p>
            <a:pPr algn="ctr" eaLnBrk="0" hangingPunct="0">
              <a:buFontTx/>
              <a:buNone/>
            </a:pPr>
            <a:r>
              <a:rPr lang="en-US" sz="600" dirty="0">
                <a:latin typeface="+mn-lt"/>
                <a:cs typeface="Calibri" pitchFamily="34" charset="0"/>
              </a:rPr>
              <a:t>© Avix Aero, LLC. All Rights Reserved.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703263" y="6565379"/>
            <a:ext cx="1381031" cy="204245"/>
          </a:xfrm>
          <a:prstGeom prst="rect">
            <a:avLst/>
          </a:prstGeom>
          <a:noFill/>
          <a:ln cap="sq">
            <a:solidFill>
              <a:schemeClr val="bg2"/>
            </a:solidFill>
            <a:bevel/>
          </a:ln>
        </p:spPr>
        <p:txBody>
          <a:bodyPr wrap="none" lIns="0" tIns="0" rIns="0" bIns="0" rtlCol="0" anchor="ctr" anchorCtr="1">
            <a:noAutofit/>
          </a:bodyPr>
          <a:lstStyle/>
          <a:p>
            <a:pPr algn="l"/>
            <a:r>
              <a:rPr lang="en-US" sz="600" dirty="0">
                <a:latin typeface="+mn-lt"/>
                <a:cs typeface="Calibri" pitchFamily="34" charset="0"/>
              </a:rPr>
              <a:t>Confidential and Proprietary</a:t>
            </a:r>
          </a:p>
        </p:txBody>
      </p:sp>
      <p:pic>
        <p:nvPicPr>
          <p:cNvPr id="10" name="Picture 9" descr="Image result for landing gear blueprint">
            <a:extLst>
              <a:ext uri="{FF2B5EF4-FFF2-40B4-BE49-F238E27FC236}">
                <a16:creationId xmlns:a16="http://schemas.microsoft.com/office/drawing/2014/main" id="{75EE3524-F1DE-4F72-8FCD-EEEEC14F3EF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screen">
            <a:duotone>
              <a:prstClr val="black"/>
              <a:srgbClr val="3D6895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Photocopy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5479" y="331078"/>
            <a:ext cx="417016" cy="666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515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1350" b="1">
          <a:solidFill>
            <a:schemeClr val="tx1"/>
          </a:solidFill>
          <a:latin typeface="+mj-lt"/>
          <a:ea typeface="+mj-ea"/>
          <a:cs typeface="Calibri" pitchFamily="34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1200" b="1">
          <a:solidFill>
            <a:srgbClr val="0057A6"/>
          </a:solidFill>
          <a:latin typeface="Arial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1200" b="1">
          <a:solidFill>
            <a:srgbClr val="0057A6"/>
          </a:solidFill>
          <a:latin typeface="Arial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1200" b="1">
          <a:solidFill>
            <a:srgbClr val="0057A6"/>
          </a:solidFill>
          <a:latin typeface="Arial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1200" b="1">
          <a:solidFill>
            <a:srgbClr val="0057A6"/>
          </a:solidFill>
          <a:latin typeface="Arial" charset="0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1200" b="1">
          <a:solidFill>
            <a:srgbClr val="0057A6"/>
          </a:solidFill>
          <a:latin typeface="Arial" charset="0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1200" b="1">
          <a:solidFill>
            <a:srgbClr val="0057A6"/>
          </a:solidFill>
          <a:latin typeface="Arial" charset="0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1200" b="1">
          <a:solidFill>
            <a:srgbClr val="0057A6"/>
          </a:solidFill>
          <a:latin typeface="Arial" charset="0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1200" b="1">
          <a:solidFill>
            <a:srgbClr val="0057A6"/>
          </a:solidFill>
          <a:latin typeface="Arial" charset="0"/>
        </a:defRPr>
      </a:lvl9pPr>
    </p:titleStyle>
    <p:bodyStyle>
      <a:lvl1pPr marL="95250" indent="-95250" algn="l" rtl="0" fontAlgn="base">
        <a:spcBef>
          <a:spcPct val="60000"/>
        </a:spcBef>
        <a:spcAft>
          <a:spcPct val="0"/>
        </a:spcAft>
        <a:buFont typeface="Wingdings" pitchFamily="2" charset="2"/>
        <a:buChar char="§"/>
        <a:defRPr sz="1200">
          <a:solidFill>
            <a:schemeClr val="tx1"/>
          </a:solidFill>
          <a:latin typeface="+mn-lt"/>
          <a:ea typeface="+mn-ea"/>
          <a:cs typeface="Calibri" pitchFamily="34" charset="0"/>
        </a:defRPr>
      </a:lvl1pPr>
      <a:lvl2pPr marL="190500" indent="-95250" algn="l" rtl="0" fontAlgn="base">
        <a:spcBef>
          <a:spcPct val="20000"/>
        </a:spcBef>
        <a:spcAft>
          <a:spcPct val="0"/>
        </a:spcAft>
        <a:buChar char="–"/>
        <a:defRPr sz="1200">
          <a:solidFill>
            <a:schemeClr val="tx1"/>
          </a:solidFill>
          <a:latin typeface="+mn-lt"/>
          <a:cs typeface="Calibri" pitchFamily="34" charset="0"/>
        </a:defRPr>
      </a:lvl2pPr>
      <a:lvl3pPr marL="285750" indent="-95250" algn="l" rtl="0" fontAlgn="base">
        <a:spcBef>
          <a:spcPct val="20000"/>
        </a:spcBef>
        <a:spcAft>
          <a:spcPct val="0"/>
        </a:spcAft>
        <a:buFont typeface="Arial" charset="0"/>
        <a:buChar char="­"/>
        <a:defRPr sz="1200">
          <a:solidFill>
            <a:schemeClr val="tx1"/>
          </a:solidFill>
          <a:latin typeface="+mn-lt"/>
          <a:cs typeface="Calibri" pitchFamily="34" charset="0"/>
        </a:defRPr>
      </a:lvl3pPr>
      <a:lvl4pPr marL="381000" indent="-95250" algn="l" rtl="0" fontAlgn="base">
        <a:spcBef>
          <a:spcPct val="20000"/>
        </a:spcBef>
        <a:spcAft>
          <a:spcPct val="0"/>
        </a:spcAft>
        <a:buFont typeface="Arial" charset="0"/>
        <a:buChar char="­"/>
        <a:defRPr sz="1200">
          <a:solidFill>
            <a:schemeClr val="tx1"/>
          </a:solidFill>
          <a:latin typeface="+mn-lt"/>
          <a:cs typeface="Calibri" pitchFamily="34" charset="0"/>
        </a:defRPr>
      </a:lvl4pPr>
      <a:lvl5pPr marL="476250" indent="-95250" algn="l" rtl="0" fontAlgn="base">
        <a:spcBef>
          <a:spcPct val="20000"/>
        </a:spcBef>
        <a:spcAft>
          <a:spcPct val="0"/>
        </a:spcAft>
        <a:buFont typeface="Arial" charset="0"/>
        <a:buChar char="-"/>
        <a:defRPr sz="1200">
          <a:solidFill>
            <a:schemeClr val="tx1"/>
          </a:solidFill>
          <a:latin typeface="+mn-lt"/>
          <a:cs typeface="Calibri" pitchFamily="34" charset="0"/>
        </a:defRPr>
      </a:lvl5pPr>
      <a:lvl6pPr marL="819150" indent="-95250" algn="l" rtl="0" fontAlgn="base">
        <a:spcBef>
          <a:spcPct val="20000"/>
        </a:spcBef>
        <a:spcAft>
          <a:spcPct val="0"/>
        </a:spcAft>
        <a:buFont typeface="Arial" charset="0"/>
        <a:buChar char="-"/>
        <a:defRPr sz="1050">
          <a:solidFill>
            <a:schemeClr val="tx1"/>
          </a:solidFill>
          <a:latin typeface="+mn-lt"/>
        </a:defRPr>
      </a:lvl6pPr>
      <a:lvl7pPr marL="1162050" indent="-95250" algn="l" rtl="0" fontAlgn="base">
        <a:spcBef>
          <a:spcPct val="20000"/>
        </a:spcBef>
        <a:spcAft>
          <a:spcPct val="0"/>
        </a:spcAft>
        <a:buFont typeface="Arial" charset="0"/>
        <a:buChar char="-"/>
        <a:defRPr sz="1050">
          <a:solidFill>
            <a:schemeClr val="tx1"/>
          </a:solidFill>
          <a:latin typeface="+mn-lt"/>
        </a:defRPr>
      </a:lvl7pPr>
      <a:lvl8pPr marL="1504950" indent="-95250" algn="l" rtl="0" fontAlgn="base">
        <a:spcBef>
          <a:spcPct val="20000"/>
        </a:spcBef>
        <a:spcAft>
          <a:spcPct val="0"/>
        </a:spcAft>
        <a:buFont typeface="Arial" charset="0"/>
        <a:buChar char="-"/>
        <a:defRPr sz="1050">
          <a:solidFill>
            <a:schemeClr val="tx1"/>
          </a:solidFill>
          <a:latin typeface="+mn-lt"/>
        </a:defRPr>
      </a:lvl8pPr>
      <a:lvl9pPr marL="1847850" indent="-95250" algn="l" rtl="0" fontAlgn="base">
        <a:spcBef>
          <a:spcPct val="20000"/>
        </a:spcBef>
        <a:spcAft>
          <a:spcPct val="0"/>
        </a:spcAft>
        <a:buFont typeface="Arial" charset="0"/>
        <a:buChar char="-"/>
        <a:defRPr sz="105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9259DC61-626F-4883-A88F-AA4791E21699}"/>
              </a:ext>
            </a:extLst>
          </p:cNvPr>
          <p:cNvSpPr/>
          <p:nvPr/>
        </p:nvSpPr>
        <p:spPr bwMode="auto">
          <a:xfrm>
            <a:off x="2775807" y="2219012"/>
            <a:ext cx="3697356" cy="1769165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3DCF1BF0-0CBB-4802-B5C8-186F9CAD52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8396" y="4474031"/>
            <a:ext cx="7287208" cy="1607792"/>
          </a:xfrm>
        </p:spPr>
        <p:txBody>
          <a:bodyPr/>
          <a:lstStyle/>
          <a:p>
            <a:r>
              <a:rPr lang="en-US" sz="3200" dirty="0">
                <a:solidFill>
                  <a:srgbClr val="FF0000"/>
                </a:solidFill>
              </a:rPr>
              <a:t>Cover Slide</a:t>
            </a:r>
          </a:p>
          <a:p>
            <a:endParaRPr lang="en-US" sz="1200" dirty="0">
              <a:latin typeface="Swis721 Ex BT" panose="020B0605020202020204" pitchFamily="34" charset="0"/>
            </a:endParaRPr>
          </a:p>
        </p:txBody>
      </p:sp>
      <p:pic>
        <p:nvPicPr>
          <p:cNvPr id="4" name="Picture 3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330350-8AEC-404A-A830-1A9F5BD20E8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2029" y="2545811"/>
            <a:ext cx="2724912" cy="1115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909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352F8D-FBFC-4559-9E00-A52B80C0FD6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20294" y="2152650"/>
            <a:ext cx="4358788" cy="2571750"/>
          </a:xfrm>
        </p:spPr>
        <p:txBody>
          <a:bodyPr/>
          <a:lstStyle/>
          <a:p>
            <a:pPr algn="ctr"/>
            <a:r>
              <a:rPr lang="en-US" sz="2100" dirty="0">
                <a:solidFill>
                  <a:srgbClr val="BFBFBF"/>
                </a:solidFill>
              </a:rPr>
              <a:t>    </a:t>
            </a:r>
            <a:r>
              <a:rPr lang="en-US" sz="2700" b="1" dirty="0">
                <a:solidFill>
                  <a:srgbClr val="FF0000"/>
                </a:solidFill>
                <a:latin typeface="+mn-lt"/>
              </a:rPr>
              <a:t>Transition slide</a:t>
            </a:r>
            <a:endParaRPr lang="en-US" sz="165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004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2">
            <a:extLst>
              <a:ext uri="{FF2B5EF4-FFF2-40B4-BE49-F238E27FC236}">
                <a16:creationId xmlns:a16="http://schemas.microsoft.com/office/drawing/2014/main" id="{A433A94C-3363-4713-9A20-CB2B80E04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248" y="373063"/>
            <a:ext cx="7931150" cy="608012"/>
          </a:xfrm>
        </p:spPr>
        <p:txBody>
          <a:bodyPr/>
          <a:lstStyle/>
          <a:p>
            <a:r>
              <a:rPr lang="en-US" sz="2800" b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Slide title</a:t>
            </a:r>
            <a:endParaRPr lang="en-US" sz="1200" dirty="0">
              <a:solidFill>
                <a:srgbClr val="0070C0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2EC946B-44A0-51FF-D323-0B20A4982A1A}"/>
              </a:ext>
            </a:extLst>
          </p:cNvPr>
          <p:cNvSpPr txBox="1">
            <a:spLocks/>
          </p:cNvSpPr>
          <p:nvPr/>
        </p:nvSpPr>
        <p:spPr>
          <a:xfrm>
            <a:off x="285751" y="1371600"/>
            <a:ext cx="8520320" cy="3711388"/>
          </a:xfrm>
          <a:prstGeom prst="rect">
            <a:avLst/>
          </a:prstGeom>
        </p:spPr>
        <p:txBody>
          <a:bodyPr anchor="t">
            <a:noAutofit/>
          </a:bodyPr>
          <a:lstStyle>
            <a:lvl1pPr marL="95250" indent="-95250" algn="l" rtl="0" fontAlgn="base">
              <a:spcBef>
                <a:spcPct val="60000"/>
              </a:spcBef>
              <a:spcAft>
                <a:spcPct val="0"/>
              </a:spcAft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ea typeface="+mn-ea"/>
                <a:cs typeface="Calibri" pitchFamily="34" charset="0"/>
              </a:defRPr>
            </a:lvl1pPr>
            <a:lvl2pPr marL="190500" indent="-952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200">
                <a:solidFill>
                  <a:schemeClr val="tx1"/>
                </a:solidFill>
                <a:latin typeface="+mn-lt"/>
                <a:cs typeface="Calibri" pitchFamily="34" charset="0"/>
              </a:defRPr>
            </a:lvl2pPr>
            <a:lvl3pPr marL="285750" indent="-952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1200">
                <a:solidFill>
                  <a:schemeClr val="tx1"/>
                </a:solidFill>
                <a:latin typeface="+mn-lt"/>
                <a:cs typeface="Calibri" pitchFamily="34" charset="0"/>
              </a:defRPr>
            </a:lvl3pPr>
            <a:lvl4pPr marL="381000" indent="-952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1200">
                <a:solidFill>
                  <a:schemeClr val="tx1"/>
                </a:solidFill>
                <a:latin typeface="+mn-lt"/>
                <a:cs typeface="Calibri" pitchFamily="34" charset="0"/>
              </a:defRPr>
            </a:lvl4pPr>
            <a:lvl5pPr marL="476250" indent="-952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200">
                <a:solidFill>
                  <a:schemeClr val="tx1"/>
                </a:solidFill>
                <a:latin typeface="+mn-lt"/>
                <a:cs typeface="Calibri" pitchFamily="34" charset="0"/>
              </a:defRPr>
            </a:lvl5pPr>
            <a:lvl6pPr marL="819150" indent="-952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050">
                <a:solidFill>
                  <a:schemeClr val="tx1"/>
                </a:solidFill>
                <a:latin typeface="+mn-lt"/>
              </a:defRPr>
            </a:lvl6pPr>
            <a:lvl7pPr marL="1162050" indent="-952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050">
                <a:solidFill>
                  <a:schemeClr val="tx1"/>
                </a:solidFill>
                <a:latin typeface="+mn-lt"/>
              </a:defRPr>
            </a:lvl7pPr>
            <a:lvl8pPr marL="1504950" indent="-952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050">
                <a:solidFill>
                  <a:schemeClr val="tx1"/>
                </a:solidFill>
                <a:latin typeface="+mn-lt"/>
              </a:defRPr>
            </a:lvl8pPr>
            <a:lvl9pPr marL="1847850" indent="-952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050">
                <a:solidFill>
                  <a:schemeClr val="tx1"/>
                </a:solidFill>
                <a:latin typeface="+mn-lt"/>
              </a:defRPr>
            </a:lvl9pPr>
          </a:lstStyle>
          <a:p>
            <a:pPr marL="233363" indent="-233363">
              <a:buFont typeface="Wingdings" panose="05000000000000000000" pitchFamily="2" charset="2"/>
              <a:buChar char="Ø"/>
            </a:pPr>
            <a:r>
              <a:rPr lang="en-US" sz="1800" kern="0" spc="-30" dirty="0">
                <a:solidFill>
                  <a:schemeClr val="tx1">
                    <a:lumMod val="85000"/>
                    <a:lumOff val="15000"/>
                  </a:schemeClr>
                </a:solidFill>
                <a:ea typeface="Calibri" panose="020F0502020204030204" pitchFamily="34" charset="0"/>
              </a:rPr>
              <a:t>Content</a:t>
            </a:r>
          </a:p>
          <a:p>
            <a:pPr marL="233363" indent="-233363">
              <a:buFont typeface="Wingdings" panose="05000000000000000000" pitchFamily="2" charset="2"/>
              <a:buChar char="Ø"/>
            </a:pPr>
            <a:r>
              <a:rPr lang="en-US" sz="1800" kern="0" spc="-30" dirty="0">
                <a:solidFill>
                  <a:schemeClr val="tx1">
                    <a:lumMod val="85000"/>
                    <a:lumOff val="15000"/>
                  </a:schemeClr>
                </a:solidFill>
                <a:ea typeface="Calibri" panose="020F0502020204030204" pitchFamily="34" charset="0"/>
              </a:rPr>
              <a:t>Content</a:t>
            </a:r>
            <a:endParaRPr lang="en-US" sz="1800" kern="0" spc="-30" dirty="0">
              <a:solidFill>
                <a:srgbClr val="000000">
                  <a:lumMod val="85000"/>
                  <a:lumOff val="15000"/>
                </a:srgbClr>
              </a:solidFill>
              <a:ea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AA210B-A177-C661-5EA6-9F70BD455250}"/>
              </a:ext>
            </a:extLst>
          </p:cNvPr>
          <p:cNvSpPr txBox="1"/>
          <p:nvPr/>
        </p:nvSpPr>
        <p:spPr bwMode="auto">
          <a:xfrm>
            <a:off x="1063457" y="5567083"/>
            <a:ext cx="696490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i="1" kern="0" spc="-30" dirty="0">
                <a:solidFill>
                  <a:srgbClr val="000000">
                    <a:lumMod val="85000"/>
                    <a:lumOff val="15000"/>
                  </a:srgbClr>
                </a:solidFill>
                <a:ea typeface="Calibri" panose="020F0502020204030204" pitchFamily="34" charset="0"/>
              </a:rPr>
              <a:t>Slide takeaway box</a:t>
            </a:r>
            <a:endParaRPr lang="en-US" sz="1200" i="1" kern="0" dirty="0"/>
          </a:p>
        </p:txBody>
      </p:sp>
    </p:spTree>
    <p:extLst>
      <p:ext uri="{BB962C8B-B14F-4D97-AF65-F5344CB8AC3E}">
        <p14:creationId xmlns:p14="http://schemas.microsoft.com/office/powerpoint/2010/main" val="1456367533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FDE48B"/>
      </a:dk2>
      <a:lt2>
        <a:srgbClr val="888888"/>
      </a:lt2>
      <a:accent1>
        <a:srgbClr val="7FABD2"/>
      </a:accent1>
      <a:accent2>
        <a:srgbClr val="FCC917"/>
      </a:accent2>
      <a:accent3>
        <a:srgbClr val="FFFFFF"/>
      </a:accent3>
      <a:accent4>
        <a:srgbClr val="000000"/>
      </a:accent4>
      <a:accent5>
        <a:srgbClr val="C0D2E5"/>
      </a:accent5>
      <a:accent6>
        <a:srgbClr val="E4B614"/>
      </a:accent6>
      <a:hlink>
        <a:srgbClr val="BFD5E9"/>
      </a:hlink>
      <a:folHlink>
        <a:srgbClr val="7BBE4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Wingdings" pitchFamily="2" charset="2"/>
          <a:buNone/>
          <a:tabLst/>
          <a:defRPr kumimoji="0" 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Wingdings" pitchFamily="2" charset="2"/>
          <a:buNone/>
          <a:tabLst/>
          <a:defRPr kumimoji="0" 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algn="l">
          <a:defRPr sz="2000" kern="0" dirty="0" smtClean="0"/>
        </a:defPPr>
      </a:lstStyle>
    </a:tx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FDE48B"/>
        </a:dk2>
        <a:lt2>
          <a:srgbClr val="888888"/>
        </a:lt2>
        <a:accent1>
          <a:srgbClr val="7FABD2"/>
        </a:accent1>
        <a:accent2>
          <a:srgbClr val="FCC917"/>
        </a:accent2>
        <a:accent3>
          <a:srgbClr val="FFFFFF"/>
        </a:accent3>
        <a:accent4>
          <a:srgbClr val="000000"/>
        </a:accent4>
        <a:accent5>
          <a:srgbClr val="C0D2E5"/>
        </a:accent5>
        <a:accent6>
          <a:srgbClr val="E4B614"/>
        </a:accent6>
        <a:hlink>
          <a:srgbClr val="BFD5E9"/>
        </a:hlink>
        <a:folHlink>
          <a:srgbClr val="7BBE4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23900</TotalTime>
  <Words>12</Words>
  <Application>Microsoft Macintosh PowerPoint</Application>
  <PresentationFormat>On-screen Show (4:3)</PresentationFormat>
  <Paragraphs>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Alte DIN 1451 Mittelschrift gep</vt:lpstr>
      <vt:lpstr>Arial</vt:lpstr>
      <vt:lpstr>Calibri</vt:lpstr>
      <vt:lpstr>Swis721 Ex BT</vt:lpstr>
      <vt:lpstr>Swis721 LtEx BT</vt:lpstr>
      <vt:lpstr>Times New Roman</vt:lpstr>
      <vt:lpstr>Wingdings</vt:lpstr>
      <vt:lpstr>Blank</vt:lpstr>
      <vt:lpstr>PowerPoint Presentation</vt:lpstr>
      <vt:lpstr>PowerPoint Presentation</vt:lpstr>
      <vt:lpstr>Slide title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jim.bohlman@lionsheadadvisors.com</dc:creator>
  <cp:lastModifiedBy>Scott Carson</cp:lastModifiedBy>
  <cp:revision>156</cp:revision>
  <cp:lastPrinted>2024-03-01T17:29:17Z</cp:lastPrinted>
  <dcterms:created xsi:type="dcterms:W3CDTF">2019-07-16T03:24:29Z</dcterms:created>
  <dcterms:modified xsi:type="dcterms:W3CDTF">2024-05-28T17:11:54Z</dcterms:modified>
</cp:coreProperties>
</file>