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62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79" d="100"/>
          <a:sy n="79" d="100"/>
        </p:scale>
        <p:origin x="6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9EF39-71B8-038E-6BC8-7ABDE156DF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219431-450D-B5BA-5002-5D73AD275C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7CBF5-C43F-1C93-BE0C-DD845F4A9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C183-6D8C-4CEE-8F1E-4BD55A6A7A0C}" type="datetimeFigureOut">
              <a:rPr lang="en-US" smtClean="0"/>
              <a:t>6/23/2024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607E0-6F82-128A-DC11-166CA945C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96C9E-69FB-F0CD-EBB0-05AC4414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6784E-2914-40CB-AC7A-8CC7DF7C0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11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B3AC3-A8DC-28BD-CE02-B4D536C3D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A4E76-0ED0-BF14-E2A2-78A415D98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67770-8061-E932-5165-6139D41AC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C183-6D8C-4CEE-8F1E-4BD55A6A7A0C}" type="datetimeFigureOut">
              <a:rPr lang="en-US" smtClean="0"/>
              <a:t>6/23/2024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C3393-AFA1-DB54-9E8B-6DBB9A713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DB3F2-0AEB-B21A-2F1D-F969ACF12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6784E-2914-40CB-AC7A-8CC7DF7C0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680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EC332-1E15-5943-0E2D-7D9944A82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224FBD-8C3C-2418-DE9E-78FA974D9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4A6A5-6A38-4B75-8760-20B62A8C9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C183-6D8C-4CEE-8F1E-4BD55A6A7A0C}" type="datetimeFigureOut">
              <a:rPr lang="en-US" smtClean="0"/>
              <a:t>6/23/2024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135A8-330B-75CB-D056-0E9356A7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0065A-DD6F-B300-3272-1BEA03719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6784E-2914-40CB-AC7A-8CC7DF7C0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928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D89D6-6733-33E1-50D5-BCF397B95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937B3-1E29-3943-E42A-7A32FFD86E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F0A5FF-9984-B7CB-26C4-B7535C9B6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09CEB6-0862-17A2-4D55-695E20920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C183-6D8C-4CEE-8F1E-4BD55A6A7A0C}" type="datetimeFigureOut">
              <a:rPr lang="en-US" smtClean="0"/>
              <a:t>6/23/2024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8EDFA-AEB8-2A7C-26BC-C6D20175D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047A4-DA19-6486-8BB9-1151506B5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6784E-2914-40CB-AC7A-8CC7DF7C0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224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50CE0-E7E7-48A9-0718-9AA3BF532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573AC-441C-9F73-C67B-330D5F696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B9CA2-A80B-D168-076D-7D093426DB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63E32F-E030-9027-83CE-1FD032559C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F26D79-8E83-11A1-C52F-C69AE01A7A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9F9E03-73BA-BEE5-97BD-B49C9C2E9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C183-6D8C-4CEE-8F1E-4BD55A6A7A0C}" type="datetimeFigureOut">
              <a:rPr lang="en-US" smtClean="0"/>
              <a:t>6/23/2024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EA0EB4-5AB8-E560-F88C-5BE754DFD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1C4F2B-92DC-9499-BF06-87EB72A63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6784E-2914-40CB-AC7A-8CC7DF7C0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94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F917F-4BB7-B2AD-2ECF-04F1C8406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12ABC0-335B-3801-A470-101189B65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C183-6D8C-4CEE-8F1E-4BD55A6A7A0C}" type="datetimeFigureOut">
              <a:rPr lang="en-US" smtClean="0"/>
              <a:t>6/23/2024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EFFAC-B5A2-4399-D42F-9292BEA80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F7036D-14C0-5020-2D2F-730DC2AE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6784E-2914-40CB-AC7A-8CC7DF7C0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37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51CBE7-9734-2ED5-C12F-187AA2A3A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C183-6D8C-4CEE-8F1E-4BD55A6A7A0C}" type="datetimeFigureOut">
              <a:rPr lang="en-US" smtClean="0"/>
              <a:t>6/23/2024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257E82-E438-FF7F-2194-AF71AF5B5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3292C-025A-9ACB-8A6B-71434F802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6784E-2914-40CB-AC7A-8CC7DF7C0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386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D6DD3-0E1E-48A5-98E3-993BE3FD1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FE0C7-9C21-3C93-BA87-DEFA9A040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6E329-16AF-F3FC-5080-776C77DC3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FBCA27-7A46-451D-43B6-E0A3A7A8C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C183-6D8C-4CEE-8F1E-4BD55A6A7A0C}" type="datetimeFigureOut">
              <a:rPr lang="en-US" smtClean="0"/>
              <a:t>6/23/2024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065EC2-0A93-3630-C459-380A63E31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4E60FD-6422-8B35-C5A3-5A49006D6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6784E-2914-40CB-AC7A-8CC7DF7C0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856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CFF62-BB2C-7A93-F3E2-F06276B17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931971-C26A-4160-A50A-020FDDFAB5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6A079-0A0F-2E6B-5C5C-755959D97F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44D6CD-924A-3A26-4AF6-82CEECF7E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C183-6D8C-4CEE-8F1E-4BD55A6A7A0C}" type="datetimeFigureOut">
              <a:rPr lang="en-US" smtClean="0"/>
              <a:t>6/23/2024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68389C-7B4E-D564-4BD9-FD57BB8F9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6257EF-A8E8-D47B-3FBD-7B7627648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6784E-2914-40CB-AC7A-8CC7DF7C0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23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C8E98-F047-9BFA-A38A-D9D7AB301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46D27A-55CC-D9A5-FE83-9EB991964F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64880-A278-723E-8831-803EDE2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C183-6D8C-4CEE-8F1E-4BD55A6A7A0C}" type="datetimeFigureOut">
              <a:rPr lang="en-US" smtClean="0"/>
              <a:t>6/23/2024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9BEB8-850E-819B-20E9-8F6B750B7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B5B31-9412-3D70-53F0-8E74FBCC2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6784E-2914-40CB-AC7A-8CC7DF7C0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862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12463-0C04-833B-1F56-943F235223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A526C4-7233-828D-DBE8-783A5A419E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18EBD-85EA-E160-3B65-D674895C6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7C183-6D8C-4CEE-8F1E-4BD55A6A7A0C}" type="datetimeFigureOut">
              <a:rPr lang="en-US" smtClean="0"/>
              <a:t>6/23/2024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6349A-0C1D-5027-168D-C5CEBB10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4B511-7922-D984-7785-F444C7480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6784E-2914-40CB-AC7A-8CC7DF7C0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78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DDA67C-4F80-9EB5-04BC-B620FE1EB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9D9E8-C38A-E4F2-8947-F361145CD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33E4B-F664-8084-C48C-5CC4DE9D04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77C183-6D8C-4CEE-8F1E-4BD55A6A7A0C}" type="datetimeFigureOut">
              <a:rPr lang="en-US" smtClean="0"/>
              <a:t>6/23/2024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9AD02-DD2A-F069-B340-435CD6905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D4521-F6B3-4616-ACCB-CF7669FB9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D6784E-2914-40CB-AC7A-8CC7DF7C0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47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CD4C8A-D553-9D5A-03BC-511476CDF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057" y="382134"/>
            <a:ext cx="9144000" cy="556456"/>
          </a:xfrm>
        </p:spPr>
        <p:txBody>
          <a:bodyPr>
            <a:normAutofit fontScale="90000"/>
          </a:bodyPr>
          <a:lstStyle/>
          <a:p>
            <a:r>
              <a:rPr lang="en-US" dirty="0"/>
              <a:t>Infor Graphic #1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324A29C-4890-1EEF-78E0-92CD6FBF08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400" y="1274914"/>
            <a:ext cx="9144000" cy="1655762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dirty="0"/>
              <a:t>This picture is meant to be the first image when people come to see the product on Amazon.</a:t>
            </a:r>
          </a:p>
          <a:p>
            <a:pPr algn="l"/>
            <a:r>
              <a:rPr lang="en-US" dirty="0"/>
              <a:t>The focus here is on the rendering of package, also the sachet with someone drinking it at work.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Ditch the coffee, Better your life</a:t>
            </a:r>
          </a:p>
          <a:p>
            <a:pPr algn="l"/>
            <a:r>
              <a:rPr lang="en-US" dirty="0"/>
              <a:t>NOT COFFEE ALTERNATIVE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A8C92A-0E51-DFCB-06AF-20F39DEA3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0528" y="3313477"/>
            <a:ext cx="5211472" cy="35445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251458-10D9-01F3-390C-094719749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757" y="2801257"/>
            <a:ext cx="3102771" cy="405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740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CD4C8A-D553-9D5A-03BC-511476CDF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057" y="382134"/>
            <a:ext cx="9144000" cy="556456"/>
          </a:xfrm>
        </p:spPr>
        <p:txBody>
          <a:bodyPr>
            <a:normAutofit fontScale="90000"/>
          </a:bodyPr>
          <a:lstStyle/>
          <a:p>
            <a:r>
              <a:rPr lang="en-US" dirty="0"/>
              <a:t>Infor Graphic #2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324A29C-4890-1EEF-78E0-92CD6FBF08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953" y="762076"/>
            <a:ext cx="4436650" cy="4738838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dirty="0"/>
              <a:t>This infographic is meant to inform the customer of what this does.</a:t>
            </a:r>
          </a:p>
          <a:p>
            <a:pPr algn="l"/>
            <a:r>
              <a:rPr lang="en-US" dirty="0"/>
              <a:t>Background image will be people drinking in office with a can and sachet nearby. 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NOT COFFEE ALTERNATIVE is a Coffee replacement.</a:t>
            </a:r>
          </a:p>
          <a:p>
            <a:pPr algn="l"/>
            <a:r>
              <a:rPr lang="en-US" dirty="0"/>
              <a:t>No More Morning Jitters OR Afternoon Crashes.</a:t>
            </a:r>
          </a:p>
          <a:p>
            <a:pPr algn="l"/>
            <a:r>
              <a:rPr lang="en-US" dirty="0"/>
              <a:t>Promotes (show the images from the can)</a:t>
            </a:r>
          </a:p>
          <a:p>
            <a:pPr algn="l"/>
            <a:r>
              <a:rPr lang="en-US" dirty="0"/>
              <a:t>Brain Focus </a:t>
            </a:r>
          </a:p>
          <a:p>
            <a:pPr algn="l"/>
            <a:r>
              <a:rPr lang="en-US" dirty="0"/>
              <a:t>Stabilizes and improves gut health</a:t>
            </a:r>
          </a:p>
          <a:p>
            <a:pPr algn="l"/>
            <a:r>
              <a:rPr lang="en-US" dirty="0"/>
              <a:t>Sustained Energy</a:t>
            </a:r>
          </a:p>
          <a:p>
            <a:pPr algn="l"/>
            <a:r>
              <a:rPr lang="en-US" dirty="0"/>
              <a:t>Lowers Inflammation</a:t>
            </a:r>
          </a:p>
          <a:p>
            <a:pPr algn="l"/>
            <a:r>
              <a:rPr lang="en-US" dirty="0"/>
              <a:t>Boosts Immunity</a:t>
            </a:r>
          </a:p>
          <a:p>
            <a:pPr algn="l"/>
            <a:r>
              <a:rPr lang="en-US" dirty="0"/>
              <a:t>Adaptogenic to help lowering Stress</a:t>
            </a:r>
          </a:p>
          <a:p>
            <a:pPr algn="l"/>
            <a:r>
              <a:rPr lang="en-US" dirty="0"/>
              <a:t>Promotes Healthy Vitality</a:t>
            </a:r>
            <a:br>
              <a:rPr lang="en-US" dirty="0"/>
            </a:br>
            <a:r>
              <a:rPr lang="en-US" dirty="0"/>
              <a:t>Promotes healthy blood sugar level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D91039-7BA2-9A67-AB21-D8C7DD08E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8018" y="5134708"/>
            <a:ext cx="2428840" cy="17827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AD6D56-2B69-72F7-4737-C0C7EB342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828" y="1401983"/>
            <a:ext cx="6183692" cy="422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72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50477C-0614-40BE-3C58-C49986BD4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694" y="521383"/>
            <a:ext cx="9117193" cy="501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65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350452-F9ED-E8B8-DF6B-768CE1B9E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62" y="429381"/>
            <a:ext cx="9914306" cy="513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007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CD4C8A-D553-9D5A-03BC-511476CDF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057" y="382134"/>
            <a:ext cx="9144000" cy="556456"/>
          </a:xfrm>
        </p:spPr>
        <p:txBody>
          <a:bodyPr>
            <a:normAutofit fontScale="90000"/>
          </a:bodyPr>
          <a:lstStyle/>
          <a:p>
            <a:r>
              <a:rPr lang="en-US" dirty="0"/>
              <a:t>Infor Graphic #3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324A29C-4890-1EEF-78E0-92CD6FBF08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400" y="1274914"/>
            <a:ext cx="9144000" cy="4738838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en-US" dirty="0"/>
              <a:t>This infographic is focused on Ingredients. </a:t>
            </a:r>
          </a:p>
          <a:p>
            <a:pPr algn="l"/>
            <a:r>
              <a:rPr lang="en-US" dirty="0"/>
              <a:t>Show Nutritional label.  Then List the ingredients  and their effects.</a:t>
            </a:r>
          </a:p>
          <a:p>
            <a:pPr algn="l"/>
            <a:r>
              <a:rPr lang="en-US" dirty="0"/>
              <a:t>State: Proprietary ingredients to more power that any other product you will find: 9000 mg</a:t>
            </a:r>
          </a:p>
          <a:p>
            <a:pPr algn="l"/>
            <a:r>
              <a:rPr lang="en-US" dirty="0"/>
              <a:t>Show Vega symbol 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Cordyceps</a:t>
            </a:r>
          </a:p>
          <a:p>
            <a:pPr algn="l"/>
            <a:r>
              <a:rPr lang="en-US" dirty="0"/>
              <a:t>Lions Mane</a:t>
            </a:r>
          </a:p>
          <a:p>
            <a:pPr algn="l"/>
            <a:r>
              <a:rPr lang="en-US" dirty="0" err="1"/>
              <a:t>Reishi</a:t>
            </a:r>
            <a:endParaRPr lang="en-US" dirty="0"/>
          </a:p>
          <a:p>
            <a:pPr algn="l"/>
            <a:r>
              <a:rPr lang="en-US" dirty="0"/>
              <a:t>Turkey Tail</a:t>
            </a:r>
          </a:p>
          <a:p>
            <a:pPr algn="l"/>
            <a:r>
              <a:rPr lang="en-US" dirty="0"/>
              <a:t>Chamomile</a:t>
            </a:r>
          </a:p>
          <a:p>
            <a:pPr algn="l"/>
            <a:r>
              <a:rPr lang="en-US" dirty="0"/>
              <a:t>Tremella</a:t>
            </a:r>
          </a:p>
          <a:p>
            <a:pPr algn="l"/>
            <a:r>
              <a:rPr lang="en-US" dirty="0"/>
              <a:t>Chicory Root</a:t>
            </a:r>
          </a:p>
          <a:p>
            <a:pPr algn="l"/>
            <a:r>
              <a:rPr lang="en-US" dirty="0"/>
              <a:t>Chaga</a:t>
            </a:r>
          </a:p>
          <a:p>
            <a:pPr algn="l"/>
            <a:r>
              <a:rPr lang="en-US" dirty="0"/>
              <a:t>Cocoa …… </a:t>
            </a:r>
          </a:p>
          <a:p>
            <a:pPr algn="l"/>
            <a:r>
              <a:rPr lang="en-US" dirty="0" err="1"/>
              <a:t>Ashawagandha</a:t>
            </a:r>
            <a:endParaRPr lang="en-US" dirty="0"/>
          </a:p>
          <a:p>
            <a:pPr algn="l"/>
            <a:r>
              <a:rPr lang="en-US" dirty="0"/>
              <a:t>Maitake</a:t>
            </a:r>
          </a:p>
          <a:p>
            <a:pPr algn="l"/>
            <a:r>
              <a:rPr lang="en-US" dirty="0"/>
              <a:t>Green Tea </a:t>
            </a:r>
          </a:p>
          <a:p>
            <a:pPr algn="l"/>
            <a:r>
              <a:rPr lang="en-US" dirty="0"/>
              <a:t>Turmeric Extract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29B524-D309-A4F5-96CD-8229A0DE0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553" y="2721261"/>
            <a:ext cx="5539324" cy="371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548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CD4C8A-D553-9D5A-03BC-511476CDF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057" y="382134"/>
            <a:ext cx="9144000" cy="556456"/>
          </a:xfrm>
        </p:spPr>
        <p:txBody>
          <a:bodyPr>
            <a:normAutofit fontScale="90000"/>
          </a:bodyPr>
          <a:lstStyle/>
          <a:p>
            <a:r>
              <a:rPr lang="en-US" dirty="0"/>
              <a:t>Infor Graphic #4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324A29C-4890-1EEF-78E0-92CD6FBF08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400" y="1274914"/>
            <a:ext cx="9144000" cy="4738838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This info graphic is on how to use the product.</a:t>
            </a:r>
          </a:p>
          <a:p>
            <a:pPr marL="342900" indent="-342900" algn="l">
              <a:buFontTx/>
              <a:buChar char="-"/>
            </a:pPr>
            <a:r>
              <a:rPr lang="en-US" dirty="0"/>
              <a:t>Each packet has 30 packets, add one packet into </a:t>
            </a:r>
          </a:p>
          <a:p>
            <a:pPr marL="342900" indent="-342900" algn="l">
              <a:buFontTx/>
              <a:buChar char="-"/>
            </a:pPr>
            <a:r>
              <a:rPr lang="en-US" dirty="0"/>
              <a:t>Put into 1 cup or 250 ml of water</a:t>
            </a:r>
          </a:p>
          <a:p>
            <a:pPr marL="342900" indent="-342900" algn="l">
              <a:buFontTx/>
              <a:buChar char="-"/>
            </a:pPr>
            <a:r>
              <a:rPr lang="en-US" dirty="0"/>
              <a:t>Add to your favorite hot drink</a:t>
            </a:r>
          </a:p>
          <a:p>
            <a:pPr marL="342900" indent="-342900" algn="l">
              <a:buFontTx/>
              <a:buChar char="-"/>
            </a:pPr>
            <a:r>
              <a:rPr lang="en-US" dirty="0"/>
              <a:t>Even add it to your coffee routine. </a:t>
            </a:r>
          </a:p>
          <a:p>
            <a:pPr marL="342900" indent="-342900" algn="l">
              <a:buFontTx/>
              <a:buChar char="-"/>
            </a:pPr>
            <a:r>
              <a:rPr lang="en-US" dirty="0"/>
              <a:t>Drink at any time</a:t>
            </a:r>
          </a:p>
          <a:p>
            <a:pPr marL="342900" indent="-342900" algn="l">
              <a:buFontTx/>
              <a:buChar char="-"/>
            </a:pPr>
            <a:r>
              <a:rPr lang="en-US" dirty="0"/>
              <a:t>When Drinking on empty stomach 30 minutes after waking supports fast absorption functions.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FCCCE4-B0D3-61EC-7C75-F58D54077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45" y="394864"/>
            <a:ext cx="10821910" cy="606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07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FCCCE4-B0D3-61EC-7C75-F58D54077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19" y="204588"/>
            <a:ext cx="5592838" cy="31361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52C8425-AB5A-AF97-3E39-AD3617D5F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314" y="3429000"/>
            <a:ext cx="12192000" cy="33568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3BC1E2-53C7-2F0F-6183-FDBF98E17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7218" y="103955"/>
            <a:ext cx="6485733" cy="328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26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265</Words>
  <Application>Microsoft Office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Infor Graphic #1</vt:lpstr>
      <vt:lpstr>Infor Graphic #2</vt:lpstr>
      <vt:lpstr>PowerPoint Presentation</vt:lpstr>
      <vt:lpstr>PowerPoint Presentation</vt:lpstr>
      <vt:lpstr>Infor Graphic #3</vt:lpstr>
      <vt:lpstr>Infor Graphic #4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Ghassan Sleiman</dc:creator>
  <cp:lastModifiedBy>Ghassan Sleiman</cp:lastModifiedBy>
  <cp:revision>3</cp:revision>
  <dcterms:created xsi:type="dcterms:W3CDTF">2024-06-23T17:19:40Z</dcterms:created>
  <dcterms:modified xsi:type="dcterms:W3CDTF">2024-06-23T19:52:38Z</dcterms:modified>
</cp:coreProperties>
</file>