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56" r:id="rId5"/>
    <p:sldId id="265" r:id="rId6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97D61-4758-81D4-2EB5-94552A57E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8BBE8-F69F-16B6-7C71-93538CAA3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FBE4E-3A75-ECD6-6964-C95BEB4A1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C91F1-3209-B7B0-CA7E-DEE98202E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1F8EF-2FB9-3127-FD86-A9609FEAE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70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24F1A-EDB9-3A4A-8D2D-6D7F3C34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1D0D3-BCC1-54DB-4C9C-5DA7E7C27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06FBF-1F0B-FCD0-EE31-145AF3DF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C42FE-ED33-E002-C1E7-341B0134A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2BBF0-F8BE-FE75-688F-5ABD199D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926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24361-3E71-B071-85E8-E1964E14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2C13F-E4E6-579F-4D8B-1F970656E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56068-95D6-11C8-B616-899BB1CDD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388CA-80C2-836F-8A6A-4D5C55D9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7D781-33E8-430B-67DD-626EF3DB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1164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D345A-81D1-5684-3413-2B138652A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821A7-740C-5DC5-864D-DDD7641D6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90BE5-C613-ACE7-6C2F-C9D5BAE81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6B866-1D7C-233E-6D57-D508B6B14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154CC-19C6-14E8-8D33-A072647C9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7A540B-69E6-3A43-C9E8-5953493C7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777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DC71B-994E-9DFD-5F65-B1BEA930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CA6F5-9B4F-B345-DA4E-3AA179B4A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54BD8-C305-8F46-DEB1-00B067BE7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E45B8-FE34-64BB-AD5A-AEE65EDBD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86292-CF80-F5A9-3AAE-97262DA2D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48EBC0-5493-CD42-0717-067D1E471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E11CAF-524A-FE01-AE47-8CF71DBF3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4CB5D7-624F-F932-6028-C4A4857F1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4709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73808-E2EF-58C0-8D94-C445DBB0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92ECD6-2003-6ABF-54CE-F5ACFEE2B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DF6FED-E3AC-8173-96FA-17B10CA90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5ADE3A-1DEE-844D-FD74-72D4F4C6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570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11A979-584A-D060-7D4D-F9B6B652B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FC0322-F6C7-4811-62B8-BECC804F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5767E-51D7-D73B-C75F-BABCAED7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204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F58DF-5AA9-000C-E5C8-E4144BFE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87991-64D9-CF5E-D1DF-5BC11A4A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A92CE-B173-B349-D4EE-7C641A229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2A12B6-6ADC-A697-C0CD-C82B391BB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26A3A-C7B0-EB70-F31B-B378C0B32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9C5D8-FC10-DBEF-5531-39F105BD4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316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6B169-53BB-AAF9-919A-35B4285F5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EBC188-E97F-6BF9-187A-4A6352B65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8021B-ABD6-BD7F-0CF8-6C82279EA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15E4D-2707-6B30-2E6A-E3410D57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34EFF-9C1F-68D2-2314-990C5535E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6EA52-7E17-EB0D-FFAC-CFEA86E9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5262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05125-7A41-2ED0-5E27-1DFF4CFB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C38E24-C4CB-5C03-CAFF-E1922D632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C3560-78D6-8E4E-DE50-7FC207103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57F97-89D0-22A8-7768-A4D5DBE0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C24CD-5270-6D2E-8A81-B61EA6338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713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B1A9EF-2B55-5C0A-3668-D8ECD44C3E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B1F77B-58B8-BB1F-099C-EEAB3DC1A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2A9E5-8CF4-BDBE-3314-4B30CA128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9C7B-605F-35C9-627E-277988CF7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411DC-F733-7E78-F9FE-6AC67D6A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091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97245C-A680-D560-1A7B-8E414B93D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19A49-393C-DDD1-9FB6-DE35CAA4E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E6417-8DB1-C7A7-0842-47F3BC856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C86FA8-FF7D-4504-BDCA-3EA6CBDCB63B}" type="datetimeFigureOut">
              <a:rPr lang="en-CA" smtClean="0"/>
              <a:t>2024-05-01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2D3FF-ADA0-7501-EE69-D9CABF3F69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688FE-3E4C-1ED0-2CB7-69C9B835D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07C3A-D418-4A50-8F01-E12C7B206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657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8.svg"/><Relationship Id="rId5" Type="http://schemas.openxmlformats.org/officeDocument/2006/relationships/image" Target="../media/image24.sv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2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20.sv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30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2EA001-CD98-542B-41EE-F7E8326F501B}"/>
              </a:ext>
            </a:extLst>
          </p:cNvPr>
          <p:cNvSpPr/>
          <p:nvPr/>
        </p:nvSpPr>
        <p:spPr>
          <a:xfrm>
            <a:off x="3215640" y="0"/>
            <a:ext cx="3642360" cy="47752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379ED8-1C6B-660D-2E96-FA660C6C317A}"/>
              </a:ext>
            </a:extLst>
          </p:cNvPr>
          <p:cNvSpPr txBox="1"/>
          <p:nvPr/>
        </p:nvSpPr>
        <p:spPr>
          <a:xfrm>
            <a:off x="-171959" y="570308"/>
            <a:ext cx="714095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0" b="1" dirty="0">
                <a:latin typeface="Impact" panose="020B0806030902050204" pitchFamily="34" charset="0"/>
              </a:rPr>
              <a:t>GO </a:t>
            </a:r>
          </a:p>
          <a:p>
            <a:pPr algn="ctr"/>
            <a:r>
              <a:rPr lang="en-CA" sz="20000" b="1" dirty="0">
                <a:latin typeface="Impact" panose="020B0806030902050204" pitchFamily="34" charset="0"/>
              </a:rPr>
              <a:t>H#CK </a:t>
            </a:r>
            <a:r>
              <a:rPr lang="en-CA" sz="12000" b="1" dirty="0">
                <a:latin typeface="Impact" panose="020B0806030902050204" pitchFamily="34" charset="0"/>
              </a:rPr>
              <a:t>YOURSELF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6EA13-BFDC-F0E9-F8F0-41A38759435D}"/>
              </a:ext>
            </a:extLst>
          </p:cNvPr>
          <p:cNvSpPr txBox="1"/>
          <p:nvPr/>
        </p:nvSpPr>
        <p:spPr>
          <a:xfrm>
            <a:off x="501786" y="7189885"/>
            <a:ext cx="6158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De-bug your beliefs to unlock your leadership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2BA8B1-FD96-9942-7910-ADC1D276F0BA}"/>
              </a:ext>
            </a:extLst>
          </p:cNvPr>
          <p:cNvSpPr txBox="1"/>
          <p:nvPr/>
        </p:nvSpPr>
        <p:spPr>
          <a:xfrm>
            <a:off x="882786" y="46939"/>
            <a:ext cx="5884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000" b="1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OVERACHIEVER EDITION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4F1190-922F-E224-1B1B-0258C73EAFEB}"/>
              </a:ext>
            </a:extLst>
          </p:cNvPr>
          <p:cNvSpPr txBox="1"/>
          <p:nvPr/>
        </p:nvSpPr>
        <p:spPr>
          <a:xfrm>
            <a:off x="1072097" y="8540115"/>
            <a:ext cx="4911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Scott C Rutherford</a:t>
            </a:r>
          </a:p>
        </p:txBody>
      </p:sp>
    </p:spTree>
    <p:extLst>
      <p:ext uri="{BB962C8B-B14F-4D97-AF65-F5344CB8AC3E}">
        <p14:creationId xmlns:p14="http://schemas.microsoft.com/office/powerpoint/2010/main" val="134212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 descr="Online meeting with solid fill">
            <a:extLst>
              <a:ext uri="{FF2B5EF4-FFF2-40B4-BE49-F238E27FC236}">
                <a16:creationId xmlns:a16="http://schemas.microsoft.com/office/drawing/2014/main" id="{2A8922EF-400C-57BD-DEA8-1AB54AC92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266" y="5614035"/>
            <a:ext cx="1595913" cy="1595913"/>
          </a:xfrm>
          <a:prstGeom prst="rect">
            <a:avLst/>
          </a:prstGeom>
        </p:spPr>
      </p:pic>
      <p:pic>
        <p:nvPicPr>
          <p:cNvPr id="25" name="Graphic 24" descr="Sailboat with solid fill">
            <a:extLst>
              <a:ext uri="{FF2B5EF4-FFF2-40B4-BE49-F238E27FC236}">
                <a16:creationId xmlns:a16="http://schemas.microsoft.com/office/drawing/2014/main" id="{0359F312-0F0E-035B-2BAE-6430411431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48339" y="4227195"/>
            <a:ext cx="1767840" cy="1767840"/>
          </a:xfrm>
          <a:prstGeom prst="rect">
            <a:avLst/>
          </a:prstGeom>
        </p:spPr>
      </p:pic>
      <p:pic>
        <p:nvPicPr>
          <p:cNvPr id="21" name="Graphic 20" descr="Take Off with solid fill">
            <a:extLst>
              <a:ext uri="{FF2B5EF4-FFF2-40B4-BE49-F238E27FC236}">
                <a16:creationId xmlns:a16="http://schemas.microsoft.com/office/drawing/2014/main" id="{2E28499C-4128-B653-078D-5AC4390809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70702" y="3322320"/>
            <a:ext cx="1838325" cy="1838325"/>
          </a:xfrm>
          <a:prstGeom prst="rect">
            <a:avLst/>
          </a:prstGeom>
        </p:spPr>
      </p:pic>
      <p:pic>
        <p:nvPicPr>
          <p:cNvPr id="19" name="Graphic 18" descr="House with solid fill">
            <a:extLst>
              <a:ext uri="{FF2B5EF4-FFF2-40B4-BE49-F238E27FC236}">
                <a16:creationId xmlns:a16="http://schemas.microsoft.com/office/drawing/2014/main" id="{B2A47338-B483-C05F-6023-C839E8B68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8002" y="3421380"/>
            <a:ext cx="1767840" cy="1767840"/>
          </a:xfrm>
          <a:prstGeom prst="rect">
            <a:avLst/>
          </a:prstGeom>
        </p:spPr>
      </p:pic>
      <p:pic>
        <p:nvPicPr>
          <p:cNvPr id="17" name="Graphic 16" descr="Money with solid fill">
            <a:extLst>
              <a:ext uri="{FF2B5EF4-FFF2-40B4-BE49-F238E27FC236}">
                <a16:creationId xmlns:a16="http://schemas.microsoft.com/office/drawing/2014/main" id="{53F78555-FC2D-031A-69E1-844D87947B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60420" y="6408420"/>
            <a:ext cx="1611630" cy="1611630"/>
          </a:xfrm>
          <a:prstGeom prst="rect">
            <a:avLst/>
          </a:prstGeom>
        </p:spPr>
      </p:pic>
      <p:pic>
        <p:nvPicPr>
          <p:cNvPr id="15" name="Graphic 14" descr="Factory with solid fill">
            <a:extLst>
              <a:ext uri="{FF2B5EF4-FFF2-40B4-BE49-F238E27FC236}">
                <a16:creationId xmlns:a16="http://schemas.microsoft.com/office/drawing/2014/main" id="{BB7C1C8A-2B15-26DF-CC0C-D53BEB3098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07945" y="5614035"/>
            <a:ext cx="2346960" cy="2346960"/>
          </a:xfrm>
          <a:prstGeom prst="rect">
            <a:avLst/>
          </a:prstGeom>
        </p:spPr>
      </p:pic>
      <p:pic>
        <p:nvPicPr>
          <p:cNvPr id="12" name="Graphic 11" descr="Building with solid fill">
            <a:extLst>
              <a:ext uri="{FF2B5EF4-FFF2-40B4-BE49-F238E27FC236}">
                <a16:creationId xmlns:a16="http://schemas.microsoft.com/office/drawing/2014/main" id="{F6DC4F7F-32BF-FB8A-BFB0-6B5EC71870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7242" y="3337560"/>
            <a:ext cx="2141220" cy="214122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E1BDC84-DDA5-2350-64BC-090BE0851226}"/>
              </a:ext>
            </a:extLst>
          </p:cNvPr>
          <p:cNvSpPr/>
          <p:nvPr/>
        </p:nvSpPr>
        <p:spPr>
          <a:xfrm>
            <a:off x="1889760" y="4318634"/>
            <a:ext cx="2971800" cy="289131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Graphic 4" descr="Meditation outline">
            <a:extLst>
              <a:ext uri="{FF2B5EF4-FFF2-40B4-BE49-F238E27FC236}">
                <a16:creationId xmlns:a16="http://schemas.microsoft.com/office/drawing/2014/main" id="{FB91A5F7-A775-712D-55B6-45F20530A7A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43074" y="3960495"/>
            <a:ext cx="3307080" cy="330708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B2CD13-2775-F780-B8D0-159282386A73}"/>
              </a:ext>
            </a:extLst>
          </p:cNvPr>
          <p:cNvGrpSpPr/>
          <p:nvPr/>
        </p:nvGrpSpPr>
        <p:grpSpPr>
          <a:xfrm>
            <a:off x="2781300" y="5469255"/>
            <a:ext cx="1264920" cy="1264920"/>
            <a:chOff x="2819400" y="6781800"/>
            <a:chExt cx="1264920" cy="126492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6AEDAA-7930-EA58-06DE-8AA45EC1A768}"/>
                </a:ext>
              </a:extLst>
            </p:cNvPr>
            <p:cNvSpPr/>
            <p:nvPr/>
          </p:nvSpPr>
          <p:spPr>
            <a:xfrm>
              <a:off x="2819400" y="7010400"/>
              <a:ext cx="1264920" cy="7772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7" name="Graphic 6" descr="Laptop with solid fill">
              <a:extLst>
                <a:ext uri="{FF2B5EF4-FFF2-40B4-BE49-F238E27FC236}">
                  <a16:creationId xmlns:a16="http://schemas.microsoft.com/office/drawing/2014/main" id="{D6FFD084-8EC5-D604-B182-47E9F5B26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819400" y="6781800"/>
              <a:ext cx="1264920" cy="1264920"/>
            </a:xfrm>
            <a:prstGeom prst="rect">
              <a:avLst/>
            </a:prstGeom>
          </p:spPr>
        </p:pic>
      </p:grpSp>
      <p:pic>
        <p:nvPicPr>
          <p:cNvPr id="27" name="Graphic 26" descr="Man with baby with solid fill">
            <a:extLst>
              <a:ext uri="{FF2B5EF4-FFF2-40B4-BE49-F238E27FC236}">
                <a16:creationId xmlns:a16="http://schemas.microsoft.com/office/drawing/2014/main" id="{9FF9955A-A9C1-FFA6-D663-5DB494157E6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5727" y="5053965"/>
            <a:ext cx="2095500" cy="2095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B379ED8-1C6B-660D-2E96-FA660C6C317A}"/>
              </a:ext>
            </a:extLst>
          </p:cNvPr>
          <p:cNvSpPr txBox="1"/>
          <p:nvPr/>
        </p:nvSpPr>
        <p:spPr>
          <a:xfrm>
            <a:off x="-141479" y="341708"/>
            <a:ext cx="7140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5400" b="1" dirty="0"/>
              <a:t>Executive Mastery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6EA13-BFDC-F0E9-F8F0-41A38759435D}"/>
              </a:ext>
            </a:extLst>
          </p:cNvPr>
          <p:cNvSpPr txBox="1"/>
          <p:nvPr/>
        </p:nvSpPr>
        <p:spPr>
          <a:xfrm>
            <a:off x="767716" y="1290219"/>
            <a:ext cx="49118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The uncommon art of excelling in work and life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209E5-A95F-7B0E-2A88-34D9A879A48C}"/>
              </a:ext>
            </a:extLst>
          </p:cNvPr>
          <p:cNvSpPr txBox="1"/>
          <p:nvPr/>
        </p:nvSpPr>
        <p:spPr>
          <a:xfrm>
            <a:off x="1072097" y="8189595"/>
            <a:ext cx="4911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Scott C Rutherford</a:t>
            </a:r>
          </a:p>
        </p:txBody>
      </p:sp>
    </p:spTree>
    <p:extLst>
      <p:ext uri="{BB962C8B-B14F-4D97-AF65-F5344CB8AC3E}">
        <p14:creationId xmlns:p14="http://schemas.microsoft.com/office/powerpoint/2010/main" val="1975049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6B379ED8-1C6B-660D-2E96-FA660C6C317A}"/>
              </a:ext>
            </a:extLst>
          </p:cNvPr>
          <p:cNvSpPr txBox="1"/>
          <p:nvPr/>
        </p:nvSpPr>
        <p:spPr>
          <a:xfrm>
            <a:off x="-513950" y="731689"/>
            <a:ext cx="79900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000" b="1" dirty="0"/>
              <a:t>Life &amp; Legacy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6EA13-BFDC-F0E9-F8F0-41A38759435D}"/>
              </a:ext>
            </a:extLst>
          </p:cNvPr>
          <p:cNvSpPr txBox="1"/>
          <p:nvPr/>
        </p:nvSpPr>
        <p:spPr>
          <a:xfrm>
            <a:off x="971895" y="2071924"/>
            <a:ext cx="50120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Doing the work you want to be remembered for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209E5-A95F-7B0E-2A88-34D9A879A48C}"/>
              </a:ext>
            </a:extLst>
          </p:cNvPr>
          <p:cNvSpPr txBox="1"/>
          <p:nvPr/>
        </p:nvSpPr>
        <p:spPr>
          <a:xfrm>
            <a:off x="1232561" y="7768144"/>
            <a:ext cx="4911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Scott C Rutherford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E40E7F-DBC5-8D5B-AE7C-0A1BF4832562}"/>
              </a:ext>
            </a:extLst>
          </p:cNvPr>
          <p:cNvSpPr txBox="1"/>
          <p:nvPr/>
        </p:nvSpPr>
        <p:spPr>
          <a:xfrm>
            <a:off x="-627162" y="377746"/>
            <a:ext cx="7990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/>
              <a:t>A Professional’s</a:t>
            </a:r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697155B7-23CE-518E-F959-8AB5984FD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6996" y="5240644"/>
            <a:ext cx="1051718" cy="1051718"/>
          </a:xfrm>
          <a:prstGeom prst="rect">
            <a:avLst/>
          </a:prstGeom>
        </p:spPr>
      </p:pic>
      <p:pic>
        <p:nvPicPr>
          <p:cNvPr id="26" name="Graphic 25" descr="Flowers Bunch with solid fill">
            <a:extLst>
              <a:ext uri="{FF2B5EF4-FFF2-40B4-BE49-F238E27FC236}">
                <a16:creationId xmlns:a16="http://schemas.microsoft.com/office/drawing/2014/main" id="{4774CD9C-51C8-6740-A141-43F17C750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0551" y="4742033"/>
            <a:ext cx="1101218" cy="1101218"/>
          </a:xfrm>
          <a:prstGeom prst="rect">
            <a:avLst/>
          </a:prstGeom>
        </p:spPr>
      </p:pic>
      <p:pic>
        <p:nvPicPr>
          <p:cNvPr id="32" name="Graphic 31" descr="Gravestone outline">
            <a:extLst>
              <a:ext uri="{FF2B5EF4-FFF2-40B4-BE49-F238E27FC236}">
                <a16:creationId xmlns:a16="http://schemas.microsoft.com/office/drawing/2014/main" id="{D5AC4B75-E510-8646-F72E-8CB1B478D2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7950" y="3192710"/>
            <a:ext cx="2326420" cy="232642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CD3AE48-75D6-27FB-4A42-5BEE37E17D79}"/>
              </a:ext>
            </a:extLst>
          </p:cNvPr>
          <p:cNvCxnSpPr>
            <a:cxnSpLocks/>
          </p:cNvCxnSpPr>
          <p:nvPr/>
        </p:nvCxnSpPr>
        <p:spPr>
          <a:xfrm flipH="1">
            <a:off x="600891" y="5442857"/>
            <a:ext cx="3087574" cy="115679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AED975F-2857-B90B-F672-C4AE3F1B0788}"/>
              </a:ext>
            </a:extLst>
          </p:cNvPr>
          <p:cNvCxnSpPr>
            <a:cxnSpLocks/>
          </p:cNvCxnSpPr>
          <p:nvPr/>
        </p:nvCxnSpPr>
        <p:spPr>
          <a:xfrm flipH="1">
            <a:off x="2316480" y="5829027"/>
            <a:ext cx="3443953" cy="13826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4" name="Graphic 33" descr="Laptop with solid fill">
            <a:extLst>
              <a:ext uri="{FF2B5EF4-FFF2-40B4-BE49-F238E27FC236}">
                <a16:creationId xmlns:a16="http://schemas.microsoft.com/office/drawing/2014/main" id="{9FAF4E27-D531-98CE-4CD6-0CEF50C21F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40492" y="5376820"/>
            <a:ext cx="1067019" cy="1067019"/>
          </a:xfrm>
          <a:prstGeom prst="rect">
            <a:avLst/>
          </a:prstGeom>
        </p:spPr>
      </p:pic>
      <p:pic>
        <p:nvPicPr>
          <p:cNvPr id="41" name="Graphic 40" descr="Smart Phone with solid fill">
            <a:extLst>
              <a:ext uri="{FF2B5EF4-FFF2-40B4-BE49-F238E27FC236}">
                <a16:creationId xmlns:a16="http://schemas.microsoft.com/office/drawing/2014/main" id="{9CA33AF4-739A-201E-2F64-AD0233E5DD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424862">
            <a:off x="2461037" y="6293115"/>
            <a:ext cx="608458" cy="6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17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 descr="Online meeting with solid fill">
            <a:extLst>
              <a:ext uri="{FF2B5EF4-FFF2-40B4-BE49-F238E27FC236}">
                <a16:creationId xmlns:a16="http://schemas.microsoft.com/office/drawing/2014/main" id="{2A8922EF-400C-57BD-DEA8-1AB54AC92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7082" y="5725716"/>
            <a:ext cx="1595913" cy="1595913"/>
          </a:xfrm>
          <a:prstGeom prst="rect">
            <a:avLst/>
          </a:prstGeom>
        </p:spPr>
      </p:pic>
      <p:pic>
        <p:nvPicPr>
          <p:cNvPr id="25" name="Graphic 24" descr="Sailboat with solid fill">
            <a:extLst>
              <a:ext uri="{FF2B5EF4-FFF2-40B4-BE49-F238E27FC236}">
                <a16:creationId xmlns:a16="http://schemas.microsoft.com/office/drawing/2014/main" id="{0359F312-0F0E-035B-2BAE-6430411431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53139" y="4181475"/>
            <a:ext cx="1767840" cy="1767840"/>
          </a:xfrm>
          <a:prstGeom prst="rect">
            <a:avLst/>
          </a:prstGeom>
        </p:spPr>
      </p:pic>
      <p:pic>
        <p:nvPicPr>
          <p:cNvPr id="21" name="Graphic 20" descr="Take Off with solid fill">
            <a:extLst>
              <a:ext uri="{FF2B5EF4-FFF2-40B4-BE49-F238E27FC236}">
                <a16:creationId xmlns:a16="http://schemas.microsoft.com/office/drawing/2014/main" id="{2E28499C-4128-B653-078D-5AC4390809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18421" y="2837735"/>
            <a:ext cx="1838325" cy="1838325"/>
          </a:xfrm>
          <a:prstGeom prst="rect">
            <a:avLst/>
          </a:prstGeom>
        </p:spPr>
      </p:pic>
      <p:pic>
        <p:nvPicPr>
          <p:cNvPr id="19" name="Graphic 18" descr="House with solid fill">
            <a:extLst>
              <a:ext uri="{FF2B5EF4-FFF2-40B4-BE49-F238E27FC236}">
                <a16:creationId xmlns:a16="http://schemas.microsoft.com/office/drawing/2014/main" id="{B2A47338-B483-C05F-6023-C839E8B68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34454" y="2741770"/>
            <a:ext cx="1767840" cy="1767840"/>
          </a:xfrm>
          <a:prstGeom prst="rect">
            <a:avLst/>
          </a:prstGeom>
        </p:spPr>
      </p:pic>
      <p:pic>
        <p:nvPicPr>
          <p:cNvPr id="17" name="Graphic 16" descr="Money with solid fill">
            <a:extLst>
              <a:ext uri="{FF2B5EF4-FFF2-40B4-BE49-F238E27FC236}">
                <a16:creationId xmlns:a16="http://schemas.microsoft.com/office/drawing/2014/main" id="{53F78555-FC2D-031A-69E1-844D87947B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28999" y="6415087"/>
            <a:ext cx="1611630" cy="1611630"/>
          </a:xfrm>
          <a:prstGeom prst="rect">
            <a:avLst/>
          </a:prstGeom>
        </p:spPr>
      </p:pic>
      <p:pic>
        <p:nvPicPr>
          <p:cNvPr id="15" name="Graphic 14" descr="Factory with solid fill">
            <a:extLst>
              <a:ext uri="{FF2B5EF4-FFF2-40B4-BE49-F238E27FC236}">
                <a16:creationId xmlns:a16="http://schemas.microsoft.com/office/drawing/2014/main" id="{BB7C1C8A-2B15-26DF-CC0C-D53BEB3098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76034" y="5863589"/>
            <a:ext cx="2346960" cy="2346960"/>
          </a:xfrm>
          <a:prstGeom prst="rect">
            <a:avLst/>
          </a:prstGeom>
        </p:spPr>
      </p:pic>
      <p:pic>
        <p:nvPicPr>
          <p:cNvPr id="12" name="Graphic 11" descr="Building with solid fill">
            <a:extLst>
              <a:ext uri="{FF2B5EF4-FFF2-40B4-BE49-F238E27FC236}">
                <a16:creationId xmlns:a16="http://schemas.microsoft.com/office/drawing/2014/main" id="{F6DC4F7F-32BF-FB8A-BFB0-6B5EC71870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2873" y="2728911"/>
            <a:ext cx="2141220" cy="2141220"/>
          </a:xfrm>
          <a:prstGeom prst="rect">
            <a:avLst/>
          </a:prstGeom>
        </p:spPr>
      </p:pic>
      <p:pic>
        <p:nvPicPr>
          <p:cNvPr id="27" name="Graphic 26" descr="Man with baby with solid fill">
            <a:extLst>
              <a:ext uri="{FF2B5EF4-FFF2-40B4-BE49-F238E27FC236}">
                <a16:creationId xmlns:a16="http://schemas.microsoft.com/office/drawing/2014/main" id="{9FF9955A-A9C1-FFA6-D663-5DB494157E6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6285" y="4791788"/>
            <a:ext cx="2095500" cy="2095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B379ED8-1C6B-660D-2E96-FA660C6C317A}"/>
              </a:ext>
            </a:extLst>
          </p:cNvPr>
          <p:cNvSpPr txBox="1"/>
          <p:nvPr/>
        </p:nvSpPr>
        <p:spPr>
          <a:xfrm>
            <a:off x="-141479" y="341708"/>
            <a:ext cx="7140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/>
              <a:t>Executive </a:t>
            </a:r>
            <a:r>
              <a:rPr lang="en-CA" sz="4400" b="1" strike="sngStrike" dirty="0" err="1"/>
              <a:t>Dys</a:t>
            </a:r>
            <a:r>
              <a:rPr lang="en-CA" sz="4400" b="1" dirty="0" err="1"/>
              <a:t>Function</a:t>
            </a:r>
            <a:endParaRPr lang="en-CA" sz="44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6EA13-BFDC-F0E9-F8F0-41A38759435D}"/>
              </a:ext>
            </a:extLst>
          </p:cNvPr>
          <p:cNvSpPr txBox="1"/>
          <p:nvPr/>
        </p:nvSpPr>
        <p:spPr>
          <a:xfrm>
            <a:off x="767716" y="1290219"/>
            <a:ext cx="49118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The uncommon art of excelling in work and life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E77CCFB-05AE-14D4-C87C-4AAF5618CCAB}"/>
              </a:ext>
            </a:extLst>
          </p:cNvPr>
          <p:cNvGrpSpPr/>
          <p:nvPr/>
        </p:nvGrpSpPr>
        <p:grpSpPr>
          <a:xfrm>
            <a:off x="1593321" y="3807142"/>
            <a:ext cx="3559529" cy="3251835"/>
            <a:chOff x="1593321" y="3807142"/>
            <a:chExt cx="3559529" cy="3251835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EBE21BB-C324-65A6-817B-DEB3FDA8798A}"/>
                </a:ext>
              </a:extLst>
            </p:cNvPr>
            <p:cNvSpPr/>
            <p:nvPr/>
          </p:nvSpPr>
          <p:spPr>
            <a:xfrm>
              <a:off x="1593321" y="3807142"/>
              <a:ext cx="3559529" cy="325183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33" name="Graphic 32" descr="Drama with solid fill">
              <a:extLst>
                <a:ext uri="{FF2B5EF4-FFF2-40B4-BE49-F238E27FC236}">
                  <a16:creationId xmlns:a16="http://schemas.microsoft.com/office/drawing/2014/main" id="{05215E49-6C64-53C0-96FB-94991A9CD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949767" y="4019550"/>
              <a:ext cx="2958465" cy="295846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5397DE0-987B-AC28-0381-B4B7719C7E5F}"/>
              </a:ext>
            </a:extLst>
          </p:cNvPr>
          <p:cNvSpPr txBox="1"/>
          <p:nvPr/>
        </p:nvSpPr>
        <p:spPr>
          <a:xfrm>
            <a:off x="1072097" y="8189595"/>
            <a:ext cx="4911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Scott C Rutherford</a:t>
            </a:r>
          </a:p>
        </p:txBody>
      </p:sp>
    </p:spTree>
    <p:extLst>
      <p:ext uri="{BB962C8B-B14F-4D97-AF65-F5344CB8AC3E}">
        <p14:creationId xmlns:p14="http://schemas.microsoft.com/office/powerpoint/2010/main" val="354951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6B379ED8-1C6B-660D-2E96-FA660C6C317A}"/>
              </a:ext>
            </a:extLst>
          </p:cNvPr>
          <p:cNvSpPr txBox="1"/>
          <p:nvPr/>
        </p:nvSpPr>
        <p:spPr>
          <a:xfrm>
            <a:off x="-566040" y="369630"/>
            <a:ext cx="79900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000" b="1" dirty="0"/>
              <a:t>Pity </a:t>
            </a:r>
            <a:r>
              <a:rPr lang="en-CA" sz="5400" b="1" dirty="0"/>
              <a:t>the</a:t>
            </a:r>
            <a:r>
              <a:rPr lang="en-CA" sz="10000" b="1" dirty="0"/>
              <a:t> Rich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6EA13-BFDC-F0E9-F8F0-41A38759435D}"/>
              </a:ext>
            </a:extLst>
          </p:cNvPr>
          <p:cNvSpPr txBox="1"/>
          <p:nvPr/>
        </p:nvSpPr>
        <p:spPr>
          <a:xfrm>
            <a:off x="561475" y="2065929"/>
            <a:ext cx="5511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How the pursuit of wealth makes everyone’s life worse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209E5-A95F-7B0E-2A88-34D9A879A48C}"/>
              </a:ext>
            </a:extLst>
          </p:cNvPr>
          <p:cNvSpPr txBox="1"/>
          <p:nvPr/>
        </p:nvSpPr>
        <p:spPr>
          <a:xfrm>
            <a:off x="1072097" y="8189595"/>
            <a:ext cx="4911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/>
              <a:t>Scott C Rutherford</a:t>
            </a:r>
          </a:p>
        </p:txBody>
      </p:sp>
      <p:pic>
        <p:nvPicPr>
          <p:cNvPr id="9" name="Graphic 8" descr="Water with solid fill">
            <a:extLst>
              <a:ext uri="{FF2B5EF4-FFF2-40B4-BE49-F238E27FC236}">
                <a16:creationId xmlns:a16="http://schemas.microsoft.com/office/drawing/2014/main" id="{607F1909-309A-2438-5DA3-2E7B3355D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1090" y="6153239"/>
            <a:ext cx="1841229" cy="1841229"/>
          </a:xfrm>
          <a:prstGeom prst="rect">
            <a:avLst/>
          </a:prstGeom>
        </p:spPr>
      </p:pic>
      <p:pic>
        <p:nvPicPr>
          <p:cNvPr id="14" name="Graphic 13" descr="Money with solid fill">
            <a:extLst>
              <a:ext uri="{FF2B5EF4-FFF2-40B4-BE49-F238E27FC236}">
                <a16:creationId xmlns:a16="http://schemas.microsoft.com/office/drawing/2014/main" id="{BE7A3B83-C8EF-BE83-BD65-68E05632A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32" y="3042249"/>
            <a:ext cx="3648967" cy="364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33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77</Words>
  <Application>Microsoft Office PowerPoint</Application>
  <PresentationFormat>Letter Paper (8.5x11 in)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Impact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Rutherford</dc:creator>
  <cp:lastModifiedBy>Scott Rutherford</cp:lastModifiedBy>
  <cp:revision>29</cp:revision>
  <cp:lastPrinted>2024-05-01T13:26:54Z</cp:lastPrinted>
  <dcterms:created xsi:type="dcterms:W3CDTF">2024-04-25T14:32:22Z</dcterms:created>
  <dcterms:modified xsi:type="dcterms:W3CDTF">2024-05-01T14:42:31Z</dcterms:modified>
</cp:coreProperties>
</file>