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1831300" cy="163449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333399"/>
    <a:srgbClr val="3366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32" d="100"/>
          <a:sy n="32" d="100"/>
        </p:scale>
        <p:origin x="114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0" tIns="46240" rIns="92480" bIns="462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0" tIns="46240" rIns="92480" bIns="46240" rtlCol="0"/>
          <a:lstStyle>
            <a:lvl1pPr algn="r">
              <a:defRPr sz="1200"/>
            </a:lvl1pPr>
          </a:lstStyle>
          <a:p>
            <a:fld id="{AE81C9A9-4C84-4A3E-A546-B2F92AD7DF13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3825" y="1154113"/>
            <a:ext cx="416242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0" tIns="46240" rIns="92480" bIns="4624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4"/>
          </a:xfrm>
          <a:prstGeom prst="rect">
            <a:avLst/>
          </a:prstGeom>
        </p:spPr>
        <p:txBody>
          <a:bodyPr vert="horz" lIns="92480" tIns="46240" rIns="92480" bIns="4624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0" tIns="46240" rIns="92480" bIns="4624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0" tIns="46240" rIns="92480" bIns="46240" rtlCol="0" anchor="b"/>
          <a:lstStyle>
            <a:lvl1pPr algn="r">
              <a:defRPr sz="1200"/>
            </a:lvl1pPr>
          </a:lstStyle>
          <a:p>
            <a:fld id="{203E68E9-B7F0-41FF-BE68-CA407B73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6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1pPr>
    <a:lvl2pPr marL="916229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2pPr>
    <a:lvl3pPr marL="1832458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3pPr>
    <a:lvl4pPr marL="2748686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4pPr>
    <a:lvl5pPr marL="3664915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5pPr>
    <a:lvl6pPr marL="4581144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6pPr>
    <a:lvl7pPr marL="5497373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7pPr>
    <a:lvl8pPr marL="6413602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8pPr>
    <a:lvl9pPr marL="7329830" algn="l" defTabSz="1832458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E68E9-B7F0-41FF-BE68-CA407B73AB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6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7348" y="2674965"/>
            <a:ext cx="18556605" cy="5690447"/>
          </a:xfrm>
        </p:spPr>
        <p:txBody>
          <a:bodyPr anchor="b"/>
          <a:lstStyle>
            <a:lvl1pPr algn="ctr">
              <a:defRPr sz="14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8913" y="8584857"/>
            <a:ext cx="16373475" cy="3946233"/>
          </a:xfrm>
        </p:spPr>
        <p:txBody>
          <a:bodyPr/>
          <a:lstStyle>
            <a:lvl1pPr marL="0" indent="0" algn="ctr">
              <a:buNone/>
              <a:defRPr sz="5720"/>
            </a:lvl1pPr>
            <a:lvl2pPr marL="1089645" indent="0" algn="ctr">
              <a:buNone/>
              <a:defRPr sz="4767"/>
            </a:lvl2pPr>
            <a:lvl3pPr marL="2179290" indent="0" algn="ctr">
              <a:buNone/>
              <a:defRPr sz="4290"/>
            </a:lvl3pPr>
            <a:lvl4pPr marL="3268934" indent="0" algn="ctr">
              <a:buNone/>
              <a:defRPr sz="3813"/>
            </a:lvl4pPr>
            <a:lvl5pPr marL="4358579" indent="0" algn="ctr">
              <a:buNone/>
              <a:defRPr sz="3813"/>
            </a:lvl5pPr>
            <a:lvl6pPr marL="5448224" indent="0" algn="ctr">
              <a:buNone/>
              <a:defRPr sz="3813"/>
            </a:lvl6pPr>
            <a:lvl7pPr marL="6537869" indent="0" algn="ctr">
              <a:buNone/>
              <a:defRPr sz="3813"/>
            </a:lvl7pPr>
            <a:lvl8pPr marL="7627513" indent="0" algn="ctr">
              <a:buNone/>
              <a:defRPr sz="3813"/>
            </a:lvl8pPr>
            <a:lvl9pPr marL="8717158" indent="0" algn="ctr">
              <a:buNone/>
              <a:defRPr sz="38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22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99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533" y="4074879"/>
            <a:ext cx="18829496" cy="6799023"/>
          </a:xfrm>
        </p:spPr>
        <p:txBody>
          <a:bodyPr anchor="b"/>
          <a:lstStyle>
            <a:lvl1pPr>
              <a:defRPr sz="14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9533" y="10938224"/>
            <a:ext cx="18829496" cy="3575446"/>
          </a:xfrm>
        </p:spPr>
        <p:txBody>
          <a:bodyPr/>
          <a:lstStyle>
            <a:lvl1pPr marL="0" indent="0">
              <a:buNone/>
              <a:defRPr sz="5720">
                <a:solidFill>
                  <a:schemeClr val="tx1">
                    <a:tint val="82000"/>
                  </a:schemeClr>
                </a:solidFill>
              </a:defRPr>
            </a:lvl1pPr>
            <a:lvl2pPr marL="1089645" indent="0">
              <a:buNone/>
              <a:defRPr sz="4767">
                <a:solidFill>
                  <a:schemeClr val="tx1">
                    <a:tint val="82000"/>
                  </a:schemeClr>
                </a:solidFill>
              </a:defRPr>
            </a:lvl2pPr>
            <a:lvl3pPr marL="2179290" indent="0">
              <a:buNone/>
              <a:defRPr sz="4290">
                <a:solidFill>
                  <a:schemeClr val="tx1">
                    <a:tint val="82000"/>
                  </a:schemeClr>
                </a:solidFill>
              </a:defRPr>
            </a:lvl3pPr>
            <a:lvl4pPr marL="3268934" indent="0">
              <a:buNone/>
              <a:defRPr sz="3813">
                <a:solidFill>
                  <a:schemeClr val="tx1">
                    <a:tint val="82000"/>
                  </a:schemeClr>
                </a:solidFill>
              </a:defRPr>
            </a:lvl4pPr>
            <a:lvl5pPr marL="4358579" indent="0">
              <a:buNone/>
              <a:defRPr sz="3813">
                <a:solidFill>
                  <a:schemeClr val="tx1">
                    <a:tint val="82000"/>
                  </a:schemeClr>
                </a:solidFill>
              </a:defRPr>
            </a:lvl5pPr>
            <a:lvl6pPr marL="5448224" indent="0">
              <a:buNone/>
              <a:defRPr sz="3813">
                <a:solidFill>
                  <a:schemeClr val="tx1">
                    <a:tint val="82000"/>
                  </a:schemeClr>
                </a:solidFill>
              </a:defRPr>
            </a:lvl6pPr>
            <a:lvl7pPr marL="6537869" indent="0">
              <a:buNone/>
              <a:defRPr sz="3813">
                <a:solidFill>
                  <a:schemeClr val="tx1">
                    <a:tint val="82000"/>
                  </a:schemeClr>
                </a:solidFill>
              </a:defRPr>
            </a:lvl7pPr>
            <a:lvl8pPr marL="7627513" indent="0">
              <a:buNone/>
              <a:defRPr sz="3813">
                <a:solidFill>
                  <a:schemeClr val="tx1">
                    <a:tint val="82000"/>
                  </a:schemeClr>
                </a:solidFill>
              </a:defRPr>
            </a:lvl8pPr>
            <a:lvl9pPr marL="8717158" indent="0">
              <a:buNone/>
              <a:defRPr sz="381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8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0902" y="4351073"/>
            <a:ext cx="9278303" cy="1037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52095" y="4351073"/>
            <a:ext cx="9278303" cy="1037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3746" y="870218"/>
            <a:ext cx="18829496" cy="3159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3748" y="4006772"/>
            <a:ext cx="9235662" cy="1963657"/>
          </a:xfrm>
        </p:spPr>
        <p:txBody>
          <a:bodyPr anchor="b"/>
          <a:lstStyle>
            <a:lvl1pPr marL="0" indent="0">
              <a:buNone/>
              <a:defRPr sz="5720" b="1"/>
            </a:lvl1pPr>
            <a:lvl2pPr marL="1089645" indent="0">
              <a:buNone/>
              <a:defRPr sz="4767" b="1"/>
            </a:lvl2pPr>
            <a:lvl3pPr marL="2179290" indent="0">
              <a:buNone/>
              <a:defRPr sz="4290" b="1"/>
            </a:lvl3pPr>
            <a:lvl4pPr marL="3268934" indent="0">
              <a:buNone/>
              <a:defRPr sz="3813" b="1"/>
            </a:lvl4pPr>
            <a:lvl5pPr marL="4358579" indent="0">
              <a:buNone/>
              <a:defRPr sz="3813" b="1"/>
            </a:lvl5pPr>
            <a:lvl6pPr marL="5448224" indent="0">
              <a:buNone/>
              <a:defRPr sz="3813" b="1"/>
            </a:lvl6pPr>
            <a:lvl7pPr marL="6537869" indent="0">
              <a:buNone/>
              <a:defRPr sz="3813" b="1"/>
            </a:lvl7pPr>
            <a:lvl8pPr marL="7627513" indent="0">
              <a:buNone/>
              <a:defRPr sz="3813" b="1"/>
            </a:lvl8pPr>
            <a:lvl9pPr marL="8717158" indent="0">
              <a:buNone/>
              <a:defRPr sz="3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3748" y="5970429"/>
            <a:ext cx="9235662" cy="8781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052097" y="4006772"/>
            <a:ext cx="9281146" cy="1963657"/>
          </a:xfrm>
        </p:spPr>
        <p:txBody>
          <a:bodyPr anchor="b"/>
          <a:lstStyle>
            <a:lvl1pPr marL="0" indent="0">
              <a:buNone/>
              <a:defRPr sz="5720" b="1"/>
            </a:lvl1pPr>
            <a:lvl2pPr marL="1089645" indent="0">
              <a:buNone/>
              <a:defRPr sz="4767" b="1"/>
            </a:lvl2pPr>
            <a:lvl3pPr marL="2179290" indent="0">
              <a:buNone/>
              <a:defRPr sz="4290" b="1"/>
            </a:lvl3pPr>
            <a:lvl4pPr marL="3268934" indent="0">
              <a:buNone/>
              <a:defRPr sz="3813" b="1"/>
            </a:lvl4pPr>
            <a:lvl5pPr marL="4358579" indent="0">
              <a:buNone/>
              <a:defRPr sz="3813" b="1"/>
            </a:lvl5pPr>
            <a:lvl6pPr marL="5448224" indent="0">
              <a:buNone/>
              <a:defRPr sz="3813" b="1"/>
            </a:lvl6pPr>
            <a:lvl7pPr marL="6537869" indent="0">
              <a:buNone/>
              <a:defRPr sz="3813" b="1"/>
            </a:lvl7pPr>
            <a:lvl8pPr marL="7627513" indent="0">
              <a:buNone/>
              <a:defRPr sz="3813" b="1"/>
            </a:lvl8pPr>
            <a:lvl9pPr marL="8717158" indent="0">
              <a:buNone/>
              <a:defRPr sz="3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052097" y="5970429"/>
            <a:ext cx="9281146" cy="8781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7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4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8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3746" y="1089660"/>
            <a:ext cx="7041162" cy="3813810"/>
          </a:xfrm>
        </p:spPr>
        <p:txBody>
          <a:bodyPr anchor="b"/>
          <a:lstStyle>
            <a:lvl1pPr>
              <a:defRPr sz="7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1146" y="2353366"/>
            <a:ext cx="11052096" cy="11615473"/>
          </a:xfrm>
        </p:spPr>
        <p:txBody>
          <a:bodyPr/>
          <a:lstStyle>
            <a:lvl1pPr>
              <a:defRPr sz="7627"/>
            </a:lvl1pPr>
            <a:lvl2pPr>
              <a:defRPr sz="6673"/>
            </a:lvl2pPr>
            <a:lvl3pPr>
              <a:defRPr sz="5720"/>
            </a:lvl3pPr>
            <a:lvl4pPr>
              <a:defRPr sz="4767"/>
            </a:lvl4pPr>
            <a:lvl5pPr>
              <a:defRPr sz="4767"/>
            </a:lvl5pPr>
            <a:lvl6pPr>
              <a:defRPr sz="4767"/>
            </a:lvl6pPr>
            <a:lvl7pPr>
              <a:defRPr sz="4767"/>
            </a:lvl7pPr>
            <a:lvl8pPr>
              <a:defRPr sz="4767"/>
            </a:lvl8pPr>
            <a:lvl9pPr>
              <a:defRPr sz="47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3746" y="4903470"/>
            <a:ext cx="7041162" cy="9084285"/>
          </a:xfrm>
        </p:spPr>
        <p:txBody>
          <a:bodyPr/>
          <a:lstStyle>
            <a:lvl1pPr marL="0" indent="0">
              <a:buNone/>
              <a:defRPr sz="3813"/>
            </a:lvl1pPr>
            <a:lvl2pPr marL="1089645" indent="0">
              <a:buNone/>
              <a:defRPr sz="3337"/>
            </a:lvl2pPr>
            <a:lvl3pPr marL="2179290" indent="0">
              <a:buNone/>
              <a:defRPr sz="2860"/>
            </a:lvl3pPr>
            <a:lvl4pPr marL="3268934" indent="0">
              <a:buNone/>
              <a:defRPr sz="2383"/>
            </a:lvl4pPr>
            <a:lvl5pPr marL="4358579" indent="0">
              <a:buNone/>
              <a:defRPr sz="2383"/>
            </a:lvl5pPr>
            <a:lvl6pPr marL="5448224" indent="0">
              <a:buNone/>
              <a:defRPr sz="2383"/>
            </a:lvl6pPr>
            <a:lvl7pPr marL="6537869" indent="0">
              <a:buNone/>
              <a:defRPr sz="2383"/>
            </a:lvl7pPr>
            <a:lvl8pPr marL="7627513" indent="0">
              <a:buNone/>
              <a:defRPr sz="2383"/>
            </a:lvl8pPr>
            <a:lvl9pPr marL="8717158" indent="0">
              <a:buNone/>
              <a:defRPr sz="23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65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3746" y="1089660"/>
            <a:ext cx="7041162" cy="3813810"/>
          </a:xfrm>
        </p:spPr>
        <p:txBody>
          <a:bodyPr anchor="b"/>
          <a:lstStyle>
            <a:lvl1pPr>
              <a:defRPr sz="7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81146" y="2353366"/>
            <a:ext cx="11052096" cy="11615473"/>
          </a:xfrm>
        </p:spPr>
        <p:txBody>
          <a:bodyPr anchor="t"/>
          <a:lstStyle>
            <a:lvl1pPr marL="0" indent="0">
              <a:buNone/>
              <a:defRPr sz="7627"/>
            </a:lvl1pPr>
            <a:lvl2pPr marL="1089645" indent="0">
              <a:buNone/>
              <a:defRPr sz="6673"/>
            </a:lvl2pPr>
            <a:lvl3pPr marL="2179290" indent="0">
              <a:buNone/>
              <a:defRPr sz="5720"/>
            </a:lvl3pPr>
            <a:lvl4pPr marL="3268934" indent="0">
              <a:buNone/>
              <a:defRPr sz="4767"/>
            </a:lvl4pPr>
            <a:lvl5pPr marL="4358579" indent="0">
              <a:buNone/>
              <a:defRPr sz="4767"/>
            </a:lvl5pPr>
            <a:lvl6pPr marL="5448224" indent="0">
              <a:buNone/>
              <a:defRPr sz="4767"/>
            </a:lvl6pPr>
            <a:lvl7pPr marL="6537869" indent="0">
              <a:buNone/>
              <a:defRPr sz="4767"/>
            </a:lvl7pPr>
            <a:lvl8pPr marL="7627513" indent="0">
              <a:buNone/>
              <a:defRPr sz="4767"/>
            </a:lvl8pPr>
            <a:lvl9pPr marL="8717158" indent="0">
              <a:buNone/>
              <a:defRPr sz="47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3746" y="4903470"/>
            <a:ext cx="7041162" cy="9084285"/>
          </a:xfrm>
        </p:spPr>
        <p:txBody>
          <a:bodyPr/>
          <a:lstStyle>
            <a:lvl1pPr marL="0" indent="0">
              <a:buNone/>
              <a:defRPr sz="3813"/>
            </a:lvl1pPr>
            <a:lvl2pPr marL="1089645" indent="0">
              <a:buNone/>
              <a:defRPr sz="3337"/>
            </a:lvl2pPr>
            <a:lvl3pPr marL="2179290" indent="0">
              <a:buNone/>
              <a:defRPr sz="2860"/>
            </a:lvl3pPr>
            <a:lvl4pPr marL="3268934" indent="0">
              <a:buNone/>
              <a:defRPr sz="2383"/>
            </a:lvl4pPr>
            <a:lvl5pPr marL="4358579" indent="0">
              <a:buNone/>
              <a:defRPr sz="2383"/>
            </a:lvl5pPr>
            <a:lvl6pPr marL="5448224" indent="0">
              <a:buNone/>
              <a:defRPr sz="2383"/>
            </a:lvl6pPr>
            <a:lvl7pPr marL="6537869" indent="0">
              <a:buNone/>
              <a:defRPr sz="2383"/>
            </a:lvl7pPr>
            <a:lvl8pPr marL="7627513" indent="0">
              <a:buNone/>
              <a:defRPr sz="2383"/>
            </a:lvl8pPr>
            <a:lvl9pPr marL="8717158" indent="0">
              <a:buNone/>
              <a:defRPr sz="23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6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33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23025" y="870215"/>
            <a:ext cx="4707374" cy="138515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0903" y="870215"/>
            <a:ext cx="13849231" cy="138515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5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902" y="870218"/>
            <a:ext cx="18829496" cy="3159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0902" y="4351073"/>
            <a:ext cx="18829496" cy="10370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0902" y="15149304"/>
            <a:ext cx="4912043" cy="870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505C3-02B6-40B3-AA30-E05564275C87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31618" y="15149304"/>
            <a:ext cx="7368064" cy="870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18355" y="15149304"/>
            <a:ext cx="4912043" cy="870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3D3176-769C-4087-88B4-525F2FEA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6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79290" rtl="0" eaLnBrk="1" latinLnBrk="0" hangingPunct="1">
        <a:lnSpc>
          <a:spcPct val="90000"/>
        </a:lnSpc>
        <a:spcBef>
          <a:spcPct val="0"/>
        </a:spcBef>
        <a:buNone/>
        <a:defRPr sz="104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822" indent="-544822" algn="l" defTabSz="2179290" rtl="0" eaLnBrk="1" latinLnBrk="0" hangingPunct="1">
        <a:lnSpc>
          <a:spcPct val="90000"/>
        </a:lnSpc>
        <a:spcBef>
          <a:spcPts val="2383"/>
        </a:spcBef>
        <a:buFont typeface="Arial" panose="020B0604020202020204" pitchFamily="34" charset="0"/>
        <a:buChar char="•"/>
        <a:defRPr sz="6673" kern="1200">
          <a:solidFill>
            <a:schemeClr val="tx1"/>
          </a:solidFill>
          <a:latin typeface="+mn-lt"/>
          <a:ea typeface="+mn-ea"/>
          <a:cs typeface="+mn-cs"/>
        </a:defRPr>
      </a:lvl1pPr>
      <a:lvl2pPr marL="1634467" indent="-544822" algn="l" defTabSz="2179290" rtl="0" eaLnBrk="1" latinLnBrk="0" hangingPunct="1">
        <a:lnSpc>
          <a:spcPct val="90000"/>
        </a:lnSpc>
        <a:spcBef>
          <a:spcPts val="1192"/>
        </a:spcBef>
        <a:buFont typeface="Arial" panose="020B0604020202020204" pitchFamily="34" charset="0"/>
        <a:buChar char="•"/>
        <a:defRPr sz="5720" kern="1200">
          <a:solidFill>
            <a:schemeClr val="tx1"/>
          </a:solidFill>
          <a:latin typeface="+mn-lt"/>
          <a:ea typeface="+mn-ea"/>
          <a:cs typeface="+mn-cs"/>
        </a:defRPr>
      </a:lvl2pPr>
      <a:lvl3pPr marL="2724112" indent="-544822" algn="l" defTabSz="2179290" rtl="0" eaLnBrk="1" latinLnBrk="0" hangingPunct="1">
        <a:lnSpc>
          <a:spcPct val="90000"/>
        </a:lnSpc>
        <a:spcBef>
          <a:spcPts val="1192"/>
        </a:spcBef>
        <a:buFont typeface="Arial" panose="020B0604020202020204" pitchFamily="34" charset="0"/>
        <a:buChar char="•"/>
        <a:defRPr sz="4767" kern="1200">
          <a:solidFill>
            <a:schemeClr val="tx1"/>
          </a:solidFill>
          <a:latin typeface="+mn-lt"/>
          <a:ea typeface="+mn-ea"/>
          <a:cs typeface="+mn-cs"/>
        </a:defRPr>
      </a:lvl3pPr>
      <a:lvl4pPr marL="3813757" indent="-544822" algn="l" defTabSz="2179290" rtl="0" eaLnBrk="1" latinLnBrk="0" hangingPunct="1">
        <a:lnSpc>
          <a:spcPct val="90000"/>
        </a:lnSpc>
        <a:spcBef>
          <a:spcPts val="1192"/>
        </a:spcBef>
        <a:buFont typeface="Arial" panose="020B0604020202020204" pitchFamily="34" charset="0"/>
        <a:buChar char="•"/>
        <a:defRPr sz="4290" kern="1200">
          <a:solidFill>
            <a:schemeClr val="tx1"/>
          </a:solidFill>
          <a:latin typeface="+mn-lt"/>
          <a:ea typeface="+mn-ea"/>
          <a:cs typeface="+mn-cs"/>
        </a:defRPr>
      </a:lvl4pPr>
      <a:lvl5pPr marL="4903401" indent="-544822" algn="l" defTabSz="2179290" rtl="0" eaLnBrk="1" latinLnBrk="0" hangingPunct="1">
        <a:lnSpc>
          <a:spcPct val="90000"/>
        </a:lnSpc>
        <a:spcBef>
          <a:spcPts val="1192"/>
        </a:spcBef>
        <a:buFont typeface="Arial" panose="020B0604020202020204" pitchFamily="34" charset="0"/>
        <a:buChar char="•"/>
        <a:defRPr sz="4290" kern="1200">
          <a:solidFill>
            <a:schemeClr val="tx1"/>
          </a:solidFill>
          <a:latin typeface="+mn-lt"/>
          <a:ea typeface="+mn-ea"/>
          <a:cs typeface="+mn-cs"/>
        </a:defRPr>
      </a:lvl5pPr>
      <a:lvl6pPr marL="5993046" indent="-544822" algn="l" defTabSz="2179290" rtl="0" eaLnBrk="1" latinLnBrk="0" hangingPunct="1">
        <a:lnSpc>
          <a:spcPct val="90000"/>
        </a:lnSpc>
        <a:spcBef>
          <a:spcPts val="1192"/>
        </a:spcBef>
        <a:buFont typeface="Arial" panose="020B0604020202020204" pitchFamily="34" charset="0"/>
        <a:buChar char="•"/>
        <a:defRPr sz="4290" kern="1200">
          <a:solidFill>
            <a:schemeClr val="tx1"/>
          </a:solidFill>
          <a:latin typeface="+mn-lt"/>
          <a:ea typeface="+mn-ea"/>
          <a:cs typeface="+mn-cs"/>
        </a:defRPr>
      </a:lvl6pPr>
      <a:lvl7pPr marL="7082691" indent="-544822" algn="l" defTabSz="2179290" rtl="0" eaLnBrk="1" latinLnBrk="0" hangingPunct="1">
        <a:lnSpc>
          <a:spcPct val="90000"/>
        </a:lnSpc>
        <a:spcBef>
          <a:spcPts val="1192"/>
        </a:spcBef>
        <a:buFont typeface="Arial" panose="020B0604020202020204" pitchFamily="34" charset="0"/>
        <a:buChar char="•"/>
        <a:defRPr sz="4290" kern="1200">
          <a:solidFill>
            <a:schemeClr val="tx1"/>
          </a:solidFill>
          <a:latin typeface="+mn-lt"/>
          <a:ea typeface="+mn-ea"/>
          <a:cs typeface="+mn-cs"/>
        </a:defRPr>
      </a:lvl7pPr>
      <a:lvl8pPr marL="8172336" indent="-544822" algn="l" defTabSz="2179290" rtl="0" eaLnBrk="1" latinLnBrk="0" hangingPunct="1">
        <a:lnSpc>
          <a:spcPct val="90000"/>
        </a:lnSpc>
        <a:spcBef>
          <a:spcPts val="1192"/>
        </a:spcBef>
        <a:buFont typeface="Arial" panose="020B0604020202020204" pitchFamily="34" charset="0"/>
        <a:buChar char="•"/>
        <a:defRPr sz="4290" kern="1200">
          <a:solidFill>
            <a:schemeClr val="tx1"/>
          </a:solidFill>
          <a:latin typeface="+mn-lt"/>
          <a:ea typeface="+mn-ea"/>
          <a:cs typeface="+mn-cs"/>
        </a:defRPr>
      </a:lvl8pPr>
      <a:lvl9pPr marL="9261980" indent="-544822" algn="l" defTabSz="2179290" rtl="0" eaLnBrk="1" latinLnBrk="0" hangingPunct="1">
        <a:lnSpc>
          <a:spcPct val="90000"/>
        </a:lnSpc>
        <a:spcBef>
          <a:spcPts val="1192"/>
        </a:spcBef>
        <a:buFont typeface="Arial" panose="020B0604020202020204" pitchFamily="34" charset="0"/>
        <a:buChar char="•"/>
        <a:defRPr sz="42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1pPr>
      <a:lvl2pPr marL="1089645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2pPr>
      <a:lvl3pPr marL="2179290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3pPr>
      <a:lvl4pPr marL="3268934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4pPr>
      <a:lvl5pPr marL="4358579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5pPr>
      <a:lvl6pPr marL="5448224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6pPr>
      <a:lvl7pPr marL="6537869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7pPr>
      <a:lvl8pPr marL="7627513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8pPr>
      <a:lvl9pPr marL="8717158" algn="l" defTabSz="2179290" rtl="0" eaLnBrk="1" latinLnBrk="0" hangingPunct="1">
        <a:defRPr sz="42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E7B872-BC1E-3794-C1E8-3F00E7C6B1B4}"/>
              </a:ext>
            </a:extLst>
          </p:cNvPr>
          <p:cNvSpPr/>
          <p:nvPr/>
        </p:nvSpPr>
        <p:spPr>
          <a:xfrm>
            <a:off x="0" y="4236839"/>
            <a:ext cx="21831300" cy="12192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F7C16F-0FE6-2D08-8632-29AF0E4AF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332" y="458318"/>
            <a:ext cx="11838635" cy="118386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9A7A10-0FBA-2363-0C6F-656C64EE9391}"/>
              </a:ext>
            </a:extLst>
          </p:cNvPr>
          <p:cNvSpPr/>
          <p:nvPr/>
        </p:nvSpPr>
        <p:spPr>
          <a:xfrm>
            <a:off x="2225040" y="8778240"/>
            <a:ext cx="13655040" cy="2407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210939-5D34-0BA4-0638-60B13FA0B15C}"/>
              </a:ext>
            </a:extLst>
          </p:cNvPr>
          <p:cNvSpPr txBox="1"/>
          <p:nvPr/>
        </p:nvSpPr>
        <p:spPr>
          <a:xfrm>
            <a:off x="2655569" y="4461718"/>
            <a:ext cx="1652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IRONCLAD LIFETIME WARRANTY</a:t>
            </a:r>
          </a:p>
        </p:txBody>
      </p:sp>
    </p:spTree>
    <p:extLst>
      <p:ext uri="{BB962C8B-B14F-4D97-AF65-F5344CB8AC3E}">
        <p14:creationId xmlns:p14="http://schemas.microsoft.com/office/powerpoint/2010/main" val="730971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6126</TotalTime>
  <Words>4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Black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wood</dc:creator>
  <cp:lastModifiedBy>sam wood</cp:lastModifiedBy>
  <cp:revision>14</cp:revision>
  <cp:lastPrinted>2026-03-13T22:35:14Z</cp:lastPrinted>
  <dcterms:created xsi:type="dcterms:W3CDTF">2026-03-13T13:46:54Z</dcterms:created>
  <dcterms:modified xsi:type="dcterms:W3CDTF">2026-03-17T19:59:34Z</dcterms:modified>
</cp:coreProperties>
</file>