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1703" r:id="rId5"/>
    <p:sldId id="1702" r:id="rId6"/>
    <p:sldId id="1700" r:id="rId7"/>
    <p:sldId id="1701" r:id="rId8"/>
  </p:sldIdLst>
  <p:sldSz cx="9144000" cy="6858000" type="screen4x3"/>
  <p:notesSz cx="6800850" cy="9932988"/>
  <p:custDataLst>
    <p:tags r:id="rId11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6B0C332-696A-C44A-8DB2-3E831BD2236A}">
          <p14:sldIdLst>
            <p14:sldId id="1703"/>
            <p14:sldId id="1702"/>
            <p14:sldId id="1700"/>
            <p14:sldId id="170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9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29D90"/>
    <a:srgbClr val="828282"/>
    <a:srgbClr val="C6C2C0"/>
    <a:srgbClr val="A8A4A7"/>
    <a:srgbClr val="968C8C"/>
    <a:srgbClr val="7A7E7D"/>
    <a:srgbClr val="F7F7F7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96E430-9B3B-43EE-8579-93C223DE7932}" v="3" dt="2024-04-08T14:41:47.9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442"/>
  </p:normalViewPr>
  <p:slideViewPr>
    <p:cSldViewPr snapToObjects="1" showGuides="1">
      <p:cViewPr>
        <p:scale>
          <a:sx n="66" d="100"/>
          <a:sy n="66" d="100"/>
        </p:scale>
        <p:origin x="2214" y="11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6" d="100"/>
          <a:sy n="86" d="100"/>
        </p:scale>
        <p:origin x="3656" y="216"/>
      </p:cViewPr>
      <p:guideLst>
        <p:guide orient="horz" pos="312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Bandella" userId="84061436-de65-46ad-82e8-4d60a0bfedf6" providerId="ADAL" clId="{2C96E430-9B3B-43EE-8579-93C223DE7932}"/>
    <pc:docChg chg="undo custSel addSld delSld modSld sldOrd modMainMaster modSection">
      <pc:chgData name="Bruno Bandella" userId="84061436-de65-46ad-82e8-4d60a0bfedf6" providerId="ADAL" clId="{2C96E430-9B3B-43EE-8579-93C223DE7932}" dt="2024-04-08T14:41:59.546" v="122" actId="47"/>
      <pc:docMkLst>
        <pc:docMk/>
      </pc:docMkLst>
      <pc:sldChg chg="del">
        <pc:chgData name="Bruno Bandella" userId="84061436-de65-46ad-82e8-4d60a0bfedf6" providerId="ADAL" clId="{2C96E430-9B3B-43EE-8579-93C223DE7932}" dt="2024-04-08T14:40:23.375" v="94" actId="47"/>
        <pc:sldMkLst>
          <pc:docMk/>
          <pc:sldMk cId="1806979447" sldId="1683"/>
        </pc:sldMkLst>
      </pc:sldChg>
      <pc:sldChg chg="add del">
        <pc:chgData name="Bruno Bandella" userId="84061436-de65-46ad-82e8-4d60a0bfedf6" providerId="ADAL" clId="{2C96E430-9B3B-43EE-8579-93C223DE7932}" dt="2024-04-08T14:41:59.546" v="122" actId="47"/>
        <pc:sldMkLst>
          <pc:docMk/>
          <pc:sldMk cId="4014994375" sldId="1684"/>
        </pc:sldMkLst>
      </pc:sldChg>
      <pc:sldChg chg="add del">
        <pc:chgData name="Bruno Bandella" userId="84061436-de65-46ad-82e8-4d60a0bfedf6" providerId="ADAL" clId="{2C96E430-9B3B-43EE-8579-93C223DE7932}" dt="2024-04-08T14:41:59.546" v="122" actId="47"/>
        <pc:sldMkLst>
          <pc:docMk/>
          <pc:sldMk cId="3022109143" sldId="1686"/>
        </pc:sldMkLst>
      </pc:sldChg>
      <pc:sldChg chg="add del">
        <pc:chgData name="Bruno Bandella" userId="84061436-de65-46ad-82e8-4d60a0bfedf6" providerId="ADAL" clId="{2C96E430-9B3B-43EE-8579-93C223DE7932}" dt="2024-04-08T14:41:59.546" v="122" actId="47"/>
        <pc:sldMkLst>
          <pc:docMk/>
          <pc:sldMk cId="2953123321" sldId="1688"/>
        </pc:sldMkLst>
      </pc:sldChg>
      <pc:sldChg chg="add del">
        <pc:chgData name="Bruno Bandella" userId="84061436-de65-46ad-82e8-4d60a0bfedf6" providerId="ADAL" clId="{2C96E430-9B3B-43EE-8579-93C223DE7932}" dt="2024-04-08T14:41:59.546" v="122" actId="47"/>
        <pc:sldMkLst>
          <pc:docMk/>
          <pc:sldMk cId="920113664" sldId="1689"/>
        </pc:sldMkLst>
      </pc:sldChg>
      <pc:sldChg chg="add del">
        <pc:chgData name="Bruno Bandella" userId="84061436-de65-46ad-82e8-4d60a0bfedf6" providerId="ADAL" clId="{2C96E430-9B3B-43EE-8579-93C223DE7932}" dt="2024-04-08T14:41:59.546" v="122" actId="47"/>
        <pc:sldMkLst>
          <pc:docMk/>
          <pc:sldMk cId="3431953482" sldId="1690"/>
        </pc:sldMkLst>
      </pc:sldChg>
      <pc:sldChg chg="add del">
        <pc:chgData name="Bruno Bandella" userId="84061436-de65-46ad-82e8-4d60a0bfedf6" providerId="ADAL" clId="{2C96E430-9B3B-43EE-8579-93C223DE7932}" dt="2024-04-08T14:41:59.546" v="122" actId="47"/>
        <pc:sldMkLst>
          <pc:docMk/>
          <pc:sldMk cId="515786902" sldId="1691"/>
        </pc:sldMkLst>
      </pc:sldChg>
      <pc:sldChg chg="modSp add del mod">
        <pc:chgData name="Bruno Bandella" userId="84061436-de65-46ad-82e8-4d60a0bfedf6" providerId="ADAL" clId="{2C96E430-9B3B-43EE-8579-93C223DE7932}" dt="2024-04-08T14:41:59.546" v="122" actId="47"/>
        <pc:sldMkLst>
          <pc:docMk/>
          <pc:sldMk cId="1132755809" sldId="1692"/>
        </pc:sldMkLst>
        <pc:graphicFrameChg chg="mod">
          <ac:chgData name="Bruno Bandella" userId="84061436-de65-46ad-82e8-4d60a0bfedf6" providerId="ADAL" clId="{2C96E430-9B3B-43EE-8579-93C223DE7932}" dt="2024-04-08T14:41:47.949" v="121"/>
          <ac:graphicFrameMkLst>
            <pc:docMk/>
            <pc:sldMk cId="1132755809" sldId="1692"/>
            <ac:graphicFrameMk id="5" creationId="{5AB45247-BA18-4E59-A0BE-715D2DEE0554}"/>
          </ac:graphicFrameMkLst>
        </pc:graphicFrameChg>
      </pc:sldChg>
      <pc:sldChg chg="modSp add del mod">
        <pc:chgData name="Bruno Bandella" userId="84061436-de65-46ad-82e8-4d60a0bfedf6" providerId="ADAL" clId="{2C96E430-9B3B-43EE-8579-93C223DE7932}" dt="2024-04-08T14:41:59.546" v="122" actId="47"/>
        <pc:sldMkLst>
          <pc:docMk/>
          <pc:sldMk cId="4222514217" sldId="1693"/>
        </pc:sldMkLst>
        <pc:graphicFrameChg chg="mod">
          <ac:chgData name="Bruno Bandella" userId="84061436-de65-46ad-82e8-4d60a0bfedf6" providerId="ADAL" clId="{2C96E430-9B3B-43EE-8579-93C223DE7932}" dt="2024-04-08T14:41:47.682" v="117"/>
          <ac:graphicFrameMkLst>
            <pc:docMk/>
            <pc:sldMk cId="4222514217" sldId="1693"/>
            <ac:graphicFrameMk id="6" creationId="{5BBF1D88-FA71-4F07-84AD-78B545F7F161}"/>
          </ac:graphicFrameMkLst>
        </pc:graphicFrameChg>
      </pc:sldChg>
      <pc:sldChg chg="modSp add del mod">
        <pc:chgData name="Bruno Bandella" userId="84061436-de65-46ad-82e8-4d60a0bfedf6" providerId="ADAL" clId="{2C96E430-9B3B-43EE-8579-93C223DE7932}" dt="2024-04-08T14:41:59.546" v="122" actId="47"/>
        <pc:sldMkLst>
          <pc:docMk/>
          <pc:sldMk cId="4180635077" sldId="1695"/>
        </pc:sldMkLst>
        <pc:graphicFrameChg chg="mod">
          <ac:chgData name="Bruno Bandella" userId="84061436-de65-46ad-82e8-4d60a0bfedf6" providerId="ADAL" clId="{2C96E430-9B3B-43EE-8579-93C223DE7932}" dt="2024-04-08T14:41:47.729" v="119"/>
          <ac:graphicFrameMkLst>
            <pc:docMk/>
            <pc:sldMk cId="4180635077" sldId="1695"/>
            <ac:graphicFrameMk id="9" creationId="{89B555D0-0F43-4666-9F06-43D7E4BCAB6C}"/>
          </ac:graphicFrameMkLst>
        </pc:graphicFrameChg>
      </pc:sldChg>
      <pc:sldChg chg="add del">
        <pc:chgData name="Bruno Bandella" userId="84061436-de65-46ad-82e8-4d60a0bfedf6" providerId="ADAL" clId="{2C96E430-9B3B-43EE-8579-93C223DE7932}" dt="2024-04-08T14:41:59.546" v="122" actId="47"/>
        <pc:sldMkLst>
          <pc:docMk/>
          <pc:sldMk cId="988459216" sldId="1696"/>
        </pc:sldMkLst>
      </pc:sldChg>
      <pc:sldChg chg="add del">
        <pc:chgData name="Bruno Bandella" userId="84061436-de65-46ad-82e8-4d60a0bfedf6" providerId="ADAL" clId="{2C96E430-9B3B-43EE-8579-93C223DE7932}" dt="2024-04-08T14:41:59.546" v="122" actId="47"/>
        <pc:sldMkLst>
          <pc:docMk/>
          <pc:sldMk cId="4108197062" sldId="1697"/>
        </pc:sldMkLst>
      </pc:sldChg>
      <pc:sldChg chg="add del">
        <pc:chgData name="Bruno Bandella" userId="84061436-de65-46ad-82e8-4d60a0bfedf6" providerId="ADAL" clId="{2C96E430-9B3B-43EE-8579-93C223DE7932}" dt="2024-04-08T14:41:59.546" v="122" actId="47"/>
        <pc:sldMkLst>
          <pc:docMk/>
          <pc:sldMk cId="2501892371" sldId="1698"/>
        </pc:sldMkLst>
      </pc:sldChg>
      <pc:sldChg chg="del">
        <pc:chgData name="Bruno Bandella" userId="84061436-de65-46ad-82e8-4d60a0bfedf6" providerId="ADAL" clId="{2C96E430-9B3B-43EE-8579-93C223DE7932}" dt="2024-04-08T14:40:24.886" v="95" actId="47"/>
        <pc:sldMkLst>
          <pc:docMk/>
          <pc:sldMk cId="3574445764" sldId="1699"/>
        </pc:sldMkLst>
      </pc:sldChg>
      <pc:sldChg chg="modSp new mod">
        <pc:chgData name="Bruno Bandella" userId="84061436-de65-46ad-82e8-4d60a0bfedf6" providerId="ADAL" clId="{2C96E430-9B3B-43EE-8579-93C223DE7932}" dt="2024-04-08T14:40:05.003" v="93" actId="20577"/>
        <pc:sldMkLst>
          <pc:docMk/>
          <pc:sldMk cId="1794722175" sldId="1701"/>
        </pc:sldMkLst>
        <pc:spChg chg="mod">
          <ac:chgData name="Bruno Bandella" userId="84061436-de65-46ad-82e8-4d60a0bfedf6" providerId="ADAL" clId="{2C96E430-9B3B-43EE-8579-93C223DE7932}" dt="2024-04-08T14:40:05.003" v="93" actId="20577"/>
          <ac:spMkLst>
            <pc:docMk/>
            <pc:sldMk cId="1794722175" sldId="1701"/>
            <ac:spMk id="2" creationId="{7571A115-D4F5-7779-DC06-C3E9239F2C54}"/>
          </ac:spMkLst>
        </pc:spChg>
        <pc:spChg chg="mod">
          <ac:chgData name="Bruno Bandella" userId="84061436-de65-46ad-82e8-4d60a0bfedf6" providerId="ADAL" clId="{2C96E430-9B3B-43EE-8579-93C223DE7932}" dt="2024-04-08T14:39:58.124" v="85" actId="20577"/>
          <ac:spMkLst>
            <pc:docMk/>
            <pc:sldMk cId="1794722175" sldId="1701"/>
            <ac:spMk id="3" creationId="{837F611E-4A9B-E33D-8D8E-410C2DFEC961}"/>
          </ac:spMkLst>
        </pc:spChg>
      </pc:sldChg>
      <pc:sldChg chg="modSp new mod ord">
        <pc:chgData name="Bruno Bandella" userId="84061436-de65-46ad-82e8-4d60a0bfedf6" providerId="ADAL" clId="{2C96E430-9B3B-43EE-8579-93C223DE7932}" dt="2024-04-08T14:39:26.300" v="65" actId="20577"/>
        <pc:sldMkLst>
          <pc:docMk/>
          <pc:sldMk cId="2717285628" sldId="1702"/>
        </pc:sldMkLst>
        <pc:spChg chg="mod">
          <ac:chgData name="Bruno Bandella" userId="84061436-de65-46ad-82e8-4d60a0bfedf6" providerId="ADAL" clId="{2C96E430-9B3B-43EE-8579-93C223DE7932}" dt="2024-04-08T14:39:23.347" v="56" actId="20577"/>
          <ac:spMkLst>
            <pc:docMk/>
            <pc:sldMk cId="2717285628" sldId="1702"/>
            <ac:spMk id="2" creationId="{34783040-741E-8306-25FC-EDB3F571F17A}"/>
          </ac:spMkLst>
        </pc:spChg>
        <pc:spChg chg="mod">
          <ac:chgData name="Bruno Bandella" userId="84061436-de65-46ad-82e8-4d60a0bfedf6" providerId="ADAL" clId="{2C96E430-9B3B-43EE-8579-93C223DE7932}" dt="2024-04-08T14:39:26.300" v="65" actId="20577"/>
          <ac:spMkLst>
            <pc:docMk/>
            <pc:sldMk cId="2717285628" sldId="1702"/>
            <ac:spMk id="3" creationId="{3E8AF2AD-8CDA-D9DB-F95E-8EFB813F2230}"/>
          </ac:spMkLst>
        </pc:spChg>
      </pc:sldChg>
      <pc:sldChg chg="modSp new mod ord">
        <pc:chgData name="Bruno Bandella" userId="84061436-de65-46ad-82e8-4d60a0bfedf6" providerId="ADAL" clId="{2C96E430-9B3B-43EE-8579-93C223DE7932}" dt="2024-04-08T14:39:18.817" v="36" actId="20577"/>
        <pc:sldMkLst>
          <pc:docMk/>
          <pc:sldMk cId="4181222705" sldId="1703"/>
        </pc:sldMkLst>
        <pc:spChg chg="mod">
          <ac:chgData name="Bruno Bandella" userId="84061436-de65-46ad-82e8-4d60a0bfedf6" providerId="ADAL" clId="{2C96E430-9B3B-43EE-8579-93C223DE7932}" dt="2024-04-08T14:39:15.926" v="27" actId="20577"/>
          <ac:spMkLst>
            <pc:docMk/>
            <pc:sldMk cId="4181222705" sldId="1703"/>
            <ac:spMk id="2" creationId="{DE379F53-2674-131B-E637-8BBDAC910913}"/>
          </ac:spMkLst>
        </pc:spChg>
        <pc:spChg chg="mod">
          <ac:chgData name="Bruno Bandella" userId="84061436-de65-46ad-82e8-4d60a0bfedf6" providerId="ADAL" clId="{2C96E430-9B3B-43EE-8579-93C223DE7932}" dt="2024-04-08T14:39:18.817" v="36" actId="20577"/>
          <ac:spMkLst>
            <pc:docMk/>
            <pc:sldMk cId="4181222705" sldId="1703"/>
            <ac:spMk id="3" creationId="{A1021B8E-E67C-665B-81B2-6CBFEEC39D29}"/>
          </ac:spMkLst>
        </pc:spChg>
      </pc:sldChg>
      <pc:sldMasterChg chg="modSldLayout">
        <pc:chgData name="Bruno Bandella" userId="84061436-de65-46ad-82e8-4d60a0bfedf6" providerId="ADAL" clId="{2C96E430-9B3B-43EE-8579-93C223DE7932}" dt="2024-04-08T14:41:30.910" v="113" actId="1035"/>
        <pc:sldMasterMkLst>
          <pc:docMk/>
          <pc:sldMasterMk cId="1439606734" sldId="2147483648"/>
        </pc:sldMasterMkLst>
        <pc:sldLayoutChg chg="modSp mod">
          <pc:chgData name="Bruno Bandella" userId="84061436-de65-46ad-82e8-4d60a0bfedf6" providerId="ADAL" clId="{2C96E430-9B3B-43EE-8579-93C223DE7932}" dt="2024-04-08T14:41:30.910" v="113" actId="1035"/>
          <pc:sldLayoutMkLst>
            <pc:docMk/>
            <pc:sldMasterMk cId="1439606734" sldId="2147483648"/>
            <pc:sldLayoutMk cId="3106198606" sldId="2147483742"/>
          </pc:sldLayoutMkLst>
          <pc:spChg chg="mod">
            <ac:chgData name="Bruno Bandella" userId="84061436-de65-46ad-82e8-4d60a0bfedf6" providerId="ADAL" clId="{2C96E430-9B3B-43EE-8579-93C223DE7932}" dt="2024-04-08T14:41:30.910" v="113" actId="1035"/>
            <ac:spMkLst>
              <pc:docMk/>
              <pc:sldMasterMk cId="1439606734" sldId="2147483648"/>
              <pc:sldLayoutMk cId="3106198606" sldId="2147483742"/>
              <ac:spMk id="20" creationId="{49C9AE47-8831-4D0D-AE99-E6B57368181E}"/>
            </ac:spMkLst>
          </pc:spChg>
          <pc:spChg chg="mod">
            <ac:chgData name="Bruno Bandella" userId="84061436-de65-46ad-82e8-4d60a0bfedf6" providerId="ADAL" clId="{2C96E430-9B3B-43EE-8579-93C223DE7932}" dt="2024-04-08T14:41:30.910" v="113" actId="1035"/>
            <ac:spMkLst>
              <pc:docMk/>
              <pc:sldMasterMk cId="1439606734" sldId="2147483648"/>
              <pc:sldLayoutMk cId="3106198606" sldId="2147483742"/>
              <ac:spMk id="23" creationId="{6086B6D2-450C-862A-AA15-970BECECB983}"/>
            </ac:spMkLst>
          </pc:spChg>
        </pc:sldLayoutChg>
        <pc:sldLayoutChg chg="modSp mod">
          <pc:chgData name="Bruno Bandella" userId="84061436-de65-46ad-82e8-4d60a0bfedf6" providerId="ADAL" clId="{2C96E430-9B3B-43EE-8579-93C223DE7932}" dt="2024-04-08T14:39:36.104" v="66" actId="242"/>
          <pc:sldLayoutMkLst>
            <pc:docMk/>
            <pc:sldMasterMk cId="1439606734" sldId="2147483648"/>
            <pc:sldLayoutMk cId="1500895669" sldId="2147483743"/>
          </pc:sldLayoutMkLst>
          <pc:spChg chg="mod">
            <ac:chgData name="Bruno Bandella" userId="84061436-de65-46ad-82e8-4d60a0bfedf6" providerId="ADAL" clId="{2C96E430-9B3B-43EE-8579-93C223DE7932}" dt="2024-04-08T14:37:44.242" v="2" actId="14100"/>
            <ac:spMkLst>
              <pc:docMk/>
              <pc:sldMasterMk cId="1439606734" sldId="2147483648"/>
              <pc:sldLayoutMk cId="1500895669" sldId="2147483743"/>
              <ac:spMk id="6" creationId="{9353076B-5D83-5226-79E0-9F3509440F27}"/>
            </ac:spMkLst>
          </pc:spChg>
          <pc:spChg chg="mod">
            <ac:chgData name="Bruno Bandella" userId="84061436-de65-46ad-82e8-4d60a0bfedf6" providerId="ADAL" clId="{2C96E430-9B3B-43EE-8579-93C223DE7932}" dt="2024-04-08T14:39:36.104" v="66" actId="242"/>
            <ac:spMkLst>
              <pc:docMk/>
              <pc:sldMasterMk cId="1439606734" sldId="2147483648"/>
              <pc:sldLayoutMk cId="1500895669" sldId="2147483743"/>
              <ac:spMk id="20" creationId="{49C9AE47-8831-4D0D-AE99-E6B57368181E}"/>
            </ac:spMkLst>
          </pc:spChg>
          <pc:grpChg chg="mod">
            <ac:chgData name="Bruno Bandella" userId="84061436-de65-46ad-82e8-4d60a0bfedf6" providerId="ADAL" clId="{2C96E430-9B3B-43EE-8579-93C223DE7932}" dt="2024-04-08T14:37:32.706" v="1" actId="14100"/>
            <ac:grpSpMkLst>
              <pc:docMk/>
              <pc:sldMasterMk cId="1439606734" sldId="2147483648"/>
              <pc:sldLayoutMk cId="1500895669" sldId="2147483743"/>
              <ac:grpSpMk id="2" creationId="{A17D9021-9D7B-5582-EFDC-73553C07B429}"/>
            </ac:grpSpMkLst>
          </pc:gr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8375"/>
          </a:xfrm>
          <a:prstGeom prst="rect">
            <a:avLst/>
          </a:prstGeom>
        </p:spPr>
        <p:txBody>
          <a:bodyPr vert="horz" lIns="91486" tIns="45743" rIns="91486" bIns="4574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2242" y="0"/>
            <a:ext cx="2947035" cy="498375"/>
          </a:xfrm>
          <a:prstGeom prst="rect">
            <a:avLst/>
          </a:prstGeom>
        </p:spPr>
        <p:txBody>
          <a:bodyPr vert="horz" lIns="91486" tIns="45743" rIns="91486" bIns="45743" rtlCol="0"/>
          <a:lstStyle>
            <a:lvl1pPr algn="r">
              <a:defRPr sz="1200"/>
            </a:lvl1pPr>
          </a:lstStyle>
          <a:p>
            <a:fld id="{85FDC84D-3FAD-4C49-B765-A8D87259AE00}" type="datetimeFigureOut">
              <a:t>4/8/2024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4616"/>
            <a:ext cx="2947035" cy="498374"/>
          </a:xfrm>
          <a:prstGeom prst="rect">
            <a:avLst/>
          </a:prstGeom>
        </p:spPr>
        <p:txBody>
          <a:bodyPr vert="horz" lIns="91486" tIns="45743" rIns="91486" bIns="4574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3852242" y="9434616"/>
            <a:ext cx="2947035" cy="498374"/>
          </a:xfrm>
          <a:prstGeom prst="rect">
            <a:avLst/>
          </a:prstGeom>
        </p:spPr>
        <p:txBody>
          <a:bodyPr vert="horz" lIns="91486" tIns="45743" rIns="91486" bIns="45743" rtlCol="0" anchor="b"/>
          <a:lstStyle>
            <a:lvl1pPr algn="r">
              <a:defRPr sz="1200"/>
            </a:lvl1pPr>
          </a:lstStyle>
          <a:p>
            <a:fld id="{18430375-EBCF-5049-ACD1-94FD1ED1A55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48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8375"/>
          </a:xfrm>
          <a:prstGeom prst="rect">
            <a:avLst/>
          </a:prstGeom>
        </p:spPr>
        <p:txBody>
          <a:bodyPr vert="horz" lIns="91486" tIns="45743" rIns="91486" bIns="4574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2242" y="0"/>
            <a:ext cx="2947035" cy="498375"/>
          </a:xfrm>
          <a:prstGeom prst="rect">
            <a:avLst/>
          </a:prstGeom>
        </p:spPr>
        <p:txBody>
          <a:bodyPr vert="horz" lIns="91486" tIns="45743" rIns="91486" bIns="45743" rtlCol="0"/>
          <a:lstStyle>
            <a:lvl1pPr algn="r">
              <a:defRPr sz="1200"/>
            </a:lvl1pPr>
          </a:lstStyle>
          <a:p>
            <a:fld id="{5818070D-1CF0-DE40-AE81-26E8966326F2}" type="datetimeFigureOut">
              <a:rPr lang="de-DE" smtClean="0"/>
              <a:t>08.04.2024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86" tIns="45743" rIns="91486" bIns="45743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0086" y="4780250"/>
            <a:ext cx="5440680" cy="3911114"/>
          </a:xfrm>
          <a:prstGeom prst="rect">
            <a:avLst/>
          </a:prstGeom>
        </p:spPr>
        <p:txBody>
          <a:bodyPr vert="horz" lIns="91486" tIns="45743" rIns="91486" bIns="45743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4616"/>
            <a:ext cx="2947035" cy="498374"/>
          </a:xfrm>
          <a:prstGeom prst="rect">
            <a:avLst/>
          </a:prstGeom>
        </p:spPr>
        <p:txBody>
          <a:bodyPr vert="horz" lIns="91486" tIns="45743" rIns="91486" bIns="4574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2242" y="9434616"/>
            <a:ext cx="2947035" cy="498374"/>
          </a:xfrm>
          <a:prstGeom prst="rect">
            <a:avLst/>
          </a:prstGeom>
        </p:spPr>
        <p:txBody>
          <a:bodyPr vert="horz" lIns="91486" tIns="45743" rIns="91486" bIns="45743" rtlCol="0" anchor="b"/>
          <a:lstStyle>
            <a:lvl1pPr algn="r">
              <a:defRPr sz="1200"/>
            </a:lvl1pPr>
          </a:lstStyle>
          <a:p>
            <a:fld id="{8B5C436E-D51E-7246-B6CD-C364AB1A334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5363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10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3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10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6" Type="http://schemas.openxmlformats.org/officeDocument/2006/relationships/image" Target="../media/image5.jpeg"/><Relationship Id="rId5" Type="http://schemas.openxmlformats.org/officeDocument/2006/relationships/image" Target="../media/image11.png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FF68C3A1-25CA-468C-91D7-B5D50633F4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1670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6" imgH="336" progId="TCLayout.ActiveDocument.1">
                  <p:embed/>
                </p:oleObj>
              </mc:Choice>
              <mc:Fallback>
                <p:oleObj name="think-cell Slide" r:id="rId4" imgW="336" imgH="33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FF68C3A1-25CA-468C-91D7-B5D50633F4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C1B8205-A7BD-403F-AAFB-F1A7E2F9F85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i="0" baseline="0" dirty="0">
              <a:solidFill>
                <a:schemeClr val="bg1"/>
              </a:solidFill>
              <a:latin typeface="Arial" panose="020B0604020202020204" pitchFamily="34" charset="0"/>
              <a:ea typeface="Roboto Light" panose="02000000000000000000" pitchFamily="2" charset="0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5EFD9E88-590C-48EA-806B-7C6D8D4E75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3147" y="933295"/>
            <a:ext cx="8317706" cy="229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lvl1pPr marL="0" indent="0">
              <a:buNone/>
              <a:defRPr lang="en-US" sz="1600" b="0" smtClean="0">
                <a:solidFill>
                  <a:srgbClr val="828282"/>
                </a:solidFill>
                <a:latin typeface="+mn-lt"/>
                <a:ea typeface="Source Sans Pro Semibold" panose="020B0603030403020204" pitchFamily="34" charset="0"/>
                <a:cs typeface="Source Sans Pro Semibold" panose="020B0603030403020204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 lang="en-US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>
              <a:spcBef>
                <a:spcPts val="1200"/>
              </a:spcBef>
            </a:pPr>
            <a:r>
              <a:rPr lang="en-US" dirty="0"/>
              <a:t>Click to add subtitle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F2B3AF-7F1A-4E5B-86E2-C20B81263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A2B9-0A41-4262-AE0A-46DAF4BE265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213FB5C-21D1-4406-B826-6DEDB223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004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&amp; subsu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02D0F2B0-3EC2-4EC4-A447-24B57F8609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305557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6" imgH="336" progId="TCLayout.ActiveDocument.1">
                  <p:embed/>
                </p:oleObj>
              </mc:Choice>
              <mc:Fallback>
                <p:oleObj name="think-cell Slide" r:id="rId4" imgW="336" imgH="33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02D0F2B0-3EC2-4EC4-A447-24B57F8609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94510A51-61A4-4D96-8DD1-8B4C0DAF52B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i="0" baseline="0" dirty="0">
              <a:solidFill>
                <a:schemeClr val="bg1"/>
              </a:solidFill>
              <a:latin typeface="Arial" panose="020B0604020202020204" pitchFamily="34" charset="0"/>
              <a:ea typeface="Roboto Light" panose="02000000000000000000" pitchFamily="2" charset="0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F41A22DF-3844-43D0-B8FF-1D7CD24247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2748" y="1257455"/>
            <a:ext cx="3941064" cy="250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lvl1pPr marL="0" indent="0" algn="l">
              <a:buNone/>
              <a:defRPr lang="en-US" sz="1400" b="1" smtClean="0">
                <a:solidFill>
                  <a:srgbClr val="828282"/>
                </a:solidFill>
                <a:latin typeface="+mj-lt"/>
                <a:ea typeface="Source Sans Pro Semibold" panose="020B0603030403020204" pitchFamily="34" charset="0"/>
                <a:cs typeface="Source Sans Pro Semibold" panose="020B0603030403020204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 lang="en-US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>
              <a:spcBef>
                <a:spcPts val="1200"/>
              </a:spcBef>
            </a:pPr>
            <a:r>
              <a:rPr lang="en-US" dirty="0"/>
              <a:t>Click to add </a:t>
            </a:r>
            <a:r>
              <a:rPr lang="en-US" dirty="0" err="1"/>
              <a:t>subsubtitle</a:t>
            </a:r>
            <a:endParaRPr lang="en-US" dirty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4F6EA64D-AE61-4258-81A3-50835B350C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9791" y="1257455"/>
            <a:ext cx="3941064" cy="250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lvl1pPr marL="0" indent="0" algn="l">
              <a:spcBef>
                <a:spcPts val="1200"/>
              </a:spcBef>
              <a:buNone/>
              <a:defRPr lang="en-US" sz="1400" b="1" smtClean="0">
                <a:solidFill>
                  <a:srgbClr val="828282"/>
                </a:solidFill>
                <a:latin typeface="+mj-lt"/>
                <a:ea typeface="Source Sans Pro Semibold" panose="020B0603030403020204" pitchFamily="34" charset="0"/>
                <a:cs typeface="Source Sans Pro Semibold" panose="020B0603030403020204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 lang="en-US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>
              <a:spcBef>
                <a:spcPts val="1200"/>
              </a:spcBef>
            </a:pPr>
            <a:r>
              <a:rPr lang="en-US" dirty="0"/>
              <a:t>Click to add </a:t>
            </a:r>
            <a:r>
              <a:rPr lang="en-US" dirty="0" err="1"/>
              <a:t>subsubtitle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4455F5-C0C7-49CB-88BD-44F63E364E8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8BDA2B9-0A41-4262-AE0A-46DAF4BE265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DC165552-C001-4FE6-8250-955AC3AA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3149" y="933295"/>
            <a:ext cx="8317706" cy="229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lvl1pPr marL="0" indent="0">
              <a:buNone/>
              <a:defRPr lang="en-US" sz="1600" b="0" smtClean="0">
                <a:solidFill>
                  <a:srgbClr val="828282"/>
                </a:solidFill>
                <a:latin typeface="+mn-lt"/>
                <a:ea typeface="Source Sans Pro Semibold" panose="020B0603030403020204" pitchFamily="34" charset="0"/>
                <a:cs typeface="Source Sans Pro Semibold" panose="020B0603030403020204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 lang="en-US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>
              <a:spcBef>
                <a:spcPts val="1200"/>
              </a:spcBef>
            </a:pPr>
            <a:r>
              <a:rPr lang="en-US" dirty="0"/>
              <a:t>Click to add subtitle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C2464D5-5203-4CFB-ACC6-BB978326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49" y="260350"/>
            <a:ext cx="7256614" cy="61236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2112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5667FDB6-16A9-4F1D-9829-5018BA4A88F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709850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6" imgH="336" progId="TCLayout.ActiveDocument.1">
                  <p:embed/>
                </p:oleObj>
              </mc:Choice>
              <mc:Fallback>
                <p:oleObj name="think-cell Slide" r:id="rId4" imgW="336" imgH="33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5667FDB6-16A9-4F1D-9829-5018BA4A88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8021B79B-720F-45F4-9C11-FA47B265276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i="0" baseline="0" dirty="0">
              <a:solidFill>
                <a:schemeClr val="bg1"/>
              </a:solidFill>
              <a:latin typeface="Arial" panose="020B0604020202020204" pitchFamily="34" charset="0"/>
              <a:ea typeface="Roboto Light" panose="02000000000000000000" pitchFamily="2" charset="0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12748" y="1256098"/>
            <a:ext cx="3941064" cy="250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lvl1pPr marL="0" indent="0" algn="l">
              <a:spcBef>
                <a:spcPts val="1200"/>
              </a:spcBef>
              <a:buNone/>
              <a:defRPr lang="en-US" sz="1400" b="1" smtClean="0">
                <a:solidFill>
                  <a:srgbClr val="828282"/>
                </a:solidFill>
                <a:latin typeface="+mj-lt"/>
                <a:ea typeface="Source Sans Pro Semibold" panose="020B0603030403020204" pitchFamily="34" charset="0"/>
                <a:cs typeface="Source Sans Pro Semibold" panose="020B0603030403020204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 lang="en-US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>
              <a:spcBef>
                <a:spcPts val="1200"/>
              </a:spcBef>
            </a:pPr>
            <a:r>
              <a:rPr lang="en-US" dirty="0"/>
              <a:t>Click to add </a:t>
            </a:r>
            <a:r>
              <a:rPr lang="en-US" dirty="0" err="1"/>
              <a:t>subsubtitle</a:t>
            </a:r>
            <a:endParaRPr lang="en-US" dirty="0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065A7847-00E4-4F99-B9DE-A8C13435CB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9791" y="1256098"/>
            <a:ext cx="3941064" cy="250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400" b="1" smtClean="0">
                <a:solidFill>
                  <a:srgbClr val="828282"/>
                </a:solidFill>
                <a:latin typeface="+mj-lt"/>
                <a:ea typeface="Source Sans Pro Semibold" panose="020B0603030403020204" pitchFamily="34" charset="0"/>
                <a:cs typeface="Source Sans Pro Semibold" panose="020B0603030403020204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 lang="en-US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>
              <a:spcBef>
                <a:spcPts val="1200"/>
              </a:spcBef>
            </a:pPr>
            <a:r>
              <a:rPr lang="en-US" dirty="0"/>
              <a:t>Click to add </a:t>
            </a:r>
            <a:r>
              <a:rPr lang="en-US" dirty="0" err="1"/>
              <a:t>subsubtitle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260BF-9399-40F2-83D2-748BDC7F88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8BDA2B9-0A41-4262-AE0A-46DAF4BE26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EBFA9A0-9BC4-4F8A-8EEA-7B65704A7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49" y="260350"/>
            <a:ext cx="7256614" cy="61236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491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9EF7F8EB-CAFD-4159-A007-92B06F6C19F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203453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6" imgH="336" progId="TCLayout.ActiveDocument.1">
                  <p:embed/>
                </p:oleObj>
              </mc:Choice>
              <mc:Fallback>
                <p:oleObj name="think-cell Slide" r:id="rId4" imgW="336" imgH="33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9EF7F8EB-CAFD-4159-A007-92B06F6C19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7167C523-F5EF-4DDE-BD36-98D133DAEC0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i="0" baseline="0" dirty="0">
              <a:solidFill>
                <a:schemeClr val="bg1"/>
              </a:solidFill>
              <a:latin typeface="Arial" panose="020B0604020202020204" pitchFamily="34" charset="0"/>
              <a:ea typeface="Roboto Light" panose="02000000000000000000" pitchFamily="2" charset="0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21720" y="1520829"/>
            <a:ext cx="8317706" cy="46450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>
                <a:latin typeface="+mj-lt"/>
                <a:ea typeface="Source Sans Pro Light" panose="020B0403030403020204" pitchFamily="34" charset="0"/>
              </a:defRPr>
            </a:lvl1pPr>
            <a:lvl2pPr>
              <a:defRPr sz="1600">
                <a:latin typeface="+mj-lt"/>
                <a:ea typeface="Source Sans Pro Light" panose="020B0403030403020204" pitchFamily="34" charset="0"/>
              </a:defRPr>
            </a:lvl2pPr>
            <a:lvl3pPr>
              <a:defRPr sz="1600">
                <a:latin typeface="+mj-lt"/>
                <a:ea typeface="Source Sans Pro Light" panose="020B0403030403020204" pitchFamily="34" charset="0"/>
              </a:defRPr>
            </a:lvl3pPr>
            <a:lvl4pPr>
              <a:defRPr sz="1600">
                <a:latin typeface="+mj-lt"/>
                <a:ea typeface="Source Sans Pro Light" panose="020B0403030403020204" pitchFamily="34" charset="0"/>
              </a:defRPr>
            </a:lvl4pPr>
            <a:lvl5pPr>
              <a:defRPr sz="1600">
                <a:latin typeface="+mj-lt"/>
                <a:ea typeface="Source Sans Pro Light" panose="020B04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89C809-0B2F-4FD7-8715-27A3EF81A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A2B9-0A41-4262-AE0A-46DAF4BE265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D5B1CD16-1926-4C9F-AAEE-AD4C02157E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3149" y="933295"/>
            <a:ext cx="8317706" cy="229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lvl1pPr marL="0" indent="0">
              <a:spcBef>
                <a:spcPts val="1200"/>
              </a:spcBef>
              <a:buNone/>
              <a:defRPr lang="en-US" sz="1600" b="0" smtClean="0">
                <a:solidFill>
                  <a:srgbClr val="828282"/>
                </a:solidFill>
                <a:latin typeface="+mn-lt"/>
                <a:ea typeface="Source Sans Pro Semibold" panose="020B0603030403020204" pitchFamily="34" charset="0"/>
                <a:cs typeface="Source Sans Pro Semibold" panose="020B0603030403020204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 lang="en-US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 lang="en-US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>
              <a:spcBef>
                <a:spcPts val="1200"/>
              </a:spcBef>
            </a:pPr>
            <a:r>
              <a:rPr lang="en-US" dirty="0"/>
              <a:t>Click to add subtitle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51956F-7072-4832-927F-934C1DED4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49" y="260350"/>
            <a:ext cx="7256614" cy="61236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7977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9EF7F8EB-CAFD-4159-A007-92B06F6C19F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398310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6" imgH="336" progId="TCLayout.ActiveDocument.1">
                  <p:embed/>
                </p:oleObj>
              </mc:Choice>
              <mc:Fallback>
                <p:oleObj name="think-cell Slide" r:id="rId4" imgW="336" imgH="33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9EF7F8EB-CAFD-4159-A007-92B06F6C19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7167C523-F5EF-4DDE-BD36-98D133DAEC0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i="0" baseline="0" dirty="0">
              <a:solidFill>
                <a:schemeClr val="bg1"/>
              </a:solidFill>
              <a:latin typeface="Arial" panose="020B0604020202020204" pitchFamily="34" charset="0"/>
              <a:ea typeface="Roboto Light" panose="02000000000000000000" pitchFamily="2" charset="0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89C809-0B2F-4FD7-8715-27A3EF81A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A2B9-0A41-4262-AE0A-46DAF4BE26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51956F-7072-4832-927F-934C1DED4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49" y="260350"/>
            <a:ext cx="7256614" cy="61236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180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7C8A0CF-DFF4-4C65-990F-0E5341D5853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7017470"/>
              </p:ext>
            </p:extLst>
          </p:nvPr>
        </p:nvGraphicFramePr>
        <p:xfrm>
          <a:off x="1193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6" imgH="336" progId="TCLayout.ActiveDocument.1">
                  <p:embed/>
                </p:oleObj>
              </mc:Choice>
              <mc:Fallback>
                <p:oleObj name="think-cell Slide" r:id="rId4" imgW="336" imgH="33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7C8A0CF-DFF4-4C65-990F-0E5341D585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3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26F93AE1-CE0E-4CCB-A110-EF039396911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19063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i="0" baseline="0" dirty="0">
              <a:solidFill>
                <a:schemeClr val="bg1"/>
              </a:solidFill>
              <a:latin typeface="Arial" panose="020B0604020202020204" pitchFamily="34" charset="0"/>
              <a:ea typeface="Roboto Light" panose="02000000000000000000" pitchFamily="2" charset="0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3DFE16-70E4-46BB-A2A9-DB09A219F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149" y="936664"/>
            <a:ext cx="8317706" cy="4873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28282"/>
                </a:solidFill>
              </a:defRPr>
            </a:lvl1pPr>
          </a:lstStyle>
          <a:p>
            <a:r>
              <a:rPr lang="en-US" dirty="0"/>
              <a:t>Agenda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E0556-995B-4E71-9DEC-14C1FEC5C2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1720" y="1520829"/>
            <a:ext cx="8317706" cy="46450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>
                <a:latin typeface="+mj-lt"/>
                <a:ea typeface="Source Sans Pro Light" panose="020B0403030403020204" pitchFamily="34" charset="0"/>
              </a:defRPr>
            </a:lvl1pPr>
            <a:lvl2pPr>
              <a:defRPr sz="1600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2pPr>
            <a:lvl3pPr>
              <a:defRPr sz="1600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3pPr>
            <a:lvl4pPr>
              <a:defRPr sz="1600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4pPr>
            <a:lvl5pPr>
              <a:defRPr sz="1600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5pPr>
          </a:lstStyle>
          <a:p>
            <a:pPr lvl="0"/>
            <a:r>
              <a:rPr lang="en-US" dirty="0"/>
              <a:t>Point 1</a:t>
            </a:r>
          </a:p>
          <a:p>
            <a:pPr lvl="0"/>
            <a:r>
              <a:rPr lang="en-US" dirty="0"/>
              <a:t>Point 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A4B1B1-F380-4C3F-8F15-51C922F3AA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BDA2B9-0A41-4262-AE0A-46DAF4BE2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77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BE9188-C19E-4B45-BBA3-377F1684F0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DA2B9-0A41-4262-AE0A-46DAF4BE2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7340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B29791-2753-4DDB-A373-FCCAD079BEBB}"/>
              </a:ext>
            </a:extLst>
          </p:cNvPr>
          <p:cNvSpPr/>
          <p:nvPr userDrawn="1"/>
        </p:nvSpPr>
        <p:spPr>
          <a:xfrm>
            <a:off x="7162800" y="0"/>
            <a:ext cx="1761705" cy="828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00" dirty="0" err="1">
              <a:solidFill>
                <a:schemeClr val="accent3">
                  <a:lumMod val="60000"/>
                  <a:lumOff val="4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>
            <a:extLst>
              <a:ext uri="{FF2B5EF4-FFF2-40B4-BE49-F238E27FC236}">
                <a16:creationId xmlns:a16="http://schemas.microsoft.com/office/drawing/2014/main" id="{46283341-77FF-4C00-BF79-F17F404CDE1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3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6" imgH="336" progId="TCLayout.ActiveDocument.1">
                  <p:embed/>
                </p:oleObj>
              </mc:Choice>
              <mc:Fallback>
                <p:oleObj name="think-cell Slide" r:id="rId3" imgW="336" imgH="336" progId="TCLayout.ActiveDocument.1">
                  <p:embed/>
                  <p:pic>
                    <p:nvPicPr>
                      <p:cNvPr id="17" name="Object 16" hidden="1">
                        <a:extLst>
                          <a:ext uri="{FF2B5EF4-FFF2-40B4-BE49-F238E27FC236}">
                            <a16:creationId xmlns:a16="http://schemas.microsoft.com/office/drawing/2014/main" id="{46283341-77FF-4C00-BF79-F17F404CDE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3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0292FB2-1FFB-40B9-A345-650B9887019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7366" y="5623375"/>
            <a:ext cx="1855552" cy="727169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9C9AE47-8831-4D0D-AE99-E6B5736818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2750" y="1520824"/>
            <a:ext cx="4375150" cy="1005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>
            <a:lvl1pPr marL="0" indent="0">
              <a:buNone/>
              <a:defRPr lang="en-US" sz="2700" dirty="0">
                <a:solidFill>
                  <a:schemeClr val="bg2"/>
                </a:solidFill>
                <a:latin typeface="+mj-lt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pPr marL="0" lvl="0"/>
            <a:r>
              <a:rPr lang="en-US" dirty="0"/>
              <a:t>Presentation title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9BC5CF19-17C2-4E36-BF07-3B84585C52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2750" y="2636912"/>
            <a:ext cx="4375150" cy="406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>
            <a:lvl1pPr marL="0" indent="0">
              <a:buNone/>
              <a:defRPr lang="en-US" sz="2000" dirty="0">
                <a:solidFill>
                  <a:schemeClr val="bg2"/>
                </a:solidFill>
                <a:latin typeface="+mj-lt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pPr marL="0" lvl="0"/>
            <a:r>
              <a:rPr lang="en-US" dirty="0"/>
              <a:t>Date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3D70D3-ADAB-4AEE-8438-3879A6106C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745" r="23617"/>
          <a:stretch/>
        </p:blipFill>
        <p:spPr>
          <a:xfrm>
            <a:off x="4787900" y="0"/>
            <a:ext cx="43561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79AE28-A2BD-48FF-B4E1-B26770BC6F85}"/>
              </a:ext>
            </a:extLst>
          </p:cNvPr>
          <p:cNvSpPr/>
          <p:nvPr userDrawn="1"/>
        </p:nvSpPr>
        <p:spPr>
          <a:xfrm>
            <a:off x="4787900" y="0"/>
            <a:ext cx="414784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400" dirty="0">
              <a:solidFill>
                <a:schemeClr val="bg1"/>
              </a:solidFill>
              <a:ea typeface="Lato" charset="0"/>
              <a:cs typeface="Lato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D15D20-596C-4FA3-84A2-6430DA2492CE}"/>
              </a:ext>
            </a:extLst>
          </p:cNvPr>
          <p:cNvSpPr/>
          <p:nvPr userDrawn="1"/>
        </p:nvSpPr>
        <p:spPr>
          <a:xfrm>
            <a:off x="5202684" y="0"/>
            <a:ext cx="4318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400" dirty="0">
              <a:solidFill>
                <a:schemeClr val="bg1"/>
              </a:solidFill>
              <a:ea typeface="Lato" charset="0"/>
              <a:cs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259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>
            <a:extLst>
              <a:ext uri="{FF2B5EF4-FFF2-40B4-BE49-F238E27FC236}">
                <a16:creationId xmlns:a16="http://schemas.microsoft.com/office/drawing/2014/main" id="{46283341-77FF-4C00-BF79-F17F404CDE1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68366871"/>
              </p:ext>
            </p:extLst>
          </p:nvPr>
        </p:nvGraphicFramePr>
        <p:xfrm>
          <a:off x="1193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6" imgH="336" progId="TCLayout.ActiveDocument.1">
                  <p:embed/>
                </p:oleObj>
              </mc:Choice>
              <mc:Fallback>
                <p:oleObj name="think-cell Slide" r:id="rId3" imgW="336" imgH="336" progId="TCLayout.ActiveDocument.1">
                  <p:embed/>
                  <p:pic>
                    <p:nvPicPr>
                      <p:cNvPr id="17" name="Object 16" hidden="1">
                        <a:extLst>
                          <a:ext uri="{FF2B5EF4-FFF2-40B4-BE49-F238E27FC236}">
                            <a16:creationId xmlns:a16="http://schemas.microsoft.com/office/drawing/2014/main" id="{46283341-77FF-4C00-BF79-F17F404CDE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3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A picture containing mountain, tree, sky, outdoor&#10;&#10;Description automatically generated">
            <a:extLst>
              <a:ext uri="{FF2B5EF4-FFF2-40B4-BE49-F238E27FC236}">
                <a16:creationId xmlns:a16="http://schemas.microsoft.com/office/drawing/2014/main" id="{2DE6955D-DAB3-AEDE-7FD2-A1B0ED77B0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/>
        </p:blipFill>
        <p:spPr>
          <a:xfrm>
            <a:off x="951450" y="-2"/>
            <a:ext cx="819254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C4B03AF-2AF2-69DA-438B-57CE7A1F956A}"/>
              </a:ext>
            </a:extLst>
          </p:cNvPr>
          <p:cNvSpPr/>
          <p:nvPr userDrawn="1"/>
        </p:nvSpPr>
        <p:spPr>
          <a:xfrm>
            <a:off x="-17417" y="0"/>
            <a:ext cx="992777" cy="6862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400" dirty="0">
              <a:solidFill>
                <a:schemeClr val="bg1"/>
              </a:solidFill>
              <a:ea typeface="Lato" charset="0"/>
              <a:cs typeface="Lato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4A18AC9-68D7-B257-BF09-F73D62FB657E}"/>
              </a:ext>
            </a:extLst>
          </p:cNvPr>
          <p:cNvGrpSpPr/>
          <p:nvPr userDrawn="1"/>
        </p:nvGrpSpPr>
        <p:grpSpPr>
          <a:xfrm rot="2253287">
            <a:off x="3688218" y="-1347773"/>
            <a:ext cx="846584" cy="9551422"/>
            <a:chOff x="4787900" y="0"/>
            <a:chExt cx="8465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879AE28-A2BD-48FF-B4E1-B26770BC6F85}"/>
                </a:ext>
              </a:extLst>
            </p:cNvPr>
            <p:cNvSpPr/>
            <p:nvPr userDrawn="1"/>
          </p:nvSpPr>
          <p:spPr>
            <a:xfrm>
              <a:off x="4787900" y="0"/>
              <a:ext cx="414784" cy="6858000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fr-FR" sz="1400" dirty="0">
                <a:solidFill>
                  <a:schemeClr val="bg1"/>
                </a:solidFill>
                <a:ea typeface="Lato" charset="0"/>
                <a:cs typeface="Lato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D15D20-596C-4FA3-84A2-6430DA2492CE}"/>
                </a:ext>
              </a:extLst>
            </p:cNvPr>
            <p:cNvSpPr/>
            <p:nvPr userDrawn="1"/>
          </p:nvSpPr>
          <p:spPr>
            <a:xfrm>
              <a:off x="5202684" y="0"/>
              <a:ext cx="431800" cy="6858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fr-FR" sz="1400" dirty="0">
                <a:solidFill>
                  <a:schemeClr val="bg1"/>
                </a:solidFill>
                <a:ea typeface="Lato" charset="0"/>
                <a:cs typeface="Lato" charset="0"/>
              </a:endParaRPr>
            </a:p>
          </p:txBody>
        </p:sp>
      </p:grp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4DB8F4BB-5D74-7B7C-AFD2-32949447C01A}"/>
              </a:ext>
            </a:extLst>
          </p:cNvPr>
          <p:cNvSpPr/>
          <p:nvPr userDrawn="1"/>
        </p:nvSpPr>
        <p:spPr>
          <a:xfrm rot="10800000">
            <a:off x="951449" y="0"/>
            <a:ext cx="5275177" cy="6857998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400" dirty="0">
              <a:solidFill>
                <a:schemeClr val="bg1"/>
              </a:solidFill>
              <a:ea typeface="Lato" charset="0"/>
              <a:cs typeface="Lato" charset="0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9C9AE47-8831-4D0D-AE99-E6B5736818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2750" y="1906448"/>
            <a:ext cx="4375150" cy="1005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>
            <a:lvl1pPr marL="0" indent="0">
              <a:buNone/>
              <a:defRPr lang="en-US" sz="2700" dirty="0">
                <a:solidFill>
                  <a:schemeClr val="bg2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marL="0" lvl="0"/>
            <a:r>
              <a:rPr lang="en-US" dirty="0"/>
              <a:t>Presentation title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9BC5CF19-17C2-4E36-BF07-3B84585C52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2750" y="3022536"/>
            <a:ext cx="4375150" cy="406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>
            <a:lvl1pPr marL="0" indent="0">
              <a:buNone/>
              <a:defRPr lang="en-US" sz="2000" dirty="0">
                <a:solidFill>
                  <a:schemeClr val="bg2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marL="0" lvl="0"/>
            <a:r>
              <a:rPr lang="en-US" dirty="0"/>
              <a:t>Date</a:t>
            </a: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032AC224-EBC9-C4F1-9FB8-557DE5F3A8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34461" b="31911"/>
          <a:stretch/>
        </p:blipFill>
        <p:spPr>
          <a:xfrm>
            <a:off x="999406" y="543707"/>
            <a:ext cx="2999312" cy="100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892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>
            <a:extLst>
              <a:ext uri="{FF2B5EF4-FFF2-40B4-BE49-F238E27FC236}">
                <a16:creationId xmlns:a16="http://schemas.microsoft.com/office/drawing/2014/main" id="{46283341-77FF-4C00-BF79-F17F404CDE1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8623630"/>
              </p:ext>
            </p:extLst>
          </p:nvPr>
        </p:nvGraphicFramePr>
        <p:xfrm>
          <a:off x="1193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6" imgH="336" progId="TCLayout.ActiveDocument.1">
                  <p:embed/>
                </p:oleObj>
              </mc:Choice>
              <mc:Fallback>
                <p:oleObj name="think-cell Slide" r:id="rId3" imgW="336" imgH="336" progId="TCLayout.ActiveDocument.1">
                  <p:embed/>
                  <p:pic>
                    <p:nvPicPr>
                      <p:cNvPr id="17" name="Object 16" hidden="1">
                        <a:extLst>
                          <a:ext uri="{FF2B5EF4-FFF2-40B4-BE49-F238E27FC236}">
                            <a16:creationId xmlns:a16="http://schemas.microsoft.com/office/drawing/2014/main" id="{46283341-77FF-4C00-BF79-F17F404CDE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3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 descr="A lake with mountains in the background&#10;&#10;Description automatically generated">
            <a:extLst>
              <a:ext uri="{FF2B5EF4-FFF2-40B4-BE49-F238E27FC236}">
                <a16:creationId xmlns:a16="http://schemas.microsoft.com/office/drawing/2014/main" id="{C99A6AC4-13A4-F893-9D7A-AB889D4815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5814" t="2337" r="10816" b="4073"/>
          <a:stretch/>
        </p:blipFill>
        <p:spPr>
          <a:xfrm>
            <a:off x="-6922" y="-653"/>
            <a:ext cx="9149808" cy="6862356"/>
          </a:xfrm>
          <a:prstGeom prst="rect">
            <a:avLst/>
          </a:prstGeom>
        </p:spPr>
      </p:pic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AB49E0DF-E7B9-80BD-FB04-17133ED9DC4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15621021"/>
              </p:ext>
            </p:extLst>
          </p:nvPr>
        </p:nvGraphicFramePr>
        <p:xfrm>
          <a:off x="2384" y="3177"/>
          <a:ext cx="9140504" cy="6854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2563">
                  <a:extLst>
                    <a:ext uri="{9D8B030D-6E8A-4147-A177-3AD203B41FA5}">
                      <a16:colId xmlns:a16="http://schemas.microsoft.com/office/drawing/2014/main" val="1158948726"/>
                    </a:ext>
                  </a:extLst>
                </a:gridCol>
                <a:gridCol w="1142563">
                  <a:extLst>
                    <a:ext uri="{9D8B030D-6E8A-4147-A177-3AD203B41FA5}">
                      <a16:colId xmlns:a16="http://schemas.microsoft.com/office/drawing/2014/main" val="1401168645"/>
                    </a:ext>
                  </a:extLst>
                </a:gridCol>
                <a:gridCol w="1142563">
                  <a:extLst>
                    <a:ext uri="{9D8B030D-6E8A-4147-A177-3AD203B41FA5}">
                      <a16:colId xmlns:a16="http://schemas.microsoft.com/office/drawing/2014/main" val="3596624602"/>
                    </a:ext>
                  </a:extLst>
                </a:gridCol>
                <a:gridCol w="1142563">
                  <a:extLst>
                    <a:ext uri="{9D8B030D-6E8A-4147-A177-3AD203B41FA5}">
                      <a16:colId xmlns:a16="http://schemas.microsoft.com/office/drawing/2014/main" val="4203592135"/>
                    </a:ext>
                  </a:extLst>
                </a:gridCol>
                <a:gridCol w="1142563">
                  <a:extLst>
                    <a:ext uri="{9D8B030D-6E8A-4147-A177-3AD203B41FA5}">
                      <a16:colId xmlns:a16="http://schemas.microsoft.com/office/drawing/2014/main" val="2579074391"/>
                    </a:ext>
                  </a:extLst>
                </a:gridCol>
                <a:gridCol w="1142563">
                  <a:extLst>
                    <a:ext uri="{9D8B030D-6E8A-4147-A177-3AD203B41FA5}">
                      <a16:colId xmlns:a16="http://schemas.microsoft.com/office/drawing/2014/main" val="783979902"/>
                    </a:ext>
                  </a:extLst>
                </a:gridCol>
                <a:gridCol w="1142563">
                  <a:extLst>
                    <a:ext uri="{9D8B030D-6E8A-4147-A177-3AD203B41FA5}">
                      <a16:colId xmlns:a16="http://schemas.microsoft.com/office/drawing/2014/main" val="3586671113"/>
                    </a:ext>
                  </a:extLst>
                </a:gridCol>
                <a:gridCol w="1142563">
                  <a:extLst>
                    <a:ext uri="{9D8B030D-6E8A-4147-A177-3AD203B41FA5}">
                      <a16:colId xmlns:a16="http://schemas.microsoft.com/office/drawing/2014/main" val="675044249"/>
                    </a:ext>
                  </a:extLst>
                </a:gridCol>
              </a:tblGrid>
              <a:tr h="99050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543908"/>
                  </a:ext>
                </a:extLst>
              </a:tr>
              <a:tr h="97738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7596321"/>
                  </a:ext>
                </a:extLst>
              </a:tr>
              <a:tr h="97738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3256776"/>
                  </a:ext>
                </a:extLst>
              </a:tr>
              <a:tr h="97738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897916"/>
                  </a:ext>
                </a:extLst>
              </a:tr>
              <a:tr h="97738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1867087"/>
                  </a:ext>
                </a:extLst>
              </a:tr>
              <a:tr h="97738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4640460"/>
                  </a:ext>
                </a:extLst>
              </a:tr>
              <a:tr h="97738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434660"/>
                  </a:ext>
                </a:extLst>
              </a:tr>
            </a:tbl>
          </a:graphicData>
        </a:graphic>
      </p:graphicFrame>
      <p:pic>
        <p:nvPicPr>
          <p:cNvPr id="19" name="Graphic 18">
            <a:extLst>
              <a:ext uri="{FF2B5EF4-FFF2-40B4-BE49-F238E27FC236}">
                <a16:creationId xmlns:a16="http://schemas.microsoft.com/office/drawing/2014/main" id="{56B0853C-D17A-9085-1F4C-74C27726A1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03648" y="766432"/>
            <a:ext cx="2016224" cy="790360"/>
          </a:xfrm>
          <a:prstGeom prst="rect">
            <a:avLst/>
          </a:prstGeom>
        </p:spPr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086B6D2-450C-862A-AA15-970BECECB9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flipH="1">
            <a:off x="16900" y="5901874"/>
            <a:ext cx="3436098" cy="40608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9C9AE47-8831-4D0D-AE99-E6B5736818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84" y="4918498"/>
            <a:ext cx="3426794" cy="983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>
            <a:lvl1pPr marL="0" indent="0">
              <a:buNone/>
              <a:defRPr lang="en-US" sz="2700" dirty="0">
                <a:solidFill>
                  <a:schemeClr val="bg2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marL="0"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106198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>
            <a:extLst>
              <a:ext uri="{FF2B5EF4-FFF2-40B4-BE49-F238E27FC236}">
                <a16:creationId xmlns:a16="http://schemas.microsoft.com/office/drawing/2014/main" id="{46283341-77FF-4C00-BF79-F17F404CDE1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27438412"/>
              </p:ext>
            </p:extLst>
          </p:nvPr>
        </p:nvGraphicFramePr>
        <p:xfrm>
          <a:off x="1193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6" imgH="336" progId="TCLayout.ActiveDocument.1">
                  <p:embed/>
                </p:oleObj>
              </mc:Choice>
              <mc:Fallback>
                <p:oleObj name="think-cell Slide" r:id="rId3" imgW="336" imgH="336" progId="TCLayout.ActiveDocument.1">
                  <p:embed/>
                  <p:pic>
                    <p:nvPicPr>
                      <p:cNvPr id="17" name="Object 16" hidden="1">
                        <a:extLst>
                          <a:ext uri="{FF2B5EF4-FFF2-40B4-BE49-F238E27FC236}">
                            <a16:creationId xmlns:a16="http://schemas.microsoft.com/office/drawing/2014/main" id="{46283341-77FF-4C00-BF79-F17F404CDE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3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 descr="A lake with mountains in the background&#10;&#10;Description automatically generated">
            <a:extLst>
              <a:ext uri="{FF2B5EF4-FFF2-40B4-BE49-F238E27FC236}">
                <a16:creationId xmlns:a16="http://schemas.microsoft.com/office/drawing/2014/main" id="{C99A6AC4-13A4-F893-9D7A-AB889D4815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22541" t="10013" r="22498" b="19895"/>
          <a:stretch/>
        </p:blipFill>
        <p:spPr>
          <a:xfrm>
            <a:off x="2384" y="3177"/>
            <a:ext cx="9141616" cy="68548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53076B-5D83-5226-79E0-9F3509440F27}"/>
              </a:ext>
            </a:extLst>
          </p:cNvPr>
          <p:cNvSpPr/>
          <p:nvPr userDrawn="1"/>
        </p:nvSpPr>
        <p:spPr>
          <a:xfrm rot="5400000">
            <a:off x="3514308" y="1225132"/>
            <a:ext cx="2115381" cy="914400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400" dirty="0">
              <a:solidFill>
                <a:schemeClr val="bg1"/>
              </a:solidFill>
              <a:ea typeface="Lato" charset="0"/>
              <a:cs typeface="Lato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6B0853C-D17A-9085-1F4C-74C27726A1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03648" y="766432"/>
            <a:ext cx="2016224" cy="790360"/>
          </a:xfrm>
          <a:prstGeom prst="rect">
            <a:avLst/>
          </a:prstGeom>
        </p:spPr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086B6D2-450C-862A-AA15-970BECECB9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flipH="1">
            <a:off x="425450" y="5786542"/>
            <a:ext cx="4159250" cy="40608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9C9AE47-8831-4D0D-AE99-E6B5736818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2750" y="4752368"/>
            <a:ext cx="4159250" cy="983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>
            <a:lvl1pPr marL="0" indent="0">
              <a:buNone/>
              <a:defRPr lang="en-US" sz="2700" dirty="0">
                <a:solidFill>
                  <a:schemeClr val="bg2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marL="0" lvl="0"/>
            <a:r>
              <a:rPr lang="en-US" dirty="0"/>
              <a:t>Presentation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7D9021-9D7B-5582-EFDC-73553C07B429}"/>
              </a:ext>
            </a:extLst>
          </p:cNvPr>
          <p:cNvGrpSpPr/>
          <p:nvPr userDrawn="1"/>
        </p:nvGrpSpPr>
        <p:grpSpPr>
          <a:xfrm rot="5400000">
            <a:off x="4148708" y="-253269"/>
            <a:ext cx="846584" cy="9144002"/>
            <a:chOff x="4787900" y="0"/>
            <a:chExt cx="846584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55BFB8C-1A00-C57C-0AA2-AD3DEE298233}"/>
                </a:ext>
              </a:extLst>
            </p:cNvPr>
            <p:cNvSpPr/>
            <p:nvPr userDrawn="1"/>
          </p:nvSpPr>
          <p:spPr>
            <a:xfrm>
              <a:off x="4787900" y="0"/>
              <a:ext cx="414784" cy="6858000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fr-FR" sz="1400" dirty="0">
                <a:solidFill>
                  <a:schemeClr val="bg1"/>
                </a:solidFill>
                <a:ea typeface="Lato" charset="0"/>
                <a:cs typeface="Lato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0DC9DE4-E27C-9653-DD31-73DFB7408BFC}"/>
                </a:ext>
              </a:extLst>
            </p:cNvPr>
            <p:cNvSpPr/>
            <p:nvPr userDrawn="1"/>
          </p:nvSpPr>
          <p:spPr>
            <a:xfrm>
              <a:off x="5202684" y="0"/>
              <a:ext cx="431800" cy="6858000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fr-FR" sz="1400" dirty="0">
                <a:solidFill>
                  <a:schemeClr val="bg1"/>
                </a:solidFill>
                <a:ea typeface="Lato" charset="0"/>
                <a:cs typeface="Lato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0895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>
            <a:extLst>
              <a:ext uri="{FF2B5EF4-FFF2-40B4-BE49-F238E27FC236}">
                <a16:creationId xmlns:a16="http://schemas.microsoft.com/office/drawing/2014/main" id="{46283341-77FF-4C00-BF79-F17F404CDE1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3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6" imgH="336" progId="TCLayout.ActiveDocument.1">
                  <p:embed/>
                </p:oleObj>
              </mc:Choice>
              <mc:Fallback>
                <p:oleObj name="think-cell Slide" r:id="rId3" imgW="336" imgH="336" progId="TCLayout.ActiveDocument.1">
                  <p:embed/>
                  <p:pic>
                    <p:nvPicPr>
                      <p:cNvPr id="17" name="Object 16" hidden="1">
                        <a:extLst>
                          <a:ext uri="{FF2B5EF4-FFF2-40B4-BE49-F238E27FC236}">
                            <a16:creationId xmlns:a16="http://schemas.microsoft.com/office/drawing/2014/main" id="{46283341-77FF-4C00-BF79-F17F404CDE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3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0292FB2-1FFB-40B9-A345-650B9887019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7427" y="5803731"/>
            <a:ext cx="1381789" cy="5415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06D8F5-E5F1-47A9-9612-90C301C64C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745" r="23617"/>
          <a:stretch/>
        </p:blipFill>
        <p:spPr>
          <a:xfrm>
            <a:off x="0" y="0"/>
            <a:ext cx="43561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3B0BF9-1EEC-4BC0-A536-81427AE32458}"/>
              </a:ext>
            </a:extLst>
          </p:cNvPr>
          <p:cNvSpPr/>
          <p:nvPr userDrawn="1"/>
        </p:nvSpPr>
        <p:spPr>
          <a:xfrm>
            <a:off x="0" y="0"/>
            <a:ext cx="414784" cy="685354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400" dirty="0">
              <a:solidFill>
                <a:schemeClr val="bg1"/>
              </a:solidFill>
              <a:ea typeface="Lato" charset="0"/>
              <a:cs typeface="Lato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796694-AE2F-4C8B-AD5C-D1585747C7B4}"/>
              </a:ext>
            </a:extLst>
          </p:cNvPr>
          <p:cNvSpPr/>
          <p:nvPr userDrawn="1"/>
        </p:nvSpPr>
        <p:spPr>
          <a:xfrm>
            <a:off x="414784" y="0"/>
            <a:ext cx="431800" cy="685354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400" dirty="0">
              <a:solidFill>
                <a:schemeClr val="bg1"/>
              </a:solidFill>
              <a:ea typeface="Lato" charset="0"/>
              <a:cs typeface="Lato" charset="0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9C9AE47-8831-4D0D-AE99-E6B5736818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7900" y="2924223"/>
            <a:ext cx="3943350" cy="1005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>
            <a:lvl1pPr marL="0" indent="0">
              <a:buNone/>
              <a:defRPr lang="en-US" sz="2700" dirty="0">
                <a:solidFill>
                  <a:schemeClr val="bg2"/>
                </a:solidFill>
                <a:latin typeface="+mj-lt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pPr marL="0" lvl="0"/>
            <a:r>
              <a:rPr lang="en-US" dirty="0"/>
              <a:t>Thank you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ED5298-BB74-48C6-8275-74138B96D2B6}"/>
              </a:ext>
            </a:extLst>
          </p:cNvPr>
          <p:cNvSpPr/>
          <p:nvPr userDrawn="1"/>
        </p:nvSpPr>
        <p:spPr>
          <a:xfrm>
            <a:off x="7488324" y="3176"/>
            <a:ext cx="1655676" cy="869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400" dirty="0">
              <a:solidFill>
                <a:schemeClr val="bg1"/>
              </a:solidFill>
              <a:ea typeface="Lato" charset="0"/>
              <a:cs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742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p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>
            <a:extLst>
              <a:ext uri="{FF2B5EF4-FFF2-40B4-BE49-F238E27FC236}">
                <a16:creationId xmlns:a16="http://schemas.microsoft.com/office/drawing/2014/main" id="{46283341-77FF-4C00-BF79-F17F404CDE1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89979548"/>
              </p:ext>
            </p:extLst>
          </p:nvPr>
        </p:nvGraphicFramePr>
        <p:xfrm>
          <a:off x="1193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6" imgH="336" progId="TCLayout.ActiveDocument.1">
                  <p:embed/>
                </p:oleObj>
              </mc:Choice>
              <mc:Fallback>
                <p:oleObj name="think-cell Slide" r:id="rId3" imgW="336" imgH="336" progId="TCLayout.ActiveDocument.1">
                  <p:embed/>
                  <p:pic>
                    <p:nvPicPr>
                      <p:cNvPr id="17" name="Object 16" hidden="1">
                        <a:extLst>
                          <a:ext uri="{FF2B5EF4-FFF2-40B4-BE49-F238E27FC236}">
                            <a16:creationId xmlns:a16="http://schemas.microsoft.com/office/drawing/2014/main" id="{46283341-77FF-4C00-BF79-F17F404CDE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3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A picture containing mountain, tree, sky, outdoor&#10;&#10;Description automatically generated">
            <a:extLst>
              <a:ext uri="{FF2B5EF4-FFF2-40B4-BE49-F238E27FC236}">
                <a16:creationId xmlns:a16="http://schemas.microsoft.com/office/drawing/2014/main" id="{2DE6955D-DAB3-AEDE-7FD2-A1B0ED77B0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/>
        </p:blipFill>
        <p:spPr>
          <a:xfrm>
            <a:off x="0" y="-2"/>
            <a:ext cx="8192549" cy="685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4A18AC9-68D7-B257-BF09-F73D62FB657E}"/>
              </a:ext>
            </a:extLst>
          </p:cNvPr>
          <p:cNvGrpSpPr/>
          <p:nvPr userDrawn="1"/>
        </p:nvGrpSpPr>
        <p:grpSpPr>
          <a:xfrm rot="13053287">
            <a:off x="3688218" y="-1347773"/>
            <a:ext cx="846584" cy="9551422"/>
            <a:chOff x="4787900" y="0"/>
            <a:chExt cx="8465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879AE28-A2BD-48FF-B4E1-B26770BC6F85}"/>
                </a:ext>
              </a:extLst>
            </p:cNvPr>
            <p:cNvSpPr/>
            <p:nvPr userDrawn="1"/>
          </p:nvSpPr>
          <p:spPr>
            <a:xfrm>
              <a:off x="4787900" y="0"/>
              <a:ext cx="414784" cy="6858000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fr-FR" sz="1400" dirty="0">
                <a:solidFill>
                  <a:schemeClr val="bg1"/>
                </a:solidFill>
                <a:ea typeface="Lato" charset="0"/>
                <a:cs typeface="Lato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D15D20-596C-4FA3-84A2-6430DA2492CE}"/>
                </a:ext>
              </a:extLst>
            </p:cNvPr>
            <p:cNvSpPr/>
            <p:nvPr userDrawn="1"/>
          </p:nvSpPr>
          <p:spPr>
            <a:xfrm>
              <a:off x="5202684" y="0"/>
              <a:ext cx="431800" cy="685800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fr-FR" sz="1400" dirty="0">
                <a:solidFill>
                  <a:schemeClr val="bg1"/>
                </a:solidFill>
                <a:ea typeface="Lato" charset="0"/>
                <a:cs typeface="Lato" charset="0"/>
              </a:endParaRPr>
            </a:p>
          </p:txBody>
        </p:sp>
      </p:grp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4DB8F4BB-5D74-7B7C-AFD2-32949447C01A}"/>
              </a:ext>
            </a:extLst>
          </p:cNvPr>
          <p:cNvSpPr/>
          <p:nvPr userDrawn="1"/>
        </p:nvSpPr>
        <p:spPr>
          <a:xfrm>
            <a:off x="1934410" y="0"/>
            <a:ext cx="5275179" cy="6857998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400" dirty="0">
              <a:solidFill>
                <a:schemeClr val="bg1"/>
              </a:solidFill>
              <a:ea typeface="Lato" charset="0"/>
              <a:cs typeface="Lato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E402A3-DD51-B16F-315C-4E136BAF848F}"/>
              </a:ext>
            </a:extLst>
          </p:cNvPr>
          <p:cNvSpPr/>
          <p:nvPr userDrawn="1"/>
        </p:nvSpPr>
        <p:spPr>
          <a:xfrm>
            <a:off x="7209589" y="-2"/>
            <a:ext cx="1934412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400" dirty="0">
              <a:solidFill>
                <a:schemeClr val="bg1"/>
              </a:solidFill>
              <a:ea typeface="Lato" charset="0"/>
              <a:cs typeface="Lato" charset="0"/>
            </a:endParaRP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0A2AE54A-312B-8657-B253-23B7633D3D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7900" y="2924223"/>
            <a:ext cx="3943350" cy="1005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>
            <a:lvl1pPr marL="0" indent="0" algn="ctr">
              <a:buNone/>
              <a:defRPr lang="en-US" sz="2700" dirty="0">
                <a:solidFill>
                  <a:schemeClr val="bg2"/>
                </a:solidFill>
                <a:latin typeface="+mj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marL="0" lvl="0"/>
            <a:r>
              <a:rPr lang="en-US" dirty="0"/>
              <a:t>Thank you</a:t>
            </a: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BD0AED03-BF1F-3537-2567-0B0CF12063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34461" b="31911"/>
          <a:stretch/>
        </p:blipFill>
        <p:spPr>
          <a:xfrm>
            <a:off x="5267430" y="5193196"/>
            <a:ext cx="2999312" cy="100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21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E842BEA2-FB46-448F-BB64-7D5224FB0D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3112400602"/>
              </p:ext>
            </p:extLst>
          </p:nvPr>
        </p:nvGraphicFramePr>
        <p:xfrm>
          <a:off x="1193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7" imgW="473" imgH="473" progId="TCLayout.ActiveDocument.1">
                  <p:embed/>
                </p:oleObj>
              </mc:Choice>
              <mc:Fallback>
                <p:oleObj name="think-cell Slide" r:id="rId17" imgW="473" imgH="47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E842BEA2-FB46-448F-BB64-7D5224FB0D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93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13149" y="260350"/>
            <a:ext cx="7256614" cy="6123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marL="0" lvl="0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C6371D-361E-4A32-937D-12F0B62C33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49" y="6356350"/>
            <a:ext cx="22729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DA2B9-0A41-4262-AE0A-46DAF4BE265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14B05B-5714-4C0A-A066-F44842298B65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7799544" y="96837"/>
            <a:ext cx="931706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06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4" r:id="rId2"/>
    <p:sldLayoutId id="2147483732" r:id="rId3"/>
    <p:sldLayoutId id="2147483733" r:id="rId4"/>
    <p:sldLayoutId id="2147483737" r:id="rId5"/>
    <p:sldLayoutId id="2147483730" r:id="rId6"/>
    <p:sldLayoutId id="2147483703" r:id="rId7"/>
    <p:sldLayoutId id="2147483678" r:id="rId8"/>
    <p:sldLayoutId id="2147483735" r:id="rId9"/>
    <p:sldLayoutId id="2147483740" r:id="rId10"/>
    <p:sldLayoutId id="2147483742" r:id="rId11"/>
    <p:sldLayoutId id="2147483743" r:id="rId12"/>
    <p:sldLayoutId id="2147483736" r:id="rId13"/>
    <p:sldLayoutId id="2147483741" r:id="rId14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lang="en-US" sz="2400" b="1" i="0" kern="1200" dirty="0">
          <a:solidFill>
            <a:srgbClr val="828282"/>
          </a:solidFill>
          <a:latin typeface="+mj-lt"/>
          <a:ea typeface="Roboto Light" panose="02000000000000000000" pitchFamily="2" charset="0"/>
          <a:cs typeface="Roboto Light" panose="02000000000000000000" pitchFamily="2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lang="en-US" sz="1600" b="0" i="0" kern="1200" dirty="0" smtClean="0">
          <a:solidFill>
            <a:schemeClr val="tx1"/>
          </a:solidFill>
          <a:latin typeface="Source Sans Pro Light" panose="020B0403030403020204" pitchFamily="34" charset="0"/>
          <a:ea typeface="Source Sans Pro Light" panose="020B0403030403020204" pitchFamily="34" charset="0"/>
          <a:cs typeface="Source Sans Pro Regular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lang="en-US" sz="1600" b="0" i="0" kern="1200" dirty="0">
          <a:solidFill>
            <a:schemeClr val="tx1"/>
          </a:solidFill>
          <a:latin typeface="Source Sans Pro Light" panose="020B0403030403020204" pitchFamily="34" charset="0"/>
          <a:ea typeface="Source Sans Pro Light" panose="020B0403030403020204" pitchFamily="34" charset="0"/>
          <a:cs typeface="Source Sans Pro Regular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60" userDrawn="1">
          <p15:clr>
            <a:srgbClr val="F26B43"/>
          </p15:clr>
        </p15:guide>
        <p15:guide id="2" orient="horz" pos="164" userDrawn="1">
          <p15:clr>
            <a:srgbClr val="F26B43"/>
          </p15:clr>
        </p15:guide>
        <p15:guide id="3" orient="horz" pos="3997" userDrawn="1">
          <p15:clr>
            <a:srgbClr val="F26B43"/>
          </p15:clr>
        </p15:guide>
        <p15:guide id="5" pos="5500" userDrawn="1">
          <p15:clr>
            <a:srgbClr val="F26B43"/>
          </p15:clr>
        </p15:guide>
        <p15:guide id="11" orient="horz" pos="3884" userDrawn="1">
          <p15:clr>
            <a:srgbClr val="F26B43"/>
          </p15:clr>
        </p15:guide>
        <p15:guide id="12" orient="horz" pos="583" userDrawn="1">
          <p15:clr>
            <a:srgbClr val="F26B43"/>
          </p15:clr>
        </p15:guide>
        <p15:guide id="17" pos="2880" userDrawn="1">
          <p15:clr>
            <a:srgbClr val="F26B43"/>
          </p15:clr>
        </p15:guide>
        <p15:guide id="19" orient="horz" pos="958" userDrawn="1">
          <p15:clr>
            <a:srgbClr val="F26B43"/>
          </p15:clr>
        </p15:guide>
        <p15:guide id="20" pos="2744" userDrawn="1">
          <p15:clr>
            <a:srgbClr val="F26B43"/>
          </p15:clr>
        </p15:guide>
        <p15:guide id="21" pos="30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E379F53-2674-131B-E637-8BBDAC9109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Board of Directors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021B8E-E67C-665B-81B2-6CBFEEC39D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May 2024</a:t>
            </a:r>
          </a:p>
        </p:txBody>
      </p:sp>
    </p:spTree>
    <p:extLst>
      <p:ext uri="{BB962C8B-B14F-4D97-AF65-F5344CB8AC3E}">
        <p14:creationId xmlns:p14="http://schemas.microsoft.com/office/powerpoint/2010/main" val="4181222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783040-741E-8306-25FC-EDB3F571F1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Board of Directors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AF2AD-8CDA-D9DB-F95E-8EFB813F22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May 2024</a:t>
            </a:r>
          </a:p>
        </p:txBody>
      </p:sp>
    </p:spTree>
    <p:extLst>
      <p:ext uri="{BB962C8B-B14F-4D97-AF65-F5344CB8AC3E}">
        <p14:creationId xmlns:p14="http://schemas.microsoft.com/office/powerpoint/2010/main" val="2717285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8675D4-EEBC-8B12-4FBC-EEDEE61525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May 2024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0D6A9C-FC6D-DCDA-251D-3E4C216259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Board of Directors</a:t>
            </a:r>
          </a:p>
        </p:txBody>
      </p:sp>
    </p:spTree>
    <p:extLst>
      <p:ext uri="{BB962C8B-B14F-4D97-AF65-F5344CB8AC3E}">
        <p14:creationId xmlns:p14="http://schemas.microsoft.com/office/powerpoint/2010/main" val="365301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71A115-D4F5-7779-DC06-C3E9239F2C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May 2024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7F611E-4A9B-E33D-8D8E-410C2DFEC9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Board of Directors</a:t>
            </a:r>
          </a:p>
        </p:txBody>
      </p:sp>
    </p:spTree>
    <p:extLst>
      <p:ext uri="{BB962C8B-B14F-4D97-AF65-F5344CB8AC3E}">
        <p14:creationId xmlns:p14="http://schemas.microsoft.com/office/powerpoint/2010/main" val="17947221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4162&quot;&gt;&lt;version val=&quot;27108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2op2xwoTie9_b9pSf1R6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SfLdCHQ8WfM9qUTqaik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81I8exeQ5Scrk48Fakj9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5a4QXa_T_aYuv8rg9M5W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5a4QXa_T_aYuv8rg9M5W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Hp8Gi.qQXiasRHvYveoS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Design">
  <a:themeElements>
    <a:clrScheme name="Alcopa_2021">
      <a:dk1>
        <a:srgbClr val="000000"/>
      </a:dk1>
      <a:lt1>
        <a:srgbClr val="FFFFFF"/>
      </a:lt1>
      <a:dk2>
        <a:srgbClr val="429D90"/>
      </a:dk2>
      <a:lt2>
        <a:srgbClr val="7593C6"/>
      </a:lt2>
      <a:accent1>
        <a:srgbClr val="7593C6"/>
      </a:accent1>
      <a:accent2>
        <a:srgbClr val="69C0B4"/>
      </a:accent2>
      <a:accent3>
        <a:srgbClr val="ED6A5A"/>
      </a:accent3>
      <a:accent4>
        <a:srgbClr val="274367"/>
      </a:accent4>
      <a:accent5>
        <a:srgbClr val="FEB95F"/>
      </a:accent5>
      <a:accent6>
        <a:srgbClr val="A4031F"/>
      </a:accent6>
      <a:hlink>
        <a:srgbClr val="429D90"/>
      </a:hlink>
      <a:folHlink>
        <a:srgbClr val="429D9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t"/>
      <a:lstStyle>
        <a:defPPr algn="ctr">
          <a:defRPr sz="1400" dirty="0" smtClean="0">
            <a:solidFill>
              <a:schemeClr val="bg1"/>
            </a:solidFill>
            <a:ea typeface="Lato" charset="0"/>
            <a:cs typeface="Lato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lcopa ppt template" id="{67B981E5-D004-4FB3-AD92-9069741E6564}" vid="{58A957B3-3186-4CA3-A6F6-103D6D732C48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E10B2BF1134149ACAC31EDAAA5EA89" ma:contentTypeVersion="15" ma:contentTypeDescription="Create a new document." ma:contentTypeScope="" ma:versionID="5d5086436114e86a3873d8bdbe257607">
  <xsd:schema xmlns:xsd="http://www.w3.org/2001/XMLSchema" xmlns:xs="http://www.w3.org/2001/XMLSchema" xmlns:p="http://schemas.microsoft.com/office/2006/metadata/properties" xmlns:ns2="0040a244-20d5-4ab7-9e91-d733cdfc147d" xmlns:ns3="bcf4daa9-70f4-4771-a6e8-bef3cc4a82ce" targetNamespace="http://schemas.microsoft.com/office/2006/metadata/properties" ma:root="true" ma:fieldsID="7811b3906dc79e9688c63e6a52fe57bb" ns2:_="" ns3:_="">
    <xsd:import namespace="0040a244-20d5-4ab7-9e91-d733cdfc147d"/>
    <xsd:import namespace="bcf4daa9-70f4-4771-a6e8-bef3cc4a82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40a244-20d5-4ab7-9e91-d733cdfc14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b801b10-f0f2-4ea4-ba44-8709c671d8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f4daa9-70f4-4771-a6e8-bef3cc4a82c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9fb911b-195a-43a8-a819-0156efcda1b1}" ma:internalName="TaxCatchAll" ma:showField="CatchAllData" ma:web="bcf4daa9-70f4-4771-a6e8-bef3cc4a82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f4daa9-70f4-4771-a6e8-bef3cc4a82ce" xsi:nil="true"/>
    <lcf76f155ced4ddcb4097134ff3c332f xmlns="0040a244-20d5-4ab7-9e91-d733cdfc147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84D96D-5A79-42A3-9D2B-4114B57D0E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40a244-20d5-4ab7-9e91-d733cdfc147d"/>
    <ds:schemaRef ds:uri="bcf4daa9-70f4-4771-a6e8-bef3cc4a82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80EA600-6B83-46B9-B9AD-015D3F7120B1}">
  <ds:schemaRefs>
    <ds:schemaRef ds:uri="0040a244-20d5-4ab7-9e91-d733cdfc147d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bcf4daa9-70f4-4771-a6e8-bef3cc4a82ce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CF47EE3-E96A-48BF-A570-F18691D537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126</TotalTime>
  <Words>20</Words>
  <Application>Microsoft Office PowerPoint</Application>
  <PresentationFormat>On-screen Show (4:3)</PresentationFormat>
  <Paragraphs>8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Lato</vt:lpstr>
      <vt:lpstr>Source Sans Pro Light</vt:lpstr>
      <vt:lpstr>Office-Design</vt:lpstr>
      <vt:lpstr>think-cell Slide</vt:lpstr>
      <vt:lpstr>PowerPoint Presentation</vt:lpstr>
      <vt:lpstr>PowerPoint Presentation</vt:lpstr>
      <vt:lpstr>PowerPoint Presentation</vt:lpstr>
      <vt:lpstr>PowerPoint Presentation</vt:lpstr>
    </vt:vector>
  </TitlesOfParts>
  <Company>Alcopa Holding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Bandella</dc:creator>
  <cp:lastModifiedBy>Bruno Bandella</cp:lastModifiedBy>
  <cp:revision>1</cp:revision>
  <cp:lastPrinted>2024-04-08T14:03:58Z</cp:lastPrinted>
  <dcterms:created xsi:type="dcterms:W3CDTF">2024-04-08T12:36:01Z</dcterms:created>
  <dcterms:modified xsi:type="dcterms:W3CDTF">2024-04-08T14:42:08Z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0x010100E3E10B2BF1134149ACAC31EDAAA5EA89</vt:lpwstr>
  </property>
  <property fmtid="{D5CDD505-2E9C-101B-9397-08002B2CF9AE}" pid="3" name="AuthorIds_UIVersion_1024">
    <vt:lpwstr>6</vt:lpwstr>
  </property>
</Properties>
</file>