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340" r:id="rId2"/>
    <p:sldId id="341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2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宮田　泰盛" userId="7612b586-2789-4a11-99ab-8d6737c3f55f" providerId="ADAL" clId="{3E0F8CF3-975A-4880-96D3-18FEA4ED2FAB}"/>
    <pc:docChg chg="modSld">
      <pc:chgData name="宮田　泰盛" userId="7612b586-2789-4a11-99ab-8d6737c3f55f" providerId="ADAL" clId="{3E0F8CF3-975A-4880-96D3-18FEA4ED2FAB}" dt="2024-04-19T01:24:50.487" v="21" actId="1035"/>
      <pc:docMkLst>
        <pc:docMk/>
      </pc:docMkLst>
      <pc:sldChg chg="modSp mod">
        <pc:chgData name="宮田　泰盛" userId="7612b586-2789-4a11-99ab-8d6737c3f55f" providerId="ADAL" clId="{3E0F8CF3-975A-4880-96D3-18FEA4ED2FAB}" dt="2024-04-19T01:24:50.487" v="21" actId="1035"/>
        <pc:sldMkLst>
          <pc:docMk/>
          <pc:sldMk cId="4165493151" sldId="340"/>
        </pc:sldMkLst>
        <pc:spChg chg="mod">
          <ac:chgData name="宮田　泰盛" userId="7612b586-2789-4a11-99ab-8d6737c3f55f" providerId="ADAL" clId="{3E0F8CF3-975A-4880-96D3-18FEA4ED2FAB}" dt="2024-04-19T01:24:36.492" v="14" actId="20577"/>
          <ac:spMkLst>
            <pc:docMk/>
            <pc:sldMk cId="4165493151" sldId="340"/>
            <ac:spMk id="2" creationId="{C5618AF8-E93C-AD4C-091A-E25F751E6081}"/>
          </ac:spMkLst>
        </pc:spChg>
        <pc:spChg chg="mod">
          <ac:chgData name="宮田　泰盛" userId="7612b586-2789-4a11-99ab-8d6737c3f55f" providerId="ADAL" clId="{3E0F8CF3-975A-4880-96D3-18FEA4ED2FAB}" dt="2024-04-19T01:24:50.487" v="21" actId="1035"/>
          <ac:spMkLst>
            <pc:docMk/>
            <pc:sldMk cId="4165493151" sldId="340"/>
            <ac:spMk id="3" creationId="{1B30474A-159E-CC96-94E1-19CE95BB3F2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417A9F-0628-485F-9CBB-8253D36EB42B}" type="datetimeFigureOut">
              <a:rPr kumimoji="1" lang="ja-JP" altLang="en-US" smtClean="0"/>
              <a:t>2024/4/19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FEFA92-D6DC-46CA-93FF-28DF409E32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0217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1FEC3-09BE-4E92-B456-B29BC1157AE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5275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BAAB3D-3ACE-9088-61DE-98327FDF49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8BE528D-CE7F-5559-203A-AA823A0D7E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11A093C-449C-9407-D0A6-38CF79549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ADEC-62A8-486A-8877-89B23FA4DFC3}" type="datetimeFigureOut">
              <a:rPr kumimoji="1" lang="ja-JP" altLang="en-US" smtClean="0"/>
              <a:t>2024/4/19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1666C71-3868-3952-9C0F-D3BB1EEA6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E94B917-6161-E00C-D277-B7C164736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870E-10F8-48DF-AA5E-B353BE9CA2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8329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077E49-B50F-C683-CABA-AAC062AA5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D8740DB-A61E-CA19-B634-4C4106A68F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A2FE2CC-B4C5-830A-E1BA-E6BE7F571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ADEC-62A8-486A-8877-89B23FA4DFC3}" type="datetimeFigureOut">
              <a:rPr kumimoji="1" lang="ja-JP" altLang="en-US" smtClean="0"/>
              <a:t>2024/4/19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86489BD-BFC8-F911-7114-A2C5DABB3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1B8B222-0365-6AAE-1C59-916E8F464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870E-10F8-48DF-AA5E-B353BE9CA2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5901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904F03-67C9-6585-6A9E-0A77BFB3C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25A0302-EC2C-2AF1-1690-177A058213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06B8AD1-4418-5EF3-F03C-9E4B33BD8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ADEC-62A8-486A-8877-89B23FA4DFC3}" type="datetimeFigureOut">
              <a:rPr kumimoji="1" lang="ja-JP" altLang="en-US" smtClean="0"/>
              <a:t>2024/4/19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1263E73-DE40-7405-AC38-A6A53AACE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AB5C172-EF3D-8116-3D5D-E496DB6A2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870E-10F8-48DF-AA5E-B353BE9CA2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2399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5A1207-425F-E705-A57F-2CF1748B2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21C9B1E-E479-A695-D8CB-5568865ACF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E5127F-F48C-1A57-A1D4-CCA183917D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5DAF4C9-F2F0-7BC1-286D-24DBBCF08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ADEC-62A8-486A-8877-89B23FA4DFC3}" type="datetimeFigureOut">
              <a:rPr kumimoji="1" lang="ja-JP" altLang="en-US" smtClean="0"/>
              <a:t>2024/4/19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B359149-7CBE-69AB-2AD3-4EC853E8E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66F3173-0EB0-9F4A-818F-E5E8C9448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870E-10F8-48DF-AA5E-B353BE9CA2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8964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0BB847-C2D5-BF0D-207C-09434C7AA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B20EBA4-5295-510D-A6AA-16D7F6783B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96B8E07-5D91-CC0F-D494-6772C63F7D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A183446-367A-9B05-1317-CD7187CA1B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6AD6DB2-AB5D-36D1-F3DD-03388BF378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31F005A-7EAC-0F00-A30A-A68D36448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ADEC-62A8-486A-8877-89B23FA4DFC3}" type="datetimeFigureOut">
              <a:rPr kumimoji="1" lang="ja-JP" altLang="en-US" smtClean="0"/>
              <a:t>2024/4/19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AEFAF6D-24C2-BFA4-9F50-B18AD14F2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4D11C0F-A550-4F7B-283C-3A254547D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870E-10F8-48DF-AA5E-B353BE9CA2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8251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D9F9BDC-5106-564B-4D28-B65FBF05E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4DBA77F-FB78-AB81-07B1-66BE2B68D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ADEC-62A8-486A-8877-89B23FA4DFC3}" type="datetimeFigureOut">
              <a:rPr kumimoji="1" lang="ja-JP" altLang="en-US" smtClean="0"/>
              <a:t>2024/4/19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BAF7B35-CC02-82D2-F31F-CADD14E96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686E918-B2BA-19DE-8C86-6EEF73767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870E-10F8-48DF-AA5E-B353BE9CA2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0118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4A36C9E-AD80-5839-404C-B9EC2DC49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ADEC-62A8-486A-8877-89B23FA4DFC3}" type="datetimeFigureOut">
              <a:rPr kumimoji="1" lang="ja-JP" altLang="en-US" smtClean="0"/>
              <a:t>2024/4/19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80282FD-8FD6-4EDE-9B12-CE2A5602A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E934EB7-8489-B8D7-2F46-886ABB8DF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870E-10F8-48DF-AA5E-B353BE9CA2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2577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D4A694-6881-39CB-DF77-B9FA8B968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862A696-F71C-6537-C75C-EEFAB0858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280BD3D-6D51-CC38-9DD7-A633E5ACD8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E555394-9C70-292A-4ED8-D77B18E48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ADEC-62A8-486A-8877-89B23FA4DFC3}" type="datetimeFigureOut">
              <a:rPr kumimoji="1" lang="ja-JP" altLang="en-US" smtClean="0"/>
              <a:t>2024/4/19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F7D9741-4C0F-569A-76B3-07B6A4084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1E6886F-20B0-79F0-9085-2CA9947CF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870E-10F8-48DF-AA5E-B353BE9CA2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6519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01C79D-8B3C-190F-5EA7-5FF785A06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C21DB5E-05E2-78BC-93DA-53AC5B4A3B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B0BE2D6-8FCC-0A91-C52D-1FAAFAFF6A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3DB7D6A-3A35-0A0A-307A-E0DB11D87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ADEC-62A8-486A-8877-89B23FA4DFC3}" type="datetimeFigureOut">
              <a:rPr kumimoji="1" lang="ja-JP" altLang="en-US" smtClean="0"/>
              <a:t>2024/4/19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1082E25-AA0E-A706-A7B5-5E6979E5A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1AF4DDE-B777-7597-5297-78A603876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870E-10F8-48DF-AA5E-B353BE9CA2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0643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AA42A7-4BCC-213B-E1DA-7362F212D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0A8013F-530A-F492-87A1-DFFDC32D9D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16FA8EA-37F0-2497-455D-258910B89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ADEC-62A8-486A-8877-89B23FA4DFC3}" type="datetimeFigureOut">
              <a:rPr kumimoji="1" lang="ja-JP" altLang="en-US" smtClean="0"/>
              <a:t>2024/4/19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EA0B7E8-6D81-DD87-DE1E-458BE45C1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9992845-55BB-4723-D73B-1268A3F56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870E-10F8-48DF-AA5E-B353BE9CA2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2447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E1E6162-9001-FB8E-9F0D-7E2E300DB4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F75E3D1-253A-20B9-E1BB-83B8D722D4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F5281C8-4E58-8EB5-8898-F56ED6E1E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ADEC-62A8-486A-8877-89B23FA4DFC3}" type="datetimeFigureOut">
              <a:rPr kumimoji="1" lang="ja-JP" altLang="en-US" smtClean="0"/>
              <a:t>2024/4/19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C1298C3-8237-8A5B-6A9D-96879C387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5FBC680-72CD-BA91-2CD4-7F050571B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870E-10F8-48DF-AA5E-B353BE9CA2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1298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E61BCA4-C042-D9EA-0C46-84AF1B4A0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1C160B1-BC11-D117-362A-0C486173C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0FCD96C-96AE-02C1-F1EF-B49C7B7B81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4ADEC-62A8-486A-8877-89B23FA4DFC3}" type="datetimeFigureOut">
              <a:rPr kumimoji="1" lang="ja-JP" altLang="en-US" smtClean="0"/>
              <a:t>2024/4/19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BDE12AB-FD0F-F58A-4113-E1335A3BAB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CA81846-35EA-8B38-3194-2A1F6E8D3B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F870E-10F8-48DF-AA5E-B353BE9CA2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958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B6CE9-3E21-0981-614E-43D14CCEE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図 32">
            <a:extLst>
              <a:ext uri="{FF2B5EF4-FFF2-40B4-BE49-F238E27FC236}">
                <a16:creationId xmlns:a16="http://schemas.microsoft.com/office/drawing/2014/main" id="{09993FC0-523F-2A8C-5C0B-5DE79FF751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3658"/>
            <a:ext cx="12192000" cy="606679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9FBBD97-927C-C472-2853-472FBE2686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98253"/>
            <a:ext cx="12192000" cy="559747"/>
          </a:xfrm>
          <a:prstGeom prst="rect">
            <a:avLst/>
          </a:prstGeom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091EC511-D8D0-B69A-91E7-40C963F5626A}"/>
              </a:ext>
            </a:extLst>
          </p:cNvPr>
          <p:cNvSpPr/>
          <p:nvPr/>
        </p:nvSpPr>
        <p:spPr>
          <a:xfrm>
            <a:off x="3529126" y="2226210"/>
            <a:ext cx="1447832" cy="600164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1200" b="1" cap="none" spc="0" dirty="0">
                <a:ln w="3175">
                  <a:noFill/>
                </a:ln>
                <a:solidFill>
                  <a:srgbClr val="31313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⛩</a:t>
            </a:r>
            <a:endParaRPr lang="en-US" altLang="ja-JP" sz="1200" b="1" cap="none" spc="0" dirty="0">
              <a:ln w="3175">
                <a:noFill/>
              </a:ln>
              <a:solidFill>
                <a:srgbClr val="31313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200" b="1" cap="none" spc="0" dirty="0">
                <a:ln w="3175">
                  <a:noFill/>
                </a:ln>
                <a:solidFill>
                  <a:srgbClr val="31313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正楷書体-PRO" panose="03000600000000000000" pitchFamily="66" charset="-128"/>
                <a:ea typeface="HG正楷書体-PRO" panose="03000600000000000000" pitchFamily="66" charset="-128"/>
              </a:rPr>
              <a:t>千代田稲荷神社</a:t>
            </a:r>
            <a:endParaRPr lang="en-US" altLang="ja-JP" sz="1200" b="1" cap="none" spc="0" dirty="0">
              <a:ln w="3175">
                <a:noFill/>
              </a:ln>
              <a:solidFill>
                <a:srgbClr val="31313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en-US" altLang="ja-JP" sz="900" b="1" dirty="0">
                <a:ln w="3175">
                  <a:noFill/>
                </a:ln>
                <a:solidFill>
                  <a:srgbClr val="31313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Chiyoda Inari Shrine</a:t>
            </a:r>
            <a:endParaRPr lang="en-US" altLang="ja-JP" sz="900" b="1" cap="none" spc="0" dirty="0">
              <a:ln w="3175">
                <a:noFill/>
              </a:ln>
              <a:solidFill>
                <a:srgbClr val="31313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FDBCAFA7-24A6-FA36-1A02-8DFDAA5E9FEB}"/>
              </a:ext>
            </a:extLst>
          </p:cNvPr>
          <p:cNvSpPr/>
          <p:nvPr/>
        </p:nvSpPr>
        <p:spPr>
          <a:xfrm>
            <a:off x="2505521" y="4551650"/>
            <a:ext cx="1236236" cy="600164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1200" b="1" cap="none" spc="0" dirty="0">
                <a:ln w="3175">
                  <a:noFill/>
                </a:ln>
                <a:solidFill>
                  <a:srgbClr val="31313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⛩</a:t>
            </a:r>
            <a:endParaRPr lang="en-US" altLang="ja-JP" sz="1200" b="1" cap="none" spc="0" dirty="0">
              <a:ln w="3175">
                <a:noFill/>
              </a:ln>
              <a:solidFill>
                <a:srgbClr val="31313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200" b="1" dirty="0">
                <a:ln w="3175">
                  <a:noFill/>
                </a:ln>
                <a:solidFill>
                  <a:srgbClr val="31313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正楷書体-PRO" panose="03000600000000000000" pitchFamily="66" charset="-128"/>
                <a:ea typeface="HG正楷書体-PRO" panose="03000600000000000000" pitchFamily="66" charset="-128"/>
              </a:rPr>
              <a:t>妙法寺</a:t>
            </a:r>
            <a:endParaRPr lang="en-US" altLang="ja-JP" sz="1200" b="1" cap="none" spc="0" dirty="0">
              <a:ln w="3175">
                <a:noFill/>
              </a:ln>
              <a:solidFill>
                <a:srgbClr val="31313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en-US" altLang="ja-JP" sz="900" b="1" cap="none" spc="0" dirty="0" err="1">
                <a:ln w="3175">
                  <a:noFill/>
                </a:ln>
                <a:solidFill>
                  <a:srgbClr val="31313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Myohouji</a:t>
            </a:r>
            <a:r>
              <a:rPr lang="ja-JP" altLang="en-US" sz="900" b="1" cap="none" spc="0" dirty="0">
                <a:ln w="3175">
                  <a:noFill/>
                </a:ln>
                <a:solidFill>
                  <a:srgbClr val="31313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sz="900" b="1" cap="none" spc="0" dirty="0">
                <a:ln w="3175">
                  <a:noFill/>
                </a:ln>
                <a:solidFill>
                  <a:srgbClr val="31313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Temple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ABAEB7C1-6C99-F2F4-256B-CC6E90B7A4FE}"/>
              </a:ext>
            </a:extLst>
          </p:cNvPr>
          <p:cNvSpPr/>
          <p:nvPr/>
        </p:nvSpPr>
        <p:spPr>
          <a:xfrm>
            <a:off x="2818975" y="1353638"/>
            <a:ext cx="1385315" cy="600164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1200" b="1" cap="none" spc="0" dirty="0">
                <a:ln w="3175">
                  <a:noFill/>
                </a:ln>
                <a:solidFill>
                  <a:srgbClr val="31313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⛩</a:t>
            </a:r>
            <a:endParaRPr lang="en-US" altLang="ja-JP" sz="1200" b="1" cap="none" spc="0" dirty="0">
              <a:ln w="3175">
                <a:noFill/>
              </a:ln>
              <a:solidFill>
                <a:srgbClr val="31313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200" b="1" dirty="0">
                <a:ln w="3175">
                  <a:noFill/>
                </a:ln>
                <a:solidFill>
                  <a:srgbClr val="31313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正楷書体-PRO" panose="03000600000000000000" pitchFamily="66" charset="-128"/>
                <a:ea typeface="HG正楷書体-PRO" panose="03000600000000000000" pitchFamily="66" charset="-128"/>
              </a:rPr>
              <a:t>大山稲荷神社</a:t>
            </a:r>
            <a:endParaRPr lang="en-US" altLang="ja-JP" sz="1200" b="1" cap="none" spc="0" dirty="0">
              <a:ln w="3175">
                <a:noFill/>
              </a:ln>
              <a:solidFill>
                <a:srgbClr val="31313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en-US" altLang="ja-JP" sz="900" b="1" dirty="0" err="1">
                <a:ln w="3175">
                  <a:noFill/>
                </a:ln>
                <a:solidFill>
                  <a:srgbClr val="31313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Oyama</a:t>
            </a:r>
            <a:r>
              <a:rPr lang="en-US" altLang="ja-JP" sz="900" b="1" dirty="0">
                <a:ln w="3175">
                  <a:noFill/>
                </a:ln>
                <a:solidFill>
                  <a:srgbClr val="31313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 Inari</a:t>
            </a:r>
            <a:r>
              <a:rPr lang="ja-JP" altLang="en-US" sz="900" b="1" dirty="0">
                <a:ln w="3175">
                  <a:noFill/>
                </a:ln>
                <a:solidFill>
                  <a:srgbClr val="31313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sz="900" b="1" dirty="0">
                <a:ln w="3175">
                  <a:noFill/>
                </a:ln>
                <a:solidFill>
                  <a:srgbClr val="31313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Shrine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751070A9-605A-F0DA-B5DB-18505BE96B97}"/>
              </a:ext>
            </a:extLst>
          </p:cNvPr>
          <p:cNvSpPr/>
          <p:nvPr/>
        </p:nvSpPr>
        <p:spPr>
          <a:xfrm>
            <a:off x="6374312" y="1832566"/>
            <a:ext cx="1680268" cy="600164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1200" b="1" cap="none" spc="0" dirty="0">
                <a:ln w="3175">
                  <a:noFill/>
                </a:ln>
                <a:solidFill>
                  <a:srgbClr val="31313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⛩</a:t>
            </a:r>
            <a:endParaRPr lang="en-US" altLang="ja-JP" sz="1200" b="1" cap="none" spc="0" dirty="0">
              <a:ln w="3175">
                <a:noFill/>
              </a:ln>
              <a:solidFill>
                <a:srgbClr val="31313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200" b="1" dirty="0">
                <a:ln w="3175">
                  <a:noFill/>
                </a:ln>
                <a:solidFill>
                  <a:srgbClr val="31313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正楷書体-PRO" panose="03000600000000000000" pitchFamily="66" charset="-128"/>
                <a:ea typeface="HG正楷書体-PRO" panose="03000600000000000000" pitchFamily="66" charset="-128"/>
              </a:rPr>
              <a:t>宮益御嶽神社</a:t>
            </a:r>
            <a:endParaRPr lang="en-US" altLang="ja-JP" sz="1200" b="1" cap="none" spc="0" dirty="0">
              <a:ln w="3175">
                <a:noFill/>
              </a:ln>
              <a:solidFill>
                <a:srgbClr val="31313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en-US" altLang="ja-JP" sz="900" b="1" dirty="0" err="1">
                <a:ln w="3175">
                  <a:noFill/>
                </a:ln>
                <a:solidFill>
                  <a:srgbClr val="31313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Miyamasu</a:t>
            </a:r>
            <a:r>
              <a:rPr lang="ja-JP" altLang="en-US" sz="900" b="1" dirty="0">
                <a:ln w="3175">
                  <a:noFill/>
                </a:ln>
                <a:solidFill>
                  <a:srgbClr val="31313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sz="900" b="1" dirty="0" err="1">
                <a:ln w="3175">
                  <a:noFill/>
                </a:ln>
                <a:solidFill>
                  <a:srgbClr val="31313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Mitake</a:t>
            </a:r>
            <a:r>
              <a:rPr lang="en-US" altLang="ja-JP" sz="900" b="1" dirty="0">
                <a:ln w="3175">
                  <a:noFill/>
                </a:ln>
                <a:solidFill>
                  <a:srgbClr val="31313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 Shrine</a:t>
            </a:r>
            <a:endParaRPr lang="en-US" altLang="ja-JP" sz="900" b="1" cap="none" spc="0" dirty="0">
              <a:ln w="3175">
                <a:noFill/>
              </a:ln>
              <a:solidFill>
                <a:srgbClr val="31313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FA140752-B440-46F6-9587-70902758C1C4}"/>
              </a:ext>
            </a:extLst>
          </p:cNvPr>
          <p:cNvSpPr/>
          <p:nvPr/>
        </p:nvSpPr>
        <p:spPr>
          <a:xfrm>
            <a:off x="7327348" y="3378698"/>
            <a:ext cx="1537600" cy="600164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1200" b="1" cap="none" spc="0" dirty="0">
                <a:ln w="3175">
                  <a:noFill/>
                </a:ln>
                <a:solidFill>
                  <a:srgbClr val="31313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⛩</a:t>
            </a:r>
            <a:endParaRPr lang="en-US" altLang="ja-JP" sz="1200" b="1" cap="none" spc="0" dirty="0">
              <a:ln w="3175">
                <a:noFill/>
              </a:ln>
              <a:solidFill>
                <a:srgbClr val="31313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200" b="1" dirty="0">
                <a:ln w="3175">
                  <a:noFill/>
                </a:ln>
                <a:solidFill>
                  <a:srgbClr val="31313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正楷書体-PRO" panose="03000600000000000000" pitchFamily="66" charset="-128"/>
                <a:ea typeface="HG正楷書体-PRO" panose="03000600000000000000" pitchFamily="66" charset="-128"/>
              </a:rPr>
              <a:t>豊榮稲荷神社</a:t>
            </a:r>
            <a:endParaRPr lang="en-US" altLang="ja-JP" sz="1200" b="1" dirty="0">
              <a:ln w="3175">
                <a:noFill/>
              </a:ln>
              <a:solidFill>
                <a:srgbClr val="31313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en-US" altLang="ja-JP" sz="900" b="1" dirty="0" err="1">
                <a:ln w="3175">
                  <a:noFill/>
                </a:ln>
                <a:solidFill>
                  <a:srgbClr val="31313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Toyosaka</a:t>
            </a:r>
            <a:r>
              <a:rPr lang="ja-JP" altLang="en-US" sz="900" b="1" dirty="0">
                <a:ln w="3175">
                  <a:noFill/>
                </a:ln>
                <a:solidFill>
                  <a:srgbClr val="31313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sz="900" b="1" dirty="0">
                <a:ln w="3175">
                  <a:noFill/>
                </a:ln>
                <a:solidFill>
                  <a:srgbClr val="31313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Inari</a:t>
            </a:r>
            <a:r>
              <a:rPr lang="ja-JP" altLang="en-US" sz="900" b="1" dirty="0">
                <a:ln w="3175">
                  <a:noFill/>
                </a:ln>
                <a:solidFill>
                  <a:srgbClr val="31313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sz="900" b="1" dirty="0">
                <a:ln w="3175">
                  <a:noFill/>
                </a:ln>
                <a:solidFill>
                  <a:srgbClr val="31313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Shrine</a:t>
            </a: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F3E05875-465C-DD29-C082-B67FCC5D49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13893"/>
            <a:ext cx="12192000" cy="359392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47DA001F-040D-6989-6F37-D86AE9ACB4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392" y="50079"/>
            <a:ext cx="249518" cy="261689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3AA44F9D-7238-DC47-6EBE-F5C7E09DCC5F}"/>
              </a:ext>
            </a:extLst>
          </p:cNvPr>
          <p:cNvSpPr txBox="1"/>
          <p:nvPr/>
        </p:nvSpPr>
        <p:spPr>
          <a:xfrm>
            <a:off x="667910" y="66789"/>
            <a:ext cx="1184744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Shrine</a:t>
            </a:r>
            <a:r>
              <a:rPr kumimoji="1" lang="ja-JP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Align</a:t>
            </a:r>
            <a:endParaRPr kumimoji="1"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553B0E0C-37CE-188D-AF83-BBEC1E7B3DD2}"/>
              </a:ext>
            </a:extLst>
          </p:cNvPr>
          <p:cNvSpPr/>
          <p:nvPr/>
        </p:nvSpPr>
        <p:spPr>
          <a:xfrm>
            <a:off x="8211457" y="4802135"/>
            <a:ext cx="1366080" cy="600164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1200" b="1" cap="none" spc="0" dirty="0">
                <a:ln w="3175">
                  <a:noFill/>
                </a:ln>
                <a:solidFill>
                  <a:srgbClr val="31313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⛩</a:t>
            </a:r>
            <a:endParaRPr lang="en-US" altLang="ja-JP" sz="1200" b="1" cap="none" spc="0" dirty="0">
              <a:ln w="3175">
                <a:noFill/>
              </a:ln>
              <a:solidFill>
                <a:srgbClr val="31313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200" b="1" dirty="0">
                <a:ln w="3175">
                  <a:noFill/>
                </a:ln>
                <a:solidFill>
                  <a:srgbClr val="31313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正楷書体-PRO" panose="03000600000000000000" pitchFamily="66" charset="-128"/>
                <a:ea typeface="HG正楷書体-PRO" panose="03000600000000000000" pitchFamily="66" charset="-128"/>
              </a:rPr>
              <a:t>商和稲荷神社</a:t>
            </a:r>
            <a:endParaRPr lang="en-US" altLang="ja-JP" sz="1200" b="1" dirty="0">
              <a:ln w="3175">
                <a:noFill/>
              </a:ln>
              <a:solidFill>
                <a:srgbClr val="31313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en-US" altLang="ja-JP" sz="900" b="1" dirty="0">
                <a:ln w="3175">
                  <a:noFill/>
                </a:ln>
                <a:solidFill>
                  <a:srgbClr val="31313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Showa</a:t>
            </a:r>
            <a:r>
              <a:rPr lang="ja-JP" altLang="en-US" sz="900" b="1" dirty="0">
                <a:ln w="3175">
                  <a:noFill/>
                </a:ln>
                <a:solidFill>
                  <a:srgbClr val="31313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sz="900" b="1" dirty="0">
                <a:ln w="3175">
                  <a:noFill/>
                </a:ln>
                <a:solidFill>
                  <a:srgbClr val="31313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Inari</a:t>
            </a:r>
            <a:r>
              <a:rPr lang="ja-JP" altLang="en-US" sz="900" b="1" dirty="0">
                <a:ln w="3175">
                  <a:noFill/>
                </a:ln>
                <a:solidFill>
                  <a:srgbClr val="31313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sz="900" b="1" dirty="0">
                <a:ln w="3175">
                  <a:noFill/>
                </a:ln>
                <a:solidFill>
                  <a:srgbClr val="31313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Shrine</a:t>
            </a:r>
          </a:p>
        </p:txBody>
      </p:sp>
      <p:pic>
        <p:nvPicPr>
          <p:cNvPr id="4" name="図 3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7335C644-E554-7A9B-D477-4268370F3B0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" r="1397" b="90731"/>
          <a:stretch/>
        </p:blipFill>
        <p:spPr>
          <a:xfrm>
            <a:off x="71072" y="478244"/>
            <a:ext cx="2632370" cy="539458"/>
          </a:xfrm>
          <a:prstGeom prst="rect">
            <a:avLst/>
          </a:prstGeom>
        </p:spPr>
      </p:pic>
      <p:sp>
        <p:nvSpPr>
          <p:cNvPr id="5" name="二等辺三角形 4">
            <a:extLst>
              <a:ext uri="{FF2B5EF4-FFF2-40B4-BE49-F238E27FC236}">
                <a16:creationId xmlns:a16="http://schemas.microsoft.com/office/drawing/2014/main" id="{2286F5AC-EA0F-A7BD-920A-84F1763ECB34}"/>
              </a:ext>
            </a:extLst>
          </p:cNvPr>
          <p:cNvSpPr/>
          <p:nvPr/>
        </p:nvSpPr>
        <p:spPr>
          <a:xfrm rot="5400000">
            <a:off x="2474724" y="684357"/>
            <a:ext cx="111927" cy="96489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矢印: 右 9">
            <a:extLst>
              <a:ext uri="{FF2B5EF4-FFF2-40B4-BE49-F238E27FC236}">
                <a16:creationId xmlns:a16="http://schemas.microsoft.com/office/drawing/2014/main" id="{605CE0D2-4174-943C-548E-0DF7D45AB174}"/>
              </a:ext>
            </a:extLst>
          </p:cNvPr>
          <p:cNvSpPr/>
          <p:nvPr/>
        </p:nvSpPr>
        <p:spPr>
          <a:xfrm rot="14978397">
            <a:off x="2433105" y="857008"/>
            <a:ext cx="372135" cy="288132"/>
          </a:xfrm>
          <a:prstGeom prst="rightArrow">
            <a:avLst>
              <a:gd name="adj1" fmla="val 29075"/>
              <a:gd name="adj2" fmla="val 5642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2" name="図 21" descr="グラフィカル ユーザー インターフェイス, テキスト, アプリケーション, ホワイトボード&#10;&#10;自動的に生成された説明">
            <a:extLst>
              <a:ext uri="{FF2B5EF4-FFF2-40B4-BE49-F238E27FC236}">
                <a16:creationId xmlns:a16="http://schemas.microsoft.com/office/drawing/2014/main" id="{3790F6AD-7AB3-45BB-8795-0CEE711019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27" b="2771"/>
          <a:stretch/>
        </p:blipFill>
        <p:spPr>
          <a:xfrm>
            <a:off x="4779815" y="478244"/>
            <a:ext cx="2632370" cy="539458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41E45BDB-D62A-F5F8-7D56-3EB7F53502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401" y="5709775"/>
            <a:ext cx="5073197" cy="489062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071B1060-265C-1963-B2EA-96CFE13421B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50443" y="5792358"/>
            <a:ext cx="304843" cy="323895"/>
          </a:xfrm>
          <a:prstGeom prst="rect">
            <a:avLst/>
          </a:prstGeom>
        </p:spPr>
      </p:pic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D9094A32-ACEC-A820-39B2-42A9B0821F6E}"/>
              </a:ext>
            </a:extLst>
          </p:cNvPr>
          <p:cNvSpPr/>
          <p:nvPr/>
        </p:nvSpPr>
        <p:spPr>
          <a:xfrm>
            <a:off x="6843602" y="5803429"/>
            <a:ext cx="288521" cy="3128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5D2DA18C-39B9-A922-3C82-4D5BEE38AC21}"/>
              </a:ext>
            </a:extLst>
          </p:cNvPr>
          <p:cNvCxnSpPr>
            <a:cxnSpLocks/>
            <a:stCxn id="26" idx="3"/>
          </p:cNvCxnSpPr>
          <p:nvPr/>
        </p:nvCxnSpPr>
        <p:spPr>
          <a:xfrm flipV="1">
            <a:off x="5255286" y="5954305"/>
            <a:ext cx="1876837" cy="1"/>
          </a:xfrm>
          <a:prstGeom prst="line">
            <a:avLst/>
          </a:prstGeom>
          <a:ln w="38100">
            <a:solidFill>
              <a:srgbClr val="FF4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495D88A9-408A-3DBC-267A-30C3C138B335}"/>
              </a:ext>
            </a:extLst>
          </p:cNvPr>
          <p:cNvSpPr/>
          <p:nvPr/>
        </p:nvSpPr>
        <p:spPr>
          <a:xfrm>
            <a:off x="4922523" y="5876331"/>
            <a:ext cx="61476" cy="2399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吹き出し: 折線 1">
            <a:extLst>
              <a:ext uri="{FF2B5EF4-FFF2-40B4-BE49-F238E27FC236}">
                <a16:creationId xmlns:a16="http://schemas.microsoft.com/office/drawing/2014/main" id="{C5618AF8-E93C-AD4C-091A-E25F751E6081}"/>
              </a:ext>
            </a:extLst>
          </p:cNvPr>
          <p:cNvSpPr/>
          <p:nvPr/>
        </p:nvSpPr>
        <p:spPr>
          <a:xfrm>
            <a:off x="7858499" y="1108014"/>
            <a:ext cx="3029052" cy="90648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79895"/>
              <a:gd name="adj6" fmla="val -21663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We would like to place 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shrine or temple icon here.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吹き出し: 折線 2">
            <a:extLst>
              <a:ext uri="{FF2B5EF4-FFF2-40B4-BE49-F238E27FC236}">
                <a16:creationId xmlns:a16="http://schemas.microsoft.com/office/drawing/2014/main" id="{1B30474A-159E-CC96-94E1-19CE95BB3F2E}"/>
              </a:ext>
            </a:extLst>
          </p:cNvPr>
          <p:cNvSpPr/>
          <p:nvPr/>
        </p:nvSpPr>
        <p:spPr>
          <a:xfrm>
            <a:off x="5387704" y="4254437"/>
            <a:ext cx="4298775" cy="141465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09444"/>
              <a:gd name="adj6" fmla="val -23797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This is a 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current state of the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slider bar.</a:t>
            </a:r>
          </a:p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We would like to have a dropdown where users can select popularity or stylish kanji.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493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01055F-D139-1771-CF19-E240CF0AB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713" y="132213"/>
            <a:ext cx="3017808" cy="816694"/>
          </a:xfrm>
        </p:spPr>
        <p:txBody>
          <a:bodyPr>
            <a:normAutofit/>
          </a:bodyPr>
          <a:lstStyle/>
          <a:p>
            <a:r>
              <a:rPr lang="en-US" altLang="ja-JP" sz="3200" dirty="0">
                <a:latin typeface="Arial" panose="020B0604020202020204" pitchFamily="34" charset="0"/>
                <a:cs typeface="Arial" panose="020B0604020202020204" pitchFamily="34" charset="0"/>
              </a:rPr>
              <a:t>Reference</a:t>
            </a:r>
            <a:endParaRPr kumimoji="1" lang="ja-JP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00D4E4AD-D589-57AC-077A-C21DF50E84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8665" y="2032659"/>
            <a:ext cx="5930142" cy="435133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タイトル 1">
            <a:extLst>
              <a:ext uri="{FF2B5EF4-FFF2-40B4-BE49-F238E27FC236}">
                <a16:creationId xmlns:a16="http://schemas.microsoft.com/office/drawing/2014/main" id="{056A1B21-3589-7F4D-0ED4-2D385EE35211}"/>
              </a:ext>
            </a:extLst>
          </p:cNvPr>
          <p:cNvSpPr txBox="1">
            <a:spLocks/>
          </p:cNvSpPr>
          <p:nvPr/>
        </p:nvSpPr>
        <p:spPr>
          <a:xfrm>
            <a:off x="156713" y="1008931"/>
            <a:ext cx="10540042" cy="816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I would like a slider bar with clear, understandable colors and icons like this.</a:t>
            </a:r>
            <a:endParaRPr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1750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99</Words>
  <Application>Microsoft Office PowerPoint</Application>
  <PresentationFormat>ワイド画面</PresentationFormat>
  <Paragraphs>25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HG正楷書体-PRO</vt:lpstr>
      <vt:lpstr>メイリオ</vt:lpstr>
      <vt:lpstr>游ゴシック</vt:lpstr>
      <vt:lpstr>游ゴシック Light</vt:lpstr>
      <vt:lpstr>Arial</vt:lpstr>
      <vt:lpstr>Office テーマ</vt:lpstr>
      <vt:lpstr>PowerPoint プレゼンテーション</vt:lpstr>
      <vt:lpstr>Reference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宮田　泰盛</dc:creator>
  <cp:lastModifiedBy>宮田　泰盛</cp:lastModifiedBy>
  <cp:revision>1</cp:revision>
  <dcterms:created xsi:type="dcterms:W3CDTF">2024-04-19T01:14:09Z</dcterms:created>
  <dcterms:modified xsi:type="dcterms:W3CDTF">2024-04-19T01:24:57Z</dcterms:modified>
</cp:coreProperties>
</file>