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319" r:id="rId2"/>
    <p:sldId id="323" r:id="rId3"/>
    <p:sldId id="818" r:id="rId4"/>
    <p:sldId id="327" r:id="rId5"/>
    <p:sldId id="817" r:id="rId6"/>
    <p:sldId id="33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5353"/>
    <a:srgbClr val="DD6A37"/>
    <a:srgbClr val="2968A6"/>
    <a:srgbClr val="F8F8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ael Miles" userId="29fa1b26-d753-4446-a7b7-547dc512af73" providerId="ADAL" clId="{7C72FB02-CAC9-4883-A67E-CE18FC0D64C5}"/>
    <pc:docChg chg="undo custSel addSld delSld modSld">
      <pc:chgData name="Rachael Miles" userId="29fa1b26-d753-4446-a7b7-547dc512af73" providerId="ADAL" clId="{7C72FB02-CAC9-4883-A67E-CE18FC0D64C5}" dt="2023-10-06T15:46:22.979" v="207" actId="20577"/>
      <pc:docMkLst>
        <pc:docMk/>
      </pc:docMkLst>
      <pc:sldChg chg="modSp mod">
        <pc:chgData name="Rachael Miles" userId="29fa1b26-d753-4446-a7b7-547dc512af73" providerId="ADAL" clId="{7C72FB02-CAC9-4883-A67E-CE18FC0D64C5}" dt="2023-10-06T15:41:33.503" v="6" actId="20577"/>
        <pc:sldMkLst>
          <pc:docMk/>
          <pc:sldMk cId="103452386" sldId="319"/>
        </pc:sldMkLst>
        <pc:spChg chg="mod">
          <ac:chgData name="Rachael Miles" userId="29fa1b26-d753-4446-a7b7-547dc512af73" providerId="ADAL" clId="{7C72FB02-CAC9-4883-A67E-CE18FC0D64C5}" dt="2023-10-06T15:41:33.503" v="6" actId="20577"/>
          <ac:spMkLst>
            <pc:docMk/>
            <pc:sldMk cId="103452386" sldId="319"/>
            <ac:spMk id="12" creationId="{B622F3CD-0CF7-1B97-80C9-9E4CD4C92EC4}"/>
          </ac:spMkLst>
        </pc:spChg>
      </pc:sldChg>
      <pc:sldChg chg="delSp modSp mod">
        <pc:chgData name="Rachael Miles" userId="29fa1b26-d753-4446-a7b7-547dc512af73" providerId="ADAL" clId="{7C72FB02-CAC9-4883-A67E-CE18FC0D64C5}" dt="2023-10-06T15:46:08.507" v="185" actId="20577"/>
        <pc:sldMkLst>
          <pc:docMk/>
          <pc:sldMk cId="3944178570" sldId="323"/>
        </pc:sldMkLst>
        <pc:spChg chg="mod">
          <ac:chgData name="Rachael Miles" userId="29fa1b26-d753-4446-a7b7-547dc512af73" providerId="ADAL" clId="{7C72FB02-CAC9-4883-A67E-CE18FC0D64C5}" dt="2023-10-06T15:46:05.098" v="179" actId="20577"/>
          <ac:spMkLst>
            <pc:docMk/>
            <pc:sldMk cId="3944178570" sldId="323"/>
            <ac:spMk id="2" creationId="{9042A664-BBC6-C337-06C3-BF34E57D45F9}"/>
          </ac:spMkLst>
        </pc:spChg>
        <pc:spChg chg="mod">
          <ac:chgData name="Rachael Miles" userId="29fa1b26-d753-4446-a7b7-547dc512af73" providerId="ADAL" clId="{7C72FB02-CAC9-4883-A67E-CE18FC0D64C5}" dt="2023-10-06T15:46:08.507" v="185" actId="20577"/>
          <ac:spMkLst>
            <pc:docMk/>
            <pc:sldMk cId="3944178570" sldId="323"/>
            <ac:spMk id="3" creationId="{478458DF-DA6A-AE6E-0433-D749225D7F6C}"/>
          </ac:spMkLst>
        </pc:spChg>
        <pc:spChg chg="del">
          <ac:chgData name="Rachael Miles" userId="29fa1b26-d753-4446-a7b7-547dc512af73" providerId="ADAL" clId="{7C72FB02-CAC9-4883-A67E-CE18FC0D64C5}" dt="2023-10-06T15:42:23.098" v="73" actId="478"/>
          <ac:spMkLst>
            <pc:docMk/>
            <pc:sldMk cId="3944178570" sldId="323"/>
            <ac:spMk id="5" creationId="{FAAA4619-DF1C-B296-751E-3CB863B9F8FF}"/>
          </ac:spMkLst>
        </pc:spChg>
        <pc:spChg chg="mod">
          <ac:chgData name="Rachael Miles" userId="29fa1b26-d753-4446-a7b7-547dc512af73" providerId="ADAL" clId="{7C72FB02-CAC9-4883-A67E-CE18FC0D64C5}" dt="2023-10-06T15:41:44.393" v="13" actId="20577"/>
          <ac:spMkLst>
            <pc:docMk/>
            <pc:sldMk cId="3944178570" sldId="323"/>
            <ac:spMk id="7" creationId="{6EB7C8E7-9351-6FB4-E1A8-B108D9239A54}"/>
          </ac:spMkLst>
        </pc:spChg>
        <pc:spChg chg="mod">
          <ac:chgData name="Rachael Miles" userId="29fa1b26-d753-4446-a7b7-547dc512af73" providerId="ADAL" clId="{7C72FB02-CAC9-4883-A67E-CE18FC0D64C5}" dt="2023-10-06T15:41:49.751" v="19" actId="20577"/>
          <ac:spMkLst>
            <pc:docMk/>
            <pc:sldMk cId="3944178570" sldId="323"/>
            <ac:spMk id="8" creationId="{FBF008ED-ADBB-AD66-8D9E-7149386D32D5}"/>
          </ac:spMkLst>
        </pc:spChg>
      </pc:sldChg>
      <pc:sldChg chg="delSp modSp mod">
        <pc:chgData name="Rachael Miles" userId="29fa1b26-d753-4446-a7b7-547dc512af73" providerId="ADAL" clId="{7C72FB02-CAC9-4883-A67E-CE18FC0D64C5}" dt="2023-10-06T15:42:35.718" v="81" actId="20577"/>
        <pc:sldMkLst>
          <pc:docMk/>
          <pc:sldMk cId="543002211" sldId="327"/>
        </pc:sldMkLst>
        <pc:spChg chg="del">
          <ac:chgData name="Rachael Miles" userId="29fa1b26-d753-4446-a7b7-547dc512af73" providerId="ADAL" clId="{7C72FB02-CAC9-4883-A67E-CE18FC0D64C5}" dt="2023-10-06T15:42:28.016" v="75" actId="478"/>
          <ac:spMkLst>
            <pc:docMk/>
            <pc:sldMk cId="543002211" sldId="327"/>
            <ac:spMk id="2" creationId="{59815219-658C-265B-8099-BCC139402F5A}"/>
          </ac:spMkLst>
        </pc:spChg>
        <pc:spChg chg="mod">
          <ac:chgData name="Rachael Miles" userId="29fa1b26-d753-4446-a7b7-547dc512af73" providerId="ADAL" clId="{7C72FB02-CAC9-4883-A67E-CE18FC0D64C5}" dt="2023-10-06T15:42:35.718" v="81" actId="20577"/>
          <ac:spMkLst>
            <pc:docMk/>
            <pc:sldMk cId="543002211" sldId="327"/>
            <ac:spMk id="19" creationId="{D562595B-95F0-2110-30D3-45E01A79DF3E}"/>
          </ac:spMkLst>
        </pc:spChg>
        <pc:picChg chg="del">
          <ac:chgData name="Rachael Miles" userId="29fa1b26-d753-4446-a7b7-547dc512af73" providerId="ADAL" clId="{7C72FB02-CAC9-4883-A67E-CE18FC0D64C5}" dt="2023-10-06T15:42:31.484" v="76" actId="478"/>
          <ac:picMkLst>
            <pc:docMk/>
            <pc:sldMk cId="543002211" sldId="327"/>
            <ac:picMk id="3" creationId="{E3AA8DD0-E066-4990-6740-4606326058AB}"/>
          </ac:picMkLst>
        </pc:picChg>
      </pc:sldChg>
      <pc:sldChg chg="addSp delSp modSp add mod">
        <pc:chgData name="Rachael Miles" userId="29fa1b26-d753-4446-a7b7-547dc512af73" providerId="ADAL" clId="{7C72FB02-CAC9-4883-A67E-CE18FC0D64C5}" dt="2023-10-06T15:45:51.144" v="166" actId="1076"/>
        <pc:sldMkLst>
          <pc:docMk/>
          <pc:sldMk cId="772583821" sldId="817"/>
        </pc:sldMkLst>
        <pc:spChg chg="del">
          <ac:chgData name="Rachael Miles" userId="29fa1b26-d753-4446-a7b7-547dc512af73" providerId="ADAL" clId="{7C72FB02-CAC9-4883-A67E-CE18FC0D64C5}" dt="2023-10-06T15:45:30.006" v="152" actId="478"/>
          <ac:spMkLst>
            <pc:docMk/>
            <pc:sldMk cId="772583821" sldId="817"/>
            <ac:spMk id="2" creationId="{B68D1624-10BF-BA99-29DD-643652299F8F}"/>
          </ac:spMkLst>
        </pc:spChg>
        <pc:spChg chg="add mod">
          <ac:chgData name="Rachael Miles" userId="29fa1b26-d753-4446-a7b7-547dc512af73" providerId="ADAL" clId="{7C72FB02-CAC9-4883-A67E-CE18FC0D64C5}" dt="2023-10-06T15:45:48.778" v="164" actId="1076"/>
          <ac:spMkLst>
            <pc:docMk/>
            <pc:sldMk cId="772583821" sldId="817"/>
            <ac:spMk id="3" creationId="{9528355D-0F32-FA6E-BCDF-8777A685A230}"/>
          </ac:spMkLst>
        </pc:spChg>
        <pc:spChg chg="add mod">
          <ac:chgData name="Rachael Miles" userId="29fa1b26-d753-4446-a7b7-547dc512af73" providerId="ADAL" clId="{7C72FB02-CAC9-4883-A67E-CE18FC0D64C5}" dt="2023-10-06T15:45:48.778" v="164" actId="1076"/>
          <ac:spMkLst>
            <pc:docMk/>
            <pc:sldMk cId="772583821" sldId="817"/>
            <ac:spMk id="5" creationId="{35B93AA6-41CB-ADF0-1580-EF81D39A0150}"/>
          </ac:spMkLst>
        </pc:spChg>
        <pc:spChg chg="add mod">
          <ac:chgData name="Rachael Miles" userId="29fa1b26-d753-4446-a7b7-547dc512af73" providerId="ADAL" clId="{7C72FB02-CAC9-4883-A67E-CE18FC0D64C5}" dt="2023-10-06T15:45:48.778" v="164" actId="1076"/>
          <ac:spMkLst>
            <pc:docMk/>
            <pc:sldMk cId="772583821" sldId="817"/>
            <ac:spMk id="6" creationId="{FA1A64F6-F7C6-3F4F-BF20-B0F823B56EE0}"/>
          </ac:spMkLst>
        </pc:spChg>
        <pc:spChg chg="del">
          <ac:chgData name="Rachael Miles" userId="29fa1b26-d753-4446-a7b7-547dc512af73" providerId="ADAL" clId="{7C72FB02-CAC9-4883-A67E-CE18FC0D64C5}" dt="2023-10-06T15:45:31.853" v="154" actId="478"/>
          <ac:spMkLst>
            <pc:docMk/>
            <pc:sldMk cId="772583821" sldId="817"/>
            <ac:spMk id="11" creationId="{5A57AE24-5DA6-96E2-E0F7-4B6622AB16DC}"/>
          </ac:spMkLst>
        </pc:spChg>
        <pc:spChg chg="del">
          <ac:chgData name="Rachael Miles" userId="29fa1b26-d753-4446-a7b7-547dc512af73" providerId="ADAL" clId="{7C72FB02-CAC9-4883-A67E-CE18FC0D64C5}" dt="2023-10-06T15:45:31.018" v="153" actId="478"/>
          <ac:spMkLst>
            <pc:docMk/>
            <pc:sldMk cId="772583821" sldId="817"/>
            <ac:spMk id="12" creationId="{CCFF9F24-5979-BD76-2E33-769013345405}"/>
          </ac:spMkLst>
        </pc:spChg>
        <pc:spChg chg="mod">
          <ac:chgData name="Rachael Miles" userId="29fa1b26-d753-4446-a7b7-547dc512af73" providerId="ADAL" clId="{7C72FB02-CAC9-4883-A67E-CE18FC0D64C5}" dt="2023-10-06T15:45:48.778" v="164" actId="1076"/>
          <ac:spMkLst>
            <pc:docMk/>
            <pc:sldMk cId="772583821" sldId="817"/>
            <ac:spMk id="13" creationId="{5C0F7FFF-29F1-88E6-4727-9C3D9BDC3824}"/>
          </ac:spMkLst>
        </pc:spChg>
        <pc:spChg chg="del">
          <ac:chgData name="Rachael Miles" userId="29fa1b26-d753-4446-a7b7-547dc512af73" providerId="ADAL" clId="{7C72FB02-CAC9-4883-A67E-CE18FC0D64C5}" dt="2023-10-06T15:45:32.754" v="155" actId="478"/>
          <ac:spMkLst>
            <pc:docMk/>
            <pc:sldMk cId="772583821" sldId="817"/>
            <ac:spMk id="14" creationId="{276F106D-C1D9-0C0B-A201-FC9B4FB44FE8}"/>
          </ac:spMkLst>
        </pc:spChg>
        <pc:picChg chg="mod">
          <ac:chgData name="Rachael Miles" userId="29fa1b26-d753-4446-a7b7-547dc512af73" providerId="ADAL" clId="{7C72FB02-CAC9-4883-A67E-CE18FC0D64C5}" dt="2023-10-06T15:45:51.144" v="166" actId="1076"/>
          <ac:picMkLst>
            <pc:docMk/>
            <pc:sldMk cId="772583821" sldId="817"/>
            <ac:picMk id="17" creationId="{68F80C08-7967-A37A-FE2A-D322C4F1499C}"/>
          </ac:picMkLst>
        </pc:picChg>
      </pc:sldChg>
      <pc:sldChg chg="delSp modSp mod">
        <pc:chgData name="Rachael Miles" userId="29fa1b26-d753-4446-a7b7-547dc512af73" providerId="ADAL" clId="{7C72FB02-CAC9-4883-A67E-CE18FC0D64C5}" dt="2023-10-06T15:46:22.979" v="207" actId="20577"/>
        <pc:sldMkLst>
          <pc:docMk/>
          <pc:sldMk cId="780599937" sldId="818"/>
        </pc:sldMkLst>
        <pc:spChg chg="mod">
          <ac:chgData name="Rachael Miles" userId="29fa1b26-d753-4446-a7b7-547dc512af73" providerId="ADAL" clId="{7C72FB02-CAC9-4883-A67E-CE18FC0D64C5}" dt="2023-10-06T15:42:54.620" v="104" actId="6549"/>
          <ac:spMkLst>
            <pc:docMk/>
            <pc:sldMk cId="780599937" sldId="818"/>
            <ac:spMk id="3" creationId="{F6ADABB8-F6D3-A86A-A3F7-3848C948E66D}"/>
          </ac:spMkLst>
        </pc:spChg>
        <pc:spChg chg="del">
          <ac:chgData name="Rachael Miles" userId="29fa1b26-d753-4446-a7b7-547dc512af73" providerId="ADAL" clId="{7C72FB02-CAC9-4883-A67E-CE18FC0D64C5}" dt="2023-10-06T15:42:25.878" v="74" actId="478"/>
          <ac:spMkLst>
            <pc:docMk/>
            <pc:sldMk cId="780599937" sldId="818"/>
            <ac:spMk id="6" creationId="{EE30CDE0-DF9A-1932-68E0-5EB84805C50F}"/>
          </ac:spMkLst>
        </pc:spChg>
        <pc:spChg chg="mod">
          <ac:chgData name="Rachael Miles" userId="29fa1b26-d753-4446-a7b7-547dc512af73" providerId="ADAL" clId="{7C72FB02-CAC9-4883-A67E-CE18FC0D64C5}" dt="2023-10-06T15:46:22.979" v="207" actId="20577"/>
          <ac:spMkLst>
            <pc:docMk/>
            <pc:sldMk cId="780599937" sldId="818"/>
            <ac:spMk id="19" creationId="{D562595B-95F0-2110-30D3-45E01A79DF3E}"/>
          </ac:spMkLst>
        </pc:spChg>
      </pc:sldChg>
      <pc:sldChg chg="del">
        <pc:chgData name="Rachael Miles" userId="29fa1b26-d753-4446-a7b7-547dc512af73" providerId="ADAL" clId="{7C72FB02-CAC9-4883-A67E-CE18FC0D64C5}" dt="2023-10-06T15:43:09.155" v="106" actId="47"/>
        <pc:sldMkLst>
          <pc:docMk/>
          <pc:sldMk cId="3342353388" sldId="819"/>
        </pc:sldMkLst>
      </pc:sldChg>
      <pc:sldChg chg="del">
        <pc:chgData name="Rachael Miles" userId="29fa1b26-d753-4446-a7b7-547dc512af73" providerId="ADAL" clId="{7C72FB02-CAC9-4883-A67E-CE18FC0D64C5}" dt="2023-10-06T15:43:10.505" v="107" actId="47"/>
        <pc:sldMkLst>
          <pc:docMk/>
          <pc:sldMk cId="2271628033" sldId="820"/>
        </pc:sldMkLst>
      </pc:sldChg>
      <pc:sldChg chg="del">
        <pc:chgData name="Rachael Miles" userId="29fa1b26-d753-4446-a7b7-547dc512af73" providerId="ADAL" clId="{7C72FB02-CAC9-4883-A67E-CE18FC0D64C5}" dt="2023-10-06T15:43:11.767" v="108" actId="47"/>
        <pc:sldMkLst>
          <pc:docMk/>
          <pc:sldMk cId="1581370820" sldId="821"/>
        </pc:sldMkLst>
      </pc:sldChg>
      <pc:sldChg chg="new del">
        <pc:chgData name="Rachael Miles" userId="29fa1b26-d753-4446-a7b7-547dc512af73" providerId="ADAL" clId="{7C72FB02-CAC9-4883-A67E-CE18FC0D64C5}" dt="2023-10-06T15:43:00.134" v="105" actId="2696"/>
        <pc:sldMkLst>
          <pc:docMk/>
          <pc:sldMk cId="2265920758" sldId="822"/>
        </pc:sldMkLst>
      </pc:sldChg>
    </pc:docChg>
  </pc:docChgLst>
  <pc:docChgLst>
    <pc:chgData name="Rachael Miles" userId="29fa1b26-d753-4446-a7b7-547dc512af73" providerId="ADAL" clId="{3641F6A4-811F-4F7C-A842-007843BC74BD}"/>
    <pc:docChg chg="modSld">
      <pc:chgData name="Rachael Miles" userId="29fa1b26-d753-4446-a7b7-547dc512af73" providerId="ADAL" clId="{3641F6A4-811F-4F7C-A842-007843BC74BD}" dt="2023-10-06T15:37:32.831" v="27" actId="20577"/>
      <pc:docMkLst>
        <pc:docMk/>
      </pc:docMkLst>
      <pc:sldChg chg="modSp mod">
        <pc:chgData name="Rachael Miles" userId="29fa1b26-d753-4446-a7b7-547dc512af73" providerId="ADAL" clId="{3641F6A4-811F-4F7C-A842-007843BC74BD}" dt="2023-10-06T15:37:32.831" v="27" actId="20577"/>
        <pc:sldMkLst>
          <pc:docMk/>
          <pc:sldMk cId="3944178570" sldId="323"/>
        </pc:sldMkLst>
        <pc:spChg chg="mod">
          <ac:chgData name="Rachael Miles" userId="29fa1b26-d753-4446-a7b7-547dc512af73" providerId="ADAL" clId="{3641F6A4-811F-4F7C-A842-007843BC74BD}" dt="2023-10-06T15:37:32.831" v="27" actId="20577"/>
          <ac:spMkLst>
            <pc:docMk/>
            <pc:sldMk cId="3944178570" sldId="323"/>
            <ac:spMk id="7" creationId="{6EB7C8E7-9351-6FB4-E1A8-B108D9239A54}"/>
          </ac:spMkLst>
        </pc:spChg>
      </pc:sldChg>
      <pc:sldChg chg="modSp mod">
        <pc:chgData name="Rachael Miles" userId="29fa1b26-d753-4446-a7b7-547dc512af73" providerId="ADAL" clId="{3641F6A4-811F-4F7C-A842-007843BC74BD}" dt="2023-10-06T15:36:41.035" v="5" actId="20577"/>
        <pc:sldMkLst>
          <pc:docMk/>
          <pc:sldMk cId="3342353388" sldId="819"/>
        </pc:sldMkLst>
        <pc:spChg chg="mod">
          <ac:chgData name="Rachael Miles" userId="29fa1b26-d753-4446-a7b7-547dc512af73" providerId="ADAL" clId="{3641F6A4-811F-4F7C-A842-007843BC74BD}" dt="2023-10-06T15:36:41.035" v="5" actId="20577"/>
          <ac:spMkLst>
            <pc:docMk/>
            <pc:sldMk cId="3342353388" sldId="819"/>
            <ac:spMk id="4" creationId="{9BEC14FC-1CD0-7450-D1CC-BCFBB8B640A0}"/>
          </ac:spMkLst>
        </pc:spChg>
      </pc:sldChg>
    </pc:docChg>
  </pc:docChgLst>
  <pc:docChgLst>
    <pc:chgData name="Rachel Miles" userId="29fa1b26-d753-4446-a7b7-547dc512af73" providerId="ADAL" clId="{4F167159-8879-48A3-98EC-93165496E785}"/>
    <pc:docChg chg="modSld sldOrd">
      <pc:chgData name="Rachel Miles" userId="29fa1b26-d753-4446-a7b7-547dc512af73" providerId="ADAL" clId="{4F167159-8879-48A3-98EC-93165496E785}" dt="2024-03-06T19:50:20.047" v="1"/>
      <pc:docMkLst>
        <pc:docMk/>
      </pc:docMkLst>
      <pc:sldChg chg="ord">
        <pc:chgData name="Rachel Miles" userId="29fa1b26-d753-4446-a7b7-547dc512af73" providerId="ADAL" clId="{4F167159-8879-48A3-98EC-93165496E785}" dt="2024-03-06T19:50:20.047" v="1"/>
        <pc:sldMkLst>
          <pc:docMk/>
          <pc:sldMk cId="772583821" sldId="817"/>
        </pc:sldMkLst>
      </pc:sldChg>
    </pc:docChg>
  </pc:docChgLst>
  <pc:docChgLst>
    <pc:chgData name="Rachael Miles" userId="29fa1b26-d753-4446-a7b7-547dc512af73" providerId="ADAL" clId="{7E80C3D2-0B01-4D5D-8D8C-4B6DD9A14AC9}"/>
    <pc:docChg chg="custSel modSld">
      <pc:chgData name="Rachael Miles" userId="29fa1b26-d753-4446-a7b7-547dc512af73" providerId="ADAL" clId="{7E80C3D2-0B01-4D5D-8D8C-4B6DD9A14AC9}" dt="2024-04-02T15:38:07.069" v="3" actId="478"/>
      <pc:docMkLst>
        <pc:docMk/>
      </pc:docMkLst>
      <pc:sldChg chg="delSp mod">
        <pc:chgData name="Rachael Miles" userId="29fa1b26-d753-4446-a7b7-547dc512af73" providerId="ADAL" clId="{7E80C3D2-0B01-4D5D-8D8C-4B6DD9A14AC9}" dt="2024-04-02T15:38:07.069" v="3" actId="478"/>
        <pc:sldMkLst>
          <pc:docMk/>
          <pc:sldMk cId="259621536" sldId="332"/>
        </pc:sldMkLst>
        <pc:spChg chg="del">
          <ac:chgData name="Rachael Miles" userId="29fa1b26-d753-4446-a7b7-547dc512af73" providerId="ADAL" clId="{7E80C3D2-0B01-4D5D-8D8C-4B6DD9A14AC9}" dt="2024-04-02T15:38:07.069" v="3" actId="478"/>
          <ac:spMkLst>
            <pc:docMk/>
            <pc:sldMk cId="259621536" sldId="332"/>
            <ac:spMk id="3" creationId="{154E9CA5-1AB8-1BD4-F92F-CDE55954B72B}"/>
          </ac:spMkLst>
        </pc:spChg>
        <pc:spChg chg="del">
          <ac:chgData name="Rachael Miles" userId="29fa1b26-d753-4446-a7b7-547dc512af73" providerId="ADAL" clId="{7E80C3D2-0B01-4D5D-8D8C-4B6DD9A14AC9}" dt="2024-04-02T15:38:05.825" v="2" actId="478"/>
          <ac:spMkLst>
            <pc:docMk/>
            <pc:sldMk cId="259621536" sldId="332"/>
            <ac:spMk id="5" creationId="{05350502-1930-428E-24BF-D9B7AE293C94}"/>
          </ac:spMkLst>
        </pc:spChg>
        <pc:spChg chg="del">
          <ac:chgData name="Rachael Miles" userId="29fa1b26-d753-4446-a7b7-547dc512af73" providerId="ADAL" clId="{7E80C3D2-0B01-4D5D-8D8C-4B6DD9A14AC9}" dt="2024-04-02T15:38:02.307" v="0" actId="478"/>
          <ac:spMkLst>
            <pc:docMk/>
            <pc:sldMk cId="259621536" sldId="332"/>
            <ac:spMk id="8" creationId="{80EC60C4-2A79-347F-82CF-18717578CCAC}"/>
          </ac:spMkLst>
        </pc:spChg>
        <pc:spChg chg="del">
          <ac:chgData name="Rachael Miles" userId="29fa1b26-d753-4446-a7b7-547dc512af73" providerId="ADAL" clId="{7E80C3D2-0B01-4D5D-8D8C-4B6DD9A14AC9}" dt="2024-04-02T15:38:04.227" v="1" actId="478"/>
          <ac:spMkLst>
            <pc:docMk/>
            <pc:sldMk cId="259621536" sldId="332"/>
            <ac:spMk id="9" creationId="{2B6E8BE7-71BF-7458-6246-26F85E05130B}"/>
          </ac:spMkLst>
        </pc:spChg>
      </pc:sldChg>
    </pc:docChg>
  </pc:docChgLst>
  <pc:docChgLst>
    <pc:chgData name="Rachael Miles" userId="29fa1b26-d753-4446-a7b7-547dc512af73" providerId="ADAL" clId="{4F167159-8879-48A3-98EC-93165496E785}"/>
    <pc:docChg chg="custSel modSld">
      <pc:chgData name="Rachael Miles" userId="29fa1b26-d753-4446-a7b7-547dc512af73" providerId="ADAL" clId="{4F167159-8879-48A3-98EC-93165496E785}" dt="2024-02-29T19:55:08.485" v="1"/>
      <pc:docMkLst>
        <pc:docMk/>
      </pc:docMkLst>
      <pc:sldChg chg="addSp delSp modSp mod">
        <pc:chgData name="Rachael Miles" userId="29fa1b26-d753-4446-a7b7-547dc512af73" providerId="ADAL" clId="{4F167159-8879-48A3-98EC-93165496E785}" dt="2024-02-29T19:55:08.485" v="1"/>
        <pc:sldMkLst>
          <pc:docMk/>
          <pc:sldMk cId="259621536" sldId="332"/>
        </pc:sldMkLst>
        <pc:picChg chg="add mod">
          <ac:chgData name="Rachael Miles" userId="29fa1b26-d753-4446-a7b7-547dc512af73" providerId="ADAL" clId="{4F167159-8879-48A3-98EC-93165496E785}" dt="2024-02-29T19:55:08.485" v="1"/>
          <ac:picMkLst>
            <pc:docMk/>
            <pc:sldMk cId="259621536" sldId="332"/>
            <ac:picMk id="11" creationId="{7B5CB32D-2702-55A8-E8E5-2E9FBBF7D784}"/>
          </ac:picMkLst>
        </pc:picChg>
        <pc:picChg chg="del">
          <ac:chgData name="Rachael Miles" userId="29fa1b26-d753-4446-a7b7-547dc512af73" providerId="ADAL" clId="{4F167159-8879-48A3-98EC-93165496E785}" dt="2024-02-29T19:55:08.101" v="0" actId="478"/>
          <ac:picMkLst>
            <pc:docMk/>
            <pc:sldMk cId="259621536" sldId="332"/>
            <ac:picMk id="19" creationId="{8CF0CCA6-AABE-E2DD-031F-C87602D628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E2BA3-3B28-44CD-8B35-53BCB481EA0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6B5F2-681E-41AA-A931-30B53922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22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Easily</a:t>
            </a:r>
            <a:r>
              <a:rPr lang="en-US" baseline="0" dirty="0"/>
              <a:t> change photo. Please click on the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icon in the center of the holder and choose an image on your computer.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added the image send it to back (Right click on the image &gt; Send to Back).</a:t>
            </a:r>
            <a:endParaRPr lang="uk-U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424E5-ACCF-4548-A01F-8C993A0875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1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Easily</a:t>
            </a:r>
            <a:r>
              <a:rPr lang="en-US" baseline="0" dirty="0"/>
              <a:t> change photo. Please click on the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icon in the center of the holder and choose an image on your computer.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added the image send it to back (Right click on the image &gt; Send to Back).</a:t>
            </a:r>
            <a:endParaRPr lang="uk-U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424E5-ACCF-4548-A01F-8C993A0875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71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740B-1E6F-42CE-3A68-F720F6381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A05E6-26AD-8E40-518C-EF79B191D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63B38-A663-0356-287D-1757E81E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E6A6-8B34-4673-8DB0-C82C5C553959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4D090-B4A5-A923-B992-35DFA75BE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F025-BAA9-F0A7-60B9-B7B4E748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3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79504-121D-C51B-2EA4-31BF1A19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C7AC-D7ED-3AE1-9E20-1CC35D07F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97C2A-69F9-B77B-C045-899A10ED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3008-8A82-4F02-9058-702933820173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4AB13-33A6-6EF3-0A96-948A65FB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47243-245F-19B5-1FD7-65F94A559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19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42C94-499D-2D43-03C4-CA6100900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62066-4F9D-6A74-9535-5844A65A8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745DF-3375-CA8A-BE2E-62510E05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25FE7-293B-452F-BFDD-0BA8F7E54F0E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507F1-BCA4-1BBA-6C8B-AB3A4164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8427C-A777-6D20-FC54-40B3F748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6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113E-3717-96D6-5195-7520EA91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10ECF-98E6-D619-DABB-BB19201AD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D87CB-E056-99B4-B973-329647B23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44FF0-93FE-0FFD-8065-512357D1F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E0B7-A60B-4703-93A9-9E884500E293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CBFF9-EAD0-ECF3-C2AF-2ED828085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BD31D-7C6B-AF4B-AE51-8CCAC10BB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78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A8A9B-34E9-13F2-EC22-B70E1F6E9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72767-FA50-F63A-785B-D6DC34851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76F00-96D8-9FA9-DC01-9447CA275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0E391-A944-A9CF-85D6-1D9056F844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A0E75-A651-B219-B5AC-858BD7446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9EB891-A697-B02C-5148-02ACC53B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4EE7A-2FFB-4243-B5DA-EB01707038E9}" type="datetime1">
              <a:rPr lang="en-US" smtClean="0"/>
              <a:t>4/2/2024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B17D07-3267-A7F8-4BD7-1AB7E163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D12FE-BBE1-D286-C1CC-A80402A6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9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E2A7-E523-EA43-F2F4-650C6A28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16A49B-E231-A627-F6DC-870A2302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4389-00EE-4C94-A7CB-A371258EA9B2}" type="datetime1">
              <a:rPr lang="en-US" smtClean="0"/>
              <a:t>4/2/2024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9FBFBD-031F-9F01-49C0-0CED2BDA2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ADE2A-4CA8-18C6-2A56-289C380F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9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002190-2314-D9A7-E619-A53DA5A95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268A-2B31-40B7-862D-015DF17AAFA7}" type="datetime1">
              <a:rPr lang="en-US" smtClean="0"/>
              <a:t>4/2/2024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8B4564-E41B-3A17-7326-01B3DAA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5F970-F09E-6100-3300-22513C433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9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BBA04-1A68-F128-6B0E-A34A7CA0D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C1668-C9AD-AEF4-930D-FB301BE93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FEFA4-96B2-B2E3-8F84-EBC92E38F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0DA8C-8F0D-BFD0-B41E-E6D16E1A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D9F2F-2445-4BA1-BCB2-83CAB670F43A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AB0DB-06B8-51C4-0EEA-A827D641B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DA5A9-2C6D-8028-73C7-2AD726EC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8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A544-57B5-4477-6B0C-7E2DC688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4F5B0-6FBA-E62D-04AB-79D18E49F7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49FDF-ECE5-5BDE-7A22-A01ABC97D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CD5C5-940F-6403-AF45-5547DB5B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A945-AF14-4A91-9F41-3F0655AD4545}" type="datetime1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7877F-3625-F93D-A2B9-06F18B9F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4DF05-B0A4-2674-8A14-CC716D49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1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DF7C4-825F-4211-B557-B74F09F1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9981B-270A-2E38-7E1D-7A758C748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36CD2-572A-A41F-5A6A-7212C74F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65F67-BE44-40D6-9446-244BFBC06E83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AE6E8-D75D-9065-A95C-472C92456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D8FAD-EAA6-F5AD-E32E-FA8369BC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7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F38CA5-02EE-1EF6-9610-736580B6D9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FB289-E27F-347C-B72D-34A239C29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C5671-7CCF-FF2C-3F17-A3D3BBA0B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0412-A3AD-4BA5-AB67-89F95A17CE38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D74D3-AA56-72B0-0F51-070F435B3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08A66-DA33-332D-6DBC-D447D1A2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71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alpha val="1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998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9E4DAB-FE51-21D0-909F-CAB7AE65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9E76E-51D7-712D-69DC-9C92EB02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A882C-BC1F-3E0A-87A8-E1346B1B2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E11CB-BCE5-4C0A-9C1D-B0628C992CB1}" type="datetime1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91C4A-C40F-214B-4641-153C88C58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76E94-52A4-86A6-156A-3095EFE31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194D2-80F7-4764-BB4E-945B1F033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0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6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building&#10;&#10;Description automatically generated">
            <a:extLst>
              <a:ext uri="{FF2B5EF4-FFF2-40B4-BE49-F238E27FC236}">
                <a16:creationId xmlns:a16="http://schemas.microsoft.com/office/drawing/2014/main" id="{55B4170B-90F0-7537-36CD-B42841A153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1580" y="-1675262"/>
            <a:ext cx="18148488" cy="102085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DB1B162-2644-8E40-BF7A-157CFAD003B8}"/>
              </a:ext>
            </a:extLst>
          </p:cNvPr>
          <p:cNvSpPr/>
          <p:nvPr/>
        </p:nvSpPr>
        <p:spPr>
          <a:xfrm>
            <a:off x="0" y="3813049"/>
            <a:ext cx="12192000" cy="1988806"/>
          </a:xfrm>
          <a:prstGeom prst="rect">
            <a:avLst/>
          </a:prstGeom>
          <a:solidFill>
            <a:srgbClr val="2968A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CF0CCA6-AABE-E2DD-031F-C87602D62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916" y="550533"/>
            <a:ext cx="6437923" cy="37564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22F3CD-0CF7-1B97-80C9-9E4CD4C92EC4}"/>
              </a:ext>
            </a:extLst>
          </p:cNvPr>
          <p:cNvSpPr txBox="1"/>
          <p:nvPr/>
        </p:nvSpPr>
        <p:spPr>
          <a:xfrm>
            <a:off x="2474301" y="4307009"/>
            <a:ext cx="7123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cs typeface="Arial" panose="020B0604020202020204" pitchFamily="34" charset="0"/>
              </a:rPr>
              <a:t>Subject</a:t>
            </a:r>
            <a:endParaRPr lang="en-US" sz="1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B519B-724D-936C-ED12-56C4BC88CD6C}"/>
              </a:ext>
            </a:extLst>
          </p:cNvPr>
          <p:cNvSpPr txBox="1"/>
          <p:nvPr/>
        </p:nvSpPr>
        <p:spPr>
          <a:xfrm>
            <a:off x="3290455" y="3246643"/>
            <a:ext cx="658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A664-BBC6-C337-06C3-BF34E57D4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1" y="127462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2968A6"/>
                </a:solidFill>
                <a:latin typeface="+mn-lt"/>
                <a:cs typeface="Arial" panose="020B0604020202020204" pitchFamily="34" charset="0"/>
              </a:rPr>
              <a:t>Summary/Intro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B65871-2EEE-1C8B-1D6C-E326741B2497}"/>
              </a:ext>
            </a:extLst>
          </p:cNvPr>
          <p:cNvCxnSpPr>
            <a:cxnSpLocks/>
          </p:cNvCxnSpPr>
          <p:nvPr/>
        </p:nvCxnSpPr>
        <p:spPr>
          <a:xfrm>
            <a:off x="508730" y="355456"/>
            <a:ext cx="0" cy="786294"/>
          </a:xfrm>
          <a:prstGeom prst="line">
            <a:avLst/>
          </a:prstGeom>
          <a:ln w="57150">
            <a:solidFill>
              <a:srgbClr val="DD6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78458DF-DA6A-AE6E-0433-D749225D7F6C}"/>
              </a:ext>
            </a:extLst>
          </p:cNvPr>
          <p:cNvSpPr/>
          <p:nvPr/>
        </p:nvSpPr>
        <p:spPr>
          <a:xfrm>
            <a:off x="601525" y="1311563"/>
            <a:ext cx="10446325" cy="94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b="1" dirty="0">
                <a:solidFill>
                  <a:srgbClr val="2968A6"/>
                </a:solidFill>
                <a:latin typeface="Calibri"/>
                <a:ea typeface="ヒラギノ角ゴ ProN W3" charset="0"/>
                <a:cs typeface="Calibri"/>
              </a:rPr>
              <a:t>Definition/Intro</a:t>
            </a:r>
            <a:endParaRPr lang="en-US" sz="1600" dirty="0">
              <a:solidFill>
                <a:srgbClr val="535353"/>
              </a:solidFill>
              <a:latin typeface="Calibri"/>
              <a:ea typeface="ヒラギノ角ゴ ProN W3" charset="0"/>
              <a:cs typeface="Calibri"/>
            </a:endParaRPr>
          </a:p>
          <a:p>
            <a:pPr>
              <a:defRPr/>
            </a:pPr>
            <a:endParaRPr lang="en-US" sz="1600" dirty="0">
              <a:solidFill>
                <a:srgbClr val="535353"/>
              </a:solidFill>
              <a:latin typeface="Calibri"/>
              <a:ea typeface="ヒラギノ角ゴ ProN W3" charset="0"/>
              <a:cs typeface="Calibri"/>
            </a:endParaRPr>
          </a:p>
          <a:p>
            <a:pPr>
              <a:defRPr/>
            </a:pPr>
            <a:endParaRPr lang="en-US" sz="1600" dirty="0">
              <a:solidFill>
                <a:srgbClr val="535353"/>
              </a:solidFill>
              <a:latin typeface="Calibri"/>
              <a:ea typeface="ヒラギノ角ゴ ProN W3" charset="0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B7C8E7-9351-6FB4-E1A8-B108D9239A54}"/>
              </a:ext>
            </a:extLst>
          </p:cNvPr>
          <p:cNvSpPr/>
          <p:nvPr/>
        </p:nvSpPr>
        <p:spPr>
          <a:xfrm>
            <a:off x="712361" y="2668742"/>
            <a:ext cx="104463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1600" dirty="0">
              <a:solidFill>
                <a:srgbClr val="535353"/>
              </a:solidFill>
              <a:latin typeface="Calibri"/>
              <a:ea typeface="ヒラギノ角ゴ ProN W3" charset="0"/>
              <a:cs typeface="Calibri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b="1" dirty="0">
                <a:solidFill>
                  <a:srgbClr val="DD6A37"/>
                </a:solidFill>
                <a:latin typeface="Calibri"/>
                <a:ea typeface="ヒラギノ角ゴ ProN W3" charset="0"/>
                <a:cs typeface="Calibri"/>
              </a:rPr>
              <a:t>Points</a:t>
            </a:r>
            <a:endParaRPr lang="en-US" sz="1600" dirty="0">
              <a:solidFill>
                <a:srgbClr val="535353"/>
              </a:solidFill>
              <a:latin typeface="Calibri"/>
              <a:ea typeface="ヒラギノ角ゴ ProN W3" charset="0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008ED-ADBB-AD66-8D9E-7149386D32D5}"/>
              </a:ext>
            </a:extLst>
          </p:cNvPr>
          <p:cNvSpPr/>
          <p:nvPr/>
        </p:nvSpPr>
        <p:spPr>
          <a:xfrm>
            <a:off x="601525" y="2467921"/>
            <a:ext cx="10446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2968A6"/>
                </a:solidFill>
                <a:latin typeface="Calibri"/>
                <a:ea typeface="ヒラギノ角ゴ ProN W3" charset="0"/>
                <a:cs typeface="Calibri"/>
              </a:rPr>
              <a:t>Topic: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6CC2EE-D096-5630-C3C6-94A746A58F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" r="45654"/>
          <a:stretch/>
        </p:blipFill>
        <p:spPr>
          <a:xfrm>
            <a:off x="-2573" y="5665069"/>
            <a:ext cx="1681546" cy="16656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98BE3-BD24-1D79-2CF5-15903110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78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562595B-95F0-2110-30D3-45E01A79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1" y="127462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2968A6"/>
                </a:solidFill>
                <a:latin typeface="+mn-lt"/>
                <a:cs typeface="Arial" panose="020B0604020202020204" pitchFamily="34" charset="0"/>
              </a:rPr>
              <a:t>How It Works</a:t>
            </a:r>
            <a:r>
              <a:rPr lang="en-US" sz="4000" b="1">
                <a:solidFill>
                  <a:srgbClr val="2968A6"/>
                </a:solidFill>
                <a:latin typeface="+mn-lt"/>
                <a:cs typeface="Arial" panose="020B0604020202020204" pitchFamily="34" charset="0"/>
              </a:rPr>
              <a:t>/Details</a:t>
            </a:r>
            <a:endParaRPr lang="en-US" sz="4000" b="1" dirty="0">
              <a:solidFill>
                <a:srgbClr val="2968A6"/>
              </a:solidFill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2D6D55-3DA5-D1DF-62F8-86B3EE43B8F7}"/>
              </a:ext>
            </a:extLst>
          </p:cNvPr>
          <p:cNvCxnSpPr>
            <a:cxnSpLocks/>
          </p:cNvCxnSpPr>
          <p:nvPr/>
        </p:nvCxnSpPr>
        <p:spPr>
          <a:xfrm>
            <a:off x="508730" y="355456"/>
            <a:ext cx="0" cy="786294"/>
          </a:xfrm>
          <a:prstGeom prst="line">
            <a:avLst/>
          </a:prstGeom>
          <a:ln w="57150">
            <a:solidFill>
              <a:srgbClr val="DD6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9430BA3-6A49-1624-698B-1357432E6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" r="45654"/>
          <a:stretch/>
        </p:blipFill>
        <p:spPr>
          <a:xfrm>
            <a:off x="-2573" y="5665069"/>
            <a:ext cx="1681546" cy="1665650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6ADABB8-F6D3-A86A-A3F7-3848C948E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51" y="1141750"/>
            <a:ext cx="10731630" cy="258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604838" indent="-28575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925513" indent="-28575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0" indent="0">
              <a:lnSpc>
                <a:spcPct val="130000"/>
              </a:lnSpc>
            </a:pPr>
            <a:r>
              <a:rPr lang="en-US" altLang="en-US" sz="1800" b="1" dirty="0">
                <a:solidFill>
                  <a:srgbClr val="2968A6"/>
                </a:solidFill>
                <a:latin typeface="Calibri" charset="0"/>
              </a:rPr>
              <a:t>Main Point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en-US" sz="1800" b="1" dirty="0">
                <a:solidFill>
                  <a:srgbClr val="DD6A37"/>
                </a:solidFill>
                <a:latin typeface="Calibri" charset="0"/>
              </a:rPr>
              <a:t>Point</a:t>
            </a:r>
          </a:p>
          <a:p>
            <a:pPr lvl="2">
              <a:lnSpc>
                <a:spcPct val="130000"/>
              </a:lnSpc>
              <a:buFont typeface="Arial" charset="0"/>
              <a:buChar char="•"/>
            </a:pPr>
            <a:r>
              <a:rPr lang="en-US" altLang="en-US" sz="1800" dirty="0">
                <a:solidFill>
                  <a:srgbClr val="535353"/>
                </a:solidFill>
                <a:latin typeface="Calibri" charset="0"/>
              </a:rPr>
              <a:t>Details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en-US" sz="1800" b="1" dirty="0">
                <a:solidFill>
                  <a:srgbClr val="DD6A37"/>
                </a:solidFill>
                <a:latin typeface="Calibri" charset="0"/>
              </a:rPr>
              <a:t>Point</a:t>
            </a:r>
          </a:p>
          <a:p>
            <a:pPr lvl="2">
              <a:lnSpc>
                <a:spcPct val="130000"/>
              </a:lnSpc>
              <a:buFont typeface="Arial" charset="0"/>
              <a:buChar char="•"/>
            </a:pPr>
            <a:r>
              <a:rPr lang="en-US" altLang="en-US" sz="1800" dirty="0">
                <a:solidFill>
                  <a:srgbClr val="535353"/>
                </a:solidFill>
                <a:latin typeface="Calibri" charset="0"/>
              </a:rPr>
              <a:t>Details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en-US" sz="1800" b="1" dirty="0">
                <a:solidFill>
                  <a:srgbClr val="DD6A37"/>
                </a:solidFill>
                <a:latin typeface="Calibri" charset="0"/>
              </a:rPr>
              <a:t>Point</a:t>
            </a:r>
          </a:p>
          <a:p>
            <a:pPr lvl="2">
              <a:lnSpc>
                <a:spcPct val="130000"/>
              </a:lnSpc>
              <a:buFont typeface="Arial" charset="0"/>
              <a:buChar char="•"/>
            </a:pPr>
            <a:r>
              <a:rPr lang="en-US" altLang="en-US" sz="1800" dirty="0">
                <a:solidFill>
                  <a:srgbClr val="535353"/>
                </a:solidFill>
                <a:latin typeface="Calibri" charset="0"/>
              </a:rPr>
              <a:t>Details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B3550-523F-4BD7-3A9B-29104046B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9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562595B-95F0-2110-30D3-45E01A79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1" y="127462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2968A6"/>
                </a:solidFill>
                <a:latin typeface="+mn-lt"/>
                <a:cs typeface="Arial" panose="020B0604020202020204" pitchFamily="34" charset="0"/>
              </a:rPr>
              <a:t>Sample Image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2D6D55-3DA5-D1DF-62F8-86B3EE43B8F7}"/>
              </a:ext>
            </a:extLst>
          </p:cNvPr>
          <p:cNvCxnSpPr>
            <a:cxnSpLocks/>
          </p:cNvCxnSpPr>
          <p:nvPr/>
        </p:nvCxnSpPr>
        <p:spPr>
          <a:xfrm>
            <a:off x="508730" y="355456"/>
            <a:ext cx="0" cy="786294"/>
          </a:xfrm>
          <a:prstGeom prst="line">
            <a:avLst/>
          </a:prstGeom>
          <a:ln w="57150">
            <a:solidFill>
              <a:srgbClr val="DD6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BA694EF-ED1B-D807-EECA-6B4A5C3C79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1" r="45654"/>
          <a:stretch/>
        </p:blipFill>
        <p:spPr>
          <a:xfrm>
            <a:off x="-2573" y="5665069"/>
            <a:ext cx="1681546" cy="16656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130C72-4146-35B3-985E-90288D9D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94D2-80F7-4764-BB4E-945B1F0335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0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building, skyline, skyscraper, cityscape&#10;&#10;Description automatically generated">
            <a:extLst>
              <a:ext uri="{FF2B5EF4-FFF2-40B4-BE49-F238E27FC236}">
                <a16:creationId xmlns:a16="http://schemas.microsoft.com/office/drawing/2014/main" id="{68F80C08-7967-A37A-FE2A-D322C4F149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12000"/>
          </a:blip>
          <a:stretch>
            <a:fillRect/>
          </a:stretch>
        </p:blipFill>
        <p:spPr>
          <a:xfrm>
            <a:off x="-978088" y="2141941"/>
            <a:ext cx="14148175" cy="47160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D5A347-98EB-BEB8-23C2-DF61D778A2D8}"/>
              </a:ext>
            </a:extLst>
          </p:cNvPr>
          <p:cNvSpPr/>
          <p:nvPr/>
        </p:nvSpPr>
        <p:spPr>
          <a:xfrm>
            <a:off x="0" y="-16810"/>
            <a:ext cx="12192000" cy="2482919"/>
          </a:xfrm>
          <a:prstGeom prst="rect">
            <a:avLst/>
          </a:prstGeom>
          <a:solidFill>
            <a:srgbClr val="2968A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98FF5D2-F627-699F-BEF5-D13FD13C8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295" y="-551763"/>
            <a:ext cx="6085720" cy="355096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0F7FFF-29F1-88E6-4727-9C3D9BDC3824}"/>
              </a:ext>
            </a:extLst>
          </p:cNvPr>
          <p:cNvSpPr/>
          <p:nvPr/>
        </p:nvSpPr>
        <p:spPr>
          <a:xfrm>
            <a:off x="363956" y="3538821"/>
            <a:ext cx="45700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rgbClr val="DD6A3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Stakeholder Name</a:t>
            </a:r>
            <a:endParaRPr lang="en-US" sz="2100" b="1" dirty="0">
              <a:solidFill>
                <a:srgbClr val="DD6A37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Title</a:t>
            </a:r>
            <a:endParaRPr lang="en-US" sz="2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u="sng" dirty="0">
                <a:solidFill>
                  <a:srgbClr val="53535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Email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rgbClr val="53535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9EE0D5F4-3705-A2C4-6FCC-E84BFD48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82988" y="6315331"/>
            <a:ext cx="2057400" cy="365125"/>
          </a:xfrm>
        </p:spPr>
        <p:txBody>
          <a:bodyPr/>
          <a:lstStyle/>
          <a:p>
            <a:r>
              <a:rPr lang="en-US" sz="1600" dirty="0"/>
              <a:t>17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28355D-0F32-FA6E-BCDF-8777A685A230}"/>
              </a:ext>
            </a:extLst>
          </p:cNvPr>
          <p:cNvSpPr/>
          <p:nvPr/>
        </p:nvSpPr>
        <p:spPr>
          <a:xfrm>
            <a:off x="3339455" y="3538821"/>
            <a:ext cx="45700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rgbClr val="DD6A3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Stakeholder Name</a:t>
            </a:r>
            <a:endParaRPr lang="en-US" sz="2100" b="1" dirty="0">
              <a:solidFill>
                <a:srgbClr val="DD6A37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Title</a:t>
            </a:r>
            <a:endParaRPr lang="en-US" sz="2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u="sng" dirty="0">
                <a:solidFill>
                  <a:srgbClr val="53535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Email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rgbClr val="53535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93AA6-41CB-ADF0-1580-EF81D39A0150}"/>
              </a:ext>
            </a:extLst>
          </p:cNvPr>
          <p:cNvSpPr/>
          <p:nvPr/>
        </p:nvSpPr>
        <p:spPr>
          <a:xfrm>
            <a:off x="6002305" y="3538821"/>
            <a:ext cx="45700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rgbClr val="DD6A3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Stakeholder Name</a:t>
            </a:r>
            <a:endParaRPr lang="en-US" sz="2100" b="1" dirty="0">
              <a:solidFill>
                <a:srgbClr val="DD6A37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Title</a:t>
            </a:r>
            <a:endParaRPr lang="en-US" sz="2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u="sng" dirty="0">
                <a:solidFill>
                  <a:srgbClr val="53535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Email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rgbClr val="53535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1A64F6-F7C6-3F4F-BF20-B0F823B56EE0}"/>
              </a:ext>
            </a:extLst>
          </p:cNvPr>
          <p:cNvSpPr/>
          <p:nvPr/>
        </p:nvSpPr>
        <p:spPr>
          <a:xfrm>
            <a:off x="8599998" y="3538821"/>
            <a:ext cx="45700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rgbClr val="DD6A3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Stakeholder Name</a:t>
            </a:r>
            <a:endParaRPr lang="en-US" sz="2100" b="1" dirty="0">
              <a:solidFill>
                <a:srgbClr val="DD6A37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Title</a:t>
            </a:r>
            <a:endParaRPr lang="en-US" sz="2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100" u="sng" dirty="0">
                <a:solidFill>
                  <a:srgbClr val="53535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Email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rgbClr val="53535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58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6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building&#10;&#10;Description automatically generated">
            <a:extLst>
              <a:ext uri="{FF2B5EF4-FFF2-40B4-BE49-F238E27FC236}">
                <a16:creationId xmlns:a16="http://schemas.microsoft.com/office/drawing/2014/main" id="{55B4170B-90F0-7537-36CD-B42841A153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1580" y="-1675262"/>
            <a:ext cx="18148488" cy="102085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B519B-724D-936C-ED12-56C4BC88CD6C}"/>
              </a:ext>
            </a:extLst>
          </p:cNvPr>
          <p:cNvSpPr txBox="1"/>
          <p:nvPr/>
        </p:nvSpPr>
        <p:spPr>
          <a:xfrm>
            <a:off x="3290455" y="3246643"/>
            <a:ext cx="658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FC2CB9-1C1E-5B83-AEF0-29B9F426B268}"/>
              </a:ext>
            </a:extLst>
          </p:cNvPr>
          <p:cNvSpPr/>
          <p:nvPr/>
        </p:nvSpPr>
        <p:spPr>
          <a:xfrm>
            <a:off x="0" y="4747799"/>
            <a:ext cx="12192000" cy="2110201"/>
          </a:xfrm>
          <a:prstGeom prst="rect">
            <a:avLst/>
          </a:prstGeom>
          <a:solidFill>
            <a:srgbClr val="2968A6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17">
            <a:extLst>
              <a:ext uri="{FF2B5EF4-FFF2-40B4-BE49-F238E27FC236}">
                <a16:creationId xmlns:a16="http://schemas.microsoft.com/office/drawing/2014/main" id="{67676E08-AE1B-F0AD-28FB-CFCBCC54A83A}"/>
              </a:ext>
            </a:extLst>
          </p:cNvPr>
          <p:cNvSpPr>
            <a:spLocks noEditPoints="1"/>
          </p:cNvSpPr>
          <p:nvPr/>
        </p:nvSpPr>
        <p:spPr bwMode="auto">
          <a:xfrm>
            <a:off x="395738" y="6052904"/>
            <a:ext cx="379321" cy="350548"/>
          </a:xfrm>
          <a:custGeom>
            <a:avLst/>
            <a:gdLst>
              <a:gd name="T0" fmla="*/ 518 w 1037"/>
              <a:gd name="T1" fmla="*/ 0 h 1037"/>
              <a:gd name="T2" fmla="*/ 0 w 1037"/>
              <a:gd name="T3" fmla="*/ 519 h 1037"/>
              <a:gd name="T4" fmla="*/ 518 w 1037"/>
              <a:gd name="T5" fmla="*/ 1037 h 1037"/>
              <a:gd name="T6" fmla="*/ 1037 w 1037"/>
              <a:gd name="T7" fmla="*/ 519 h 1037"/>
              <a:gd name="T8" fmla="*/ 518 w 1037"/>
              <a:gd name="T9" fmla="*/ 0 h 1037"/>
              <a:gd name="T10" fmla="*/ 641 w 1037"/>
              <a:gd name="T11" fmla="*/ 359 h 1037"/>
              <a:gd name="T12" fmla="*/ 563 w 1037"/>
              <a:gd name="T13" fmla="*/ 359 h 1037"/>
              <a:gd name="T14" fmla="*/ 544 w 1037"/>
              <a:gd name="T15" fmla="*/ 387 h 1037"/>
              <a:gd name="T16" fmla="*/ 544 w 1037"/>
              <a:gd name="T17" fmla="*/ 443 h 1037"/>
              <a:gd name="T18" fmla="*/ 641 w 1037"/>
              <a:gd name="T19" fmla="*/ 443 h 1037"/>
              <a:gd name="T20" fmla="*/ 626 w 1037"/>
              <a:gd name="T21" fmla="*/ 523 h 1037"/>
              <a:gd name="T22" fmla="*/ 544 w 1037"/>
              <a:gd name="T23" fmla="*/ 523 h 1037"/>
              <a:gd name="T24" fmla="*/ 544 w 1037"/>
              <a:gd name="T25" fmla="*/ 764 h 1037"/>
              <a:gd name="T26" fmla="*/ 452 w 1037"/>
              <a:gd name="T27" fmla="*/ 764 h 1037"/>
              <a:gd name="T28" fmla="*/ 452 w 1037"/>
              <a:gd name="T29" fmla="*/ 523 h 1037"/>
              <a:gd name="T30" fmla="*/ 368 w 1037"/>
              <a:gd name="T31" fmla="*/ 523 h 1037"/>
              <a:gd name="T32" fmla="*/ 368 w 1037"/>
              <a:gd name="T33" fmla="*/ 443 h 1037"/>
              <a:gd name="T34" fmla="*/ 452 w 1037"/>
              <a:gd name="T35" fmla="*/ 443 h 1037"/>
              <a:gd name="T36" fmla="*/ 452 w 1037"/>
              <a:gd name="T37" fmla="*/ 396 h 1037"/>
              <a:gd name="T38" fmla="*/ 563 w 1037"/>
              <a:gd name="T39" fmla="*/ 273 h 1037"/>
              <a:gd name="T40" fmla="*/ 641 w 1037"/>
              <a:gd name="T41" fmla="*/ 273 h 1037"/>
              <a:gd name="T42" fmla="*/ 641 w 1037"/>
              <a:gd name="T43" fmla="*/ 359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37" h="1037">
                <a:moveTo>
                  <a:pt x="518" y="0"/>
                </a:moveTo>
                <a:cubicBezTo>
                  <a:pt x="232" y="0"/>
                  <a:pt x="0" y="233"/>
                  <a:pt x="0" y="519"/>
                </a:cubicBezTo>
                <a:cubicBezTo>
                  <a:pt x="0" y="805"/>
                  <a:pt x="232" y="1037"/>
                  <a:pt x="518" y="1037"/>
                </a:cubicBezTo>
                <a:cubicBezTo>
                  <a:pt x="805" y="1037"/>
                  <a:pt x="1037" y="805"/>
                  <a:pt x="1037" y="519"/>
                </a:cubicBezTo>
                <a:cubicBezTo>
                  <a:pt x="1037" y="233"/>
                  <a:pt x="805" y="0"/>
                  <a:pt x="518" y="0"/>
                </a:cubicBezTo>
                <a:close/>
                <a:moveTo>
                  <a:pt x="641" y="359"/>
                </a:moveTo>
                <a:cubicBezTo>
                  <a:pt x="563" y="359"/>
                  <a:pt x="563" y="359"/>
                  <a:pt x="563" y="359"/>
                </a:cubicBezTo>
                <a:cubicBezTo>
                  <a:pt x="554" y="359"/>
                  <a:pt x="544" y="371"/>
                  <a:pt x="544" y="387"/>
                </a:cubicBezTo>
                <a:cubicBezTo>
                  <a:pt x="544" y="443"/>
                  <a:pt x="544" y="443"/>
                  <a:pt x="544" y="443"/>
                </a:cubicBezTo>
                <a:cubicBezTo>
                  <a:pt x="641" y="443"/>
                  <a:pt x="641" y="443"/>
                  <a:pt x="641" y="443"/>
                </a:cubicBezTo>
                <a:cubicBezTo>
                  <a:pt x="626" y="523"/>
                  <a:pt x="626" y="523"/>
                  <a:pt x="626" y="523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764"/>
                  <a:pt x="544" y="764"/>
                  <a:pt x="544" y="764"/>
                </a:cubicBezTo>
                <a:cubicBezTo>
                  <a:pt x="452" y="764"/>
                  <a:pt x="452" y="764"/>
                  <a:pt x="452" y="764"/>
                </a:cubicBezTo>
                <a:cubicBezTo>
                  <a:pt x="452" y="523"/>
                  <a:pt x="452" y="523"/>
                  <a:pt x="452" y="523"/>
                </a:cubicBezTo>
                <a:cubicBezTo>
                  <a:pt x="368" y="523"/>
                  <a:pt x="368" y="523"/>
                  <a:pt x="368" y="523"/>
                </a:cubicBezTo>
                <a:cubicBezTo>
                  <a:pt x="368" y="443"/>
                  <a:pt x="368" y="443"/>
                  <a:pt x="368" y="443"/>
                </a:cubicBezTo>
                <a:cubicBezTo>
                  <a:pt x="452" y="443"/>
                  <a:pt x="452" y="443"/>
                  <a:pt x="452" y="443"/>
                </a:cubicBezTo>
                <a:cubicBezTo>
                  <a:pt x="452" y="396"/>
                  <a:pt x="452" y="396"/>
                  <a:pt x="452" y="396"/>
                </a:cubicBezTo>
                <a:cubicBezTo>
                  <a:pt x="452" y="328"/>
                  <a:pt x="499" y="273"/>
                  <a:pt x="563" y="273"/>
                </a:cubicBezTo>
                <a:cubicBezTo>
                  <a:pt x="641" y="273"/>
                  <a:pt x="641" y="273"/>
                  <a:pt x="641" y="273"/>
                </a:cubicBezTo>
                <a:lnTo>
                  <a:pt x="641" y="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uk-UA" sz="1600">
              <a:solidFill>
                <a:srgbClr val="FFFFFF"/>
              </a:solidFill>
            </a:endParaRPr>
          </a:p>
        </p:txBody>
      </p:sp>
      <p:sp>
        <p:nvSpPr>
          <p:cNvPr id="7" name="Freeform 60">
            <a:extLst>
              <a:ext uri="{FF2B5EF4-FFF2-40B4-BE49-F238E27FC236}">
                <a16:creationId xmlns:a16="http://schemas.microsoft.com/office/drawing/2014/main" id="{DACF4657-052B-C290-9CBA-ABF3BFD687C2}"/>
              </a:ext>
            </a:extLst>
          </p:cNvPr>
          <p:cNvSpPr>
            <a:spLocks noEditPoints="1"/>
          </p:cNvSpPr>
          <p:nvPr/>
        </p:nvSpPr>
        <p:spPr bwMode="auto">
          <a:xfrm>
            <a:off x="408760" y="5165898"/>
            <a:ext cx="363723" cy="259975"/>
          </a:xfrm>
          <a:custGeom>
            <a:avLst/>
            <a:gdLst>
              <a:gd name="T0" fmla="*/ 62 w 1214"/>
              <a:gd name="T1" fmla="*/ 84 h 779"/>
              <a:gd name="T2" fmla="*/ 548 w 1214"/>
              <a:gd name="T3" fmla="*/ 345 h 779"/>
              <a:gd name="T4" fmla="*/ 607 w 1214"/>
              <a:gd name="T5" fmla="*/ 358 h 779"/>
              <a:gd name="T6" fmla="*/ 666 w 1214"/>
              <a:gd name="T7" fmla="*/ 345 h 779"/>
              <a:gd name="T8" fmla="*/ 1152 w 1214"/>
              <a:gd name="T9" fmla="*/ 84 h 779"/>
              <a:gd name="T10" fmla="*/ 1155 w 1214"/>
              <a:gd name="T11" fmla="*/ 0 h 779"/>
              <a:gd name="T12" fmla="*/ 58 w 1214"/>
              <a:gd name="T13" fmla="*/ 0 h 779"/>
              <a:gd name="T14" fmla="*/ 62 w 1214"/>
              <a:gd name="T15" fmla="*/ 84 h 779"/>
              <a:gd name="T16" fmla="*/ 1167 w 1214"/>
              <a:gd name="T17" fmla="*/ 226 h 779"/>
              <a:gd name="T18" fmla="*/ 666 w 1214"/>
              <a:gd name="T19" fmla="*/ 488 h 779"/>
              <a:gd name="T20" fmla="*/ 607 w 1214"/>
              <a:gd name="T21" fmla="*/ 501 h 779"/>
              <a:gd name="T22" fmla="*/ 548 w 1214"/>
              <a:gd name="T23" fmla="*/ 488 h 779"/>
              <a:gd name="T24" fmla="*/ 49 w 1214"/>
              <a:gd name="T25" fmla="*/ 226 h 779"/>
              <a:gd name="T26" fmla="*/ 24 w 1214"/>
              <a:gd name="T27" fmla="*/ 241 h 779"/>
              <a:gd name="T28" fmla="*/ 24 w 1214"/>
              <a:gd name="T29" fmla="*/ 714 h 779"/>
              <a:gd name="T30" fmla="*/ 89 w 1214"/>
              <a:gd name="T31" fmla="*/ 779 h 779"/>
              <a:gd name="T32" fmla="*/ 1127 w 1214"/>
              <a:gd name="T33" fmla="*/ 779 h 779"/>
              <a:gd name="T34" fmla="*/ 1191 w 1214"/>
              <a:gd name="T35" fmla="*/ 714 h 779"/>
              <a:gd name="T36" fmla="*/ 1191 w 1214"/>
              <a:gd name="T37" fmla="*/ 241 h 779"/>
              <a:gd name="T38" fmla="*/ 1167 w 1214"/>
              <a:gd name="T39" fmla="*/ 226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14" h="779">
                <a:moveTo>
                  <a:pt x="62" y="84"/>
                </a:moveTo>
                <a:cubicBezTo>
                  <a:pt x="93" y="101"/>
                  <a:pt x="531" y="336"/>
                  <a:pt x="548" y="345"/>
                </a:cubicBezTo>
                <a:cubicBezTo>
                  <a:pt x="564" y="354"/>
                  <a:pt x="586" y="358"/>
                  <a:pt x="607" y="358"/>
                </a:cubicBezTo>
                <a:cubicBezTo>
                  <a:pt x="628" y="358"/>
                  <a:pt x="649" y="354"/>
                  <a:pt x="666" y="345"/>
                </a:cubicBezTo>
                <a:cubicBezTo>
                  <a:pt x="682" y="336"/>
                  <a:pt x="1120" y="101"/>
                  <a:pt x="1152" y="84"/>
                </a:cubicBezTo>
                <a:cubicBezTo>
                  <a:pt x="1184" y="67"/>
                  <a:pt x="1214" y="0"/>
                  <a:pt x="1155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0" y="0"/>
                  <a:pt x="30" y="67"/>
                  <a:pt x="62" y="84"/>
                </a:cubicBezTo>
                <a:close/>
                <a:moveTo>
                  <a:pt x="1167" y="226"/>
                </a:moveTo>
                <a:cubicBezTo>
                  <a:pt x="1131" y="245"/>
                  <a:pt x="688" y="476"/>
                  <a:pt x="666" y="488"/>
                </a:cubicBezTo>
                <a:cubicBezTo>
                  <a:pt x="643" y="499"/>
                  <a:pt x="628" y="501"/>
                  <a:pt x="607" y="501"/>
                </a:cubicBezTo>
                <a:cubicBezTo>
                  <a:pt x="586" y="501"/>
                  <a:pt x="570" y="499"/>
                  <a:pt x="548" y="488"/>
                </a:cubicBezTo>
                <a:cubicBezTo>
                  <a:pt x="526" y="476"/>
                  <a:pt x="86" y="245"/>
                  <a:pt x="49" y="226"/>
                </a:cubicBezTo>
                <a:cubicBezTo>
                  <a:pt x="24" y="213"/>
                  <a:pt x="24" y="228"/>
                  <a:pt x="24" y="241"/>
                </a:cubicBezTo>
                <a:cubicBezTo>
                  <a:pt x="24" y="253"/>
                  <a:pt x="24" y="714"/>
                  <a:pt x="24" y="714"/>
                </a:cubicBezTo>
                <a:cubicBezTo>
                  <a:pt x="24" y="741"/>
                  <a:pt x="61" y="779"/>
                  <a:pt x="89" y="779"/>
                </a:cubicBezTo>
                <a:cubicBezTo>
                  <a:pt x="1127" y="779"/>
                  <a:pt x="1127" y="779"/>
                  <a:pt x="1127" y="779"/>
                </a:cubicBezTo>
                <a:cubicBezTo>
                  <a:pt x="1155" y="779"/>
                  <a:pt x="1191" y="741"/>
                  <a:pt x="1191" y="714"/>
                </a:cubicBezTo>
                <a:cubicBezTo>
                  <a:pt x="1191" y="714"/>
                  <a:pt x="1191" y="253"/>
                  <a:pt x="1191" y="241"/>
                </a:cubicBezTo>
                <a:cubicBezTo>
                  <a:pt x="1191" y="229"/>
                  <a:pt x="1192" y="214"/>
                  <a:pt x="1167" y="2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uk-UA" sz="1600">
              <a:solidFill>
                <a:srgbClr val="FFFFFF"/>
              </a:solidFill>
            </a:endParaRPr>
          </a:p>
        </p:txBody>
      </p:sp>
      <p:sp>
        <p:nvSpPr>
          <p:cNvPr id="10" name="Freeform 37">
            <a:extLst>
              <a:ext uri="{FF2B5EF4-FFF2-40B4-BE49-F238E27FC236}">
                <a16:creationId xmlns:a16="http://schemas.microsoft.com/office/drawing/2014/main" id="{7948059D-3E03-9689-9EDB-23A4F44097C2}"/>
              </a:ext>
            </a:extLst>
          </p:cNvPr>
          <p:cNvSpPr>
            <a:spLocks noEditPoints="1"/>
          </p:cNvSpPr>
          <p:nvPr/>
        </p:nvSpPr>
        <p:spPr bwMode="auto">
          <a:xfrm>
            <a:off x="395738" y="5578263"/>
            <a:ext cx="378843" cy="350548"/>
          </a:xfrm>
          <a:custGeom>
            <a:avLst/>
            <a:gdLst>
              <a:gd name="T0" fmla="*/ 519 w 1037"/>
              <a:gd name="T1" fmla="*/ 0 h 1036"/>
              <a:gd name="T2" fmla="*/ 0 w 1037"/>
              <a:gd name="T3" fmla="*/ 518 h 1036"/>
              <a:gd name="T4" fmla="*/ 519 w 1037"/>
              <a:gd name="T5" fmla="*/ 1036 h 1036"/>
              <a:gd name="T6" fmla="*/ 1037 w 1037"/>
              <a:gd name="T7" fmla="*/ 518 h 1036"/>
              <a:gd name="T8" fmla="*/ 519 w 1037"/>
              <a:gd name="T9" fmla="*/ 0 h 1036"/>
              <a:gd name="T10" fmla="*/ 392 w 1037"/>
              <a:gd name="T11" fmla="*/ 733 h 1036"/>
              <a:gd name="T12" fmla="*/ 287 w 1037"/>
              <a:gd name="T13" fmla="*/ 733 h 1036"/>
              <a:gd name="T14" fmla="*/ 287 w 1037"/>
              <a:gd name="T15" fmla="*/ 395 h 1036"/>
              <a:gd name="T16" fmla="*/ 392 w 1037"/>
              <a:gd name="T17" fmla="*/ 395 h 1036"/>
              <a:gd name="T18" fmla="*/ 392 w 1037"/>
              <a:gd name="T19" fmla="*/ 733 h 1036"/>
              <a:gd name="T20" fmla="*/ 339 w 1037"/>
              <a:gd name="T21" fmla="*/ 354 h 1036"/>
              <a:gd name="T22" fmla="*/ 284 w 1037"/>
              <a:gd name="T23" fmla="*/ 301 h 1036"/>
              <a:gd name="T24" fmla="*/ 340 w 1037"/>
              <a:gd name="T25" fmla="*/ 249 h 1036"/>
              <a:gd name="T26" fmla="*/ 395 w 1037"/>
              <a:gd name="T27" fmla="*/ 301 h 1036"/>
              <a:gd name="T28" fmla="*/ 339 w 1037"/>
              <a:gd name="T29" fmla="*/ 354 h 1036"/>
              <a:gd name="T30" fmla="*/ 775 w 1037"/>
              <a:gd name="T31" fmla="*/ 733 h 1036"/>
              <a:gd name="T32" fmla="*/ 670 w 1037"/>
              <a:gd name="T33" fmla="*/ 733 h 1036"/>
              <a:gd name="T34" fmla="*/ 670 w 1037"/>
              <a:gd name="T35" fmla="*/ 546 h 1036"/>
              <a:gd name="T36" fmla="*/ 617 w 1037"/>
              <a:gd name="T37" fmla="*/ 472 h 1036"/>
              <a:gd name="T38" fmla="*/ 563 w 1037"/>
              <a:gd name="T39" fmla="*/ 512 h 1036"/>
              <a:gd name="T40" fmla="*/ 560 w 1037"/>
              <a:gd name="T41" fmla="*/ 538 h 1036"/>
              <a:gd name="T42" fmla="*/ 560 w 1037"/>
              <a:gd name="T43" fmla="*/ 733 h 1036"/>
              <a:gd name="T44" fmla="*/ 455 w 1037"/>
              <a:gd name="T45" fmla="*/ 733 h 1036"/>
              <a:gd name="T46" fmla="*/ 455 w 1037"/>
              <a:gd name="T47" fmla="*/ 503 h 1036"/>
              <a:gd name="T48" fmla="*/ 452 w 1037"/>
              <a:gd name="T49" fmla="*/ 395 h 1036"/>
              <a:gd name="T50" fmla="*/ 543 w 1037"/>
              <a:gd name="T51" fmla="*/ 395 h 1036"/>
              <a:gd name="T52" fmla="*/ 548 w 1037"/>
              <a:gd name="T53" fmla="*/ 442 h 1036"/>
              <a:gd name="T54" fmla="*/ 550 w 1037"/>
              <a:gd name="T55" fmla="*/ 442 h 1036"/>
              <a:gd name="T56" fmla="*/ 654 w 1037"/>
              <a:gd name="T57" fmla="*/ 387 h 1036"/>
              <a:gd name="T58" fmla="*/ 775 w 1037"/>
              <a:gd name="T59" fmla="*/ 533 h 1036"/>
              <a:gd name="T60" fmla="*/ 775 w 1037"/>
              <a:gd name="T61" fmla="*/ 733 h 1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37" h="1036">
                <a:moveTo>
                  <a:pt x="519" y="0"/>
                </a:moveTo>
                <a:cubicBezTo>
                  <a:pt x="232" y="0"/>
                  <a:pt x="0" y="232"/>
                  <a:pt x="0" y="518"/>
                </a:cubicBezTo>
                <a:cubicBezTo>
                  <a:pt x="0" y="804"/>
                  <a:pt x="232" y="1036"/>
                  <a:pt x="519" y="1036"/>
                </a:cubicBezTo>
                <a:cubicBezTo>
                  <a:pt x="805" y="1036"/>
                  <a:pt x="1037" y="804"/>
                  <a:pt x="1037" y="518"/>
                </a:cubicBezTo>
                <a:cubicBezTo>
                  <a:pt x="1037" y="232"/>
                  <a:pt x="805" y="0"/>
                  <a:pt x="519" y="0"/>
                </a:cubicBezTo>
                <a:close/>
                <a:moveTo>
                  <a:pt x="392" y="733"/>
                </a:moveTo>
                <a:cubicBezTo>
                  <a:pt x="287" y="733"/>
                  <a:pt x="287" y="733"/>
                  <a:pt x="287" y="733"/>
                </a:cubicBezTo>
                <a:cubicBezTo>
                  <a:pt x="287" y="395"/>
                  <a:pt x="287" y="395"/>
                  <a:pt x="287" y="395"/>
                </a:cubicBezTo>
                <a:cubicBezTo>
                  <a:pt x="392" y="395"/>
                  <a:pt x="392" y="395"/>
                  <a:pt x="392" y="395"/>
                </a:cubicBezTo>
                <a:lnTo>
                  <a:pt x="392" y="733"/>
                </a:lnTo>
                <a:close/>
                <a:moveTo>
                  <a:pt x="339" y="354"/>
                </a:moveTo>
                <a:cubicBezTo>
                  <a:pt x="306" y="354"/>
                  <a:pt x="284" y="330"/>
                  <a:pt x="284" y="301"/>
                </a:cubicBezTo>
                <a:cubicBezTo>
                  <a:pt x="284" y="271"/>
                  <a:pt x="306" y="249"/>
                  <a:pt x="340" y="249"/>
                </a:cubicBezTo>
                <a:cubicBezTo>
                  <a:pt x="374" y="249"/>
                  <a:pt x="395" y="271"/>
                  <a:pt x="395" y="301"/>
                </a:cubicBezTo>
                <a:cubicBezTo>
                  <a:pt x="395" y="330"/>
                  <a:pt x="374" y="354"/>
                  <a:pt x="339" y="354"/>
                </a:cubicBezTo>
                <a:close/>
                <a:moveTo>
                  <a:pt x="775" y="733"/>
                </a:moveTo>
                <a:cubicBezTo>
                  <a:pt x="670" y="733"/>
                  <a:pt x="670" y="733"/>
                  <a:pt x="670" y="733"/>
                </a:cubicBezTo>
                <a:cubicBezTo>
                  <a:pt x="670" y="546"/>
                  <a:pt x="670" y="546"/>
                  <a:pt x="670" y="546"/>
                </a:cubicBezTo>
                <a:cubicBezTo>
                  <a:pt x="670" y="502"/>
                  <a:pt x="655" y="472"/>
                  <a:pt x="617" y="472"/>
                </a:cubicBezTo>
                <a:cubicBezTo>
                  <a:pt x="588" y="472"/>
                  <a:pt x="571" y="492"/>
                  <a:pt x="563" y="512"/>
                </a:cubicBezTo>
                <a:cubicBezTo>
                  <a:pt x="560" y="519"/>
                  <a:pt x="560" y="528"/>
                  <a:pt x="560" y="538"/>
                </a:cubicBezTo>
                <a:cubicBezTo>
                  <a:pt x="560" y="733"/>
                  <a:pt x="560" y="733"/>
                  <a:pt x="560" y="733"/>
                </a:cubicBezTo>
                <a:cubicBezTo>
                  <a:pt x="455" y="733"/>
                  <a:pt x="455" y="733"/>
                  <a:pt x="455" y="733"/>
                </a:cubicBezTo>
                <a:cubicBezTo>
                  <a:pt x="455" y="503"/>
                  <a:pt x="455" y="503"/>
                  <a:pt x="455" y="503"/>
                </a:cubicBezTo>
                <a:cubicBezTo>
                  <a:pt x="455" y="461"/>
                  <a:pt x="453" y="425"/>
                  <a:pt x="452" y="395"/>
                </a:cubicBezTo>
                <a:cubicBezTo>
                  <a:pt x="543" y="395"/>
                  <a:pt x="543" y="395"/>
                  <a:pt x="543" y="395"/>
                </a:cubicBezTo>
                <a:cubicBezTo>
                  <a:pt x="548" y="442"/>
                  <a:pt x="548" y="442"/>
                  <a:pt x="548" y="442"/>
                </a:cubicBezTo>
                <a:cubicBezTo>
                  <a:pt x="550" y="442"/>
                  <a:pt x="550" y="442"/>
                  <a:pt x="550" y="442"/>
                </a:cubicBezTo>
                <a:cubicBezTo>
                  <a:pt x="564" y="420"/>
                  <a:pt x="598" y="387"/>
                  <a:pt x="654" y="387"/>
                </a:cubicBezTo>
                <a:cubicBezTo>
                  <a:pt x="723" y="387"/>
                  <a:pt x="775" y="434"/>
                  <a:pt x="775" y="533"/>
                </a:cubicBezTo>
                <a:lnTo>
                  <a:pt x="775" y="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uk-UA" sz="1600"/>
          </a:p>
        </p:txBody>
      </p:sp>
      <p:pic>
        <p:nvPicPr>
          <p:cNvPr id="11" name="Picture 10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B5CB32D-2702-55A8-E8E5-2E9FBBF7D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916" y="550533"/>
            <a:ext cx="6437923" cy="37564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62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135</Words>
  <Application>Microsoft Office PowerPoint</Application>
  <PresentationFormat>Widescreen</PresentationFormat>
  <Paragraphs>37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Summary/Intro</vt:lpstr>
      <vt:lpstr>How It Works/Details</vt:lpstr>
      <vt:lpstr>Sample Image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Miles</dc:creator>
  <cp:lastModifiedBy>Rachael Miles</cp:lastModifiedBy>
  <cp:revision>123</cp:revision>
  <dcterms:created xsi:type="dcterms:W3CDTF">2023-07-06T16:22:26Z</dcterms:created>
  <dcterms:modified xsi:type="dcterms:W3CDTF">2024-04-02T15:38:11Z</dcterms:modified>
</cp:coreProperties>
</file>