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3" r:id="rId3"/>
    <p:sldId id="268" r:id="rId4"/>
    <p:sldId id="263" r:id="rId5"/>
    <p:sldId id="27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AE2C"/>
    <a:srgbClr val="3609A7"/>
    <a:srgbClr val="FFFD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811BD-EB4B-EB81-B0EE-6ED24A8AA5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B0934A-C7EE-DBF1-39EC-BE1CF35666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60A84D-29DC-66E9-947F-AC81C6D15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A64B4-FE72-4BCE-994F-3A09AE1BC2F3}" type="datetimeFigureOut">
              <a:rPr lang="en-GB" smtClean="0"/>
              <a:t>18/03/2024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F928B-DB91-3B5D-0BAC-AE850A8E8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E7496-2D9D-6C69-0791-560B7E177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8BB52-A353-4A71-B58A-3736D0671D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792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10FC7-7799-4C4B-7E39-64A9891C5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2F430-4B96-D95F-4143-D1BC10C79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E77F9-BFDB-F942-74CF-6823BF986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A64B4-FE72-4BCE-994F-3A09AE1BC2F3}" type="datetimeFigureOut">
              <a:rPr lang="en-GB" smtClean="0"/>
              <a:t>18/03/2024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A1036-E09C-45D3-5DF6-41F1B9EDB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CCC863-3A57-FA2C-2762-C06818CA8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8BB52-A353-4A71-B58A-3736D0671D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142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0D5CB-3FFA-27E5-8CCE-C7B8B0FD1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7930D-DDCF-F87F-44A1-20112BDD5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5C5AB-53D2-10D9-1A56-1D5F560BC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A64B4-FE72-4BCE-994F-3A09AE1BC2F3}" type="datetimeFigureOut">
              <a:rPr lang="en-GB" smtClean="0"/>
              <a:t>18/03/2024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0F1883-488C-7A6D-F532-5E6965C1C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1D8E0-DE3C-762E-3563-783EF7240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8BB52-A353-4A71-B58A-3736D0671D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478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57610-A22B-547F-2DFD-0D32635B7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35260-C7A8-5FCC-5600-238BDCC6A3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DEE5AD-397A-D472-0216-CC4B9AE6BC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1C60B8-C5C2-BE26-57A0-219899DA6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A64B4-FE72-4BCE-994F-3A09AE1BC2F3}" type="datetimeFigureOut">
              <a:rPr lang="en-GB" smtClean="0"/>
              <a:t>18/03/2024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F8070-9496-3DAC-A7D7-CA572B6F7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5685E7-EBEE-D7BA-FB8F-DBDE10474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8BB52-A353-4A71-B58A-3736D0671D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946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92AB0-92CD-345F-6B10-BB92EA3E4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E533F0-640D-9CA8-4B73-94437342B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F420A7-7356-5854-DCEA-0D1846B6E5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6842A2-2EC5-F318-3933-2C47C9E232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680839-C74E-15D0-5034-A494AD8590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79B483-F10C-C981-FC5F-F0895854F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A64B4-FE72-4BCE-994F-3A09AE1BC2F3}" type="datetimeFigureOut">
              <a:rPr lang="en-GB" smtClean="0"/>
              <a:t>18/03/2024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88F921-860D-B9CE-119D-5A777AEE9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514D97-D5C5-7BF4-2060-0A419FAFE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8BB52-A353-4A71-B58A-3736D0671D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785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5CB53-AF98-6B10-959A-3567EAD71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15D32E-09B1-2D25-580C-885D2CC47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A64B4-FE72-4BCE-994F-3A09AE1BC2F3}" type="datetimeFigureOut">
              <a:rPr lang="en-GB" smtClean="0"/>
              <a:t>18/03/2024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ADE7CB-475F-61A8-5591-EC36D672A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3F0037-9635-47A5-1863-28F7EF9BE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8BB52-A353-4A71-B58A-3736D0671D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737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6E9C02-8590-1AEB-E307-84C91B3F8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A64B4-FE72-4BCE-994F-3A09AE1BC2F3}" type="datetimeFigureOut">
              <a:rPr lang="en-GB" smtClean="0"/>
              <a:t>18/03/2024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84AE8A-AC81-B2B9-AF97-0DD1B126E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65DE3B-59A2-57F4-ADA8-BF88E83FA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8BB52-A353-4A71-B58A-3736D0671D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870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BE389-604A-B914-1EF7-6CF0F2341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2B411-F2A3-C510-C465-92B8E26B2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325F8-8BF8-EC79-5586-ED909C15F1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5270B9-F604-E6E8-96A7-B3E9AEE7F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A64B4-FE72-4BCE-994F-3A09AE1BC2F3}" type="datetimeFigureOut">
              <a:rPr lang="en-GB" smtClean="0"/>
              <a:t>18/03/2024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39B635-3A9C-F1C4-01DD-9E3C88996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0E5DE3-7FAA-B176-341D-78F7A1C68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8BB52-A353-4A71-B58A-3736D0671D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044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B7B49-AB97-0C8B-6112-A7EEF7C9C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B9A3B6-99D3-696D-7C98-82A57795B2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F1BF0-62FB-D914-DF8C-EFFE61E6BA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42B4EA-994B-5761-FAED-936B9ADD3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A64B4-FE72-4BCE-994F-3A09AE1BC2F3}" type="datetimeFigureOut">
              <a:rPr lang="en-GB" smtClean="0"/>
              <a:t>18/03/2024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FF16CD-EB59-00EF-7867-327D5835D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F4526A-B562-1BE8-3AB8-8B7D4711D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8BB52-A353-4A71-B58A-3736D0671D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855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017D9-FD28-10F9-B3B0-C9CC5D25B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86054-2092-2583-1FB2-426A83D992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BBCD5-61A7-C03C-30BF-E5127CF09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A64B4-FE72-4BCE-994F-3A09AE1BC2F3}" type="datetimeFigureOut">
              <a:rPr lang="en-GB" smtClean="0"/>
              <a:t>18/03/2024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BC149-1037-A87E-81AC-808D6938F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6E40F-CCB0-B75C-ECBB-737FE591E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8BB52-A353-4A71-B58A-3736D0671D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884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E34D9D-D1C0-6711-1DCE-11BCD89B52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D71F75-F566-15C7-4113-E924F3750D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2E653-A8F1-1056-6A24-31656360E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A64B4-FE72-4BCE-994F-3A09AE1BC2F3}" type="datetimeFigureOut">
              <a:rPr lang="en-GB" smtClean="0"/>
              <a:t>18/03/2024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A91C3-81C1-CF50-6798-B664E27EC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14467-A869-CFD8-05B4-D9A2A3F5A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8BB52-A353-4A71-B58A-3736D0671D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3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E2F71E-1C34-A86D-B040-07AC5F327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A1E78A-91DE-B628-60C6-7382870B9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B7E1B-7DDD-BF1F-E324-113D2B698E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64B4-FE72-4BCE-994F-3A09AE1BC2F3}" type="datetimeFigureOut">
              <a:rPr lang="en-GB" smtClean="0"/>
              <a:t>18/03/2024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B7AA6-5695-0D33-89A6-E0EB3D76D5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81781B-E97F-0637-B054-61F08534DA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8BB52-A353-4A71-B58A-3736D0671D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6783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cxi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19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image" Target="../media/image18.png"/><Relationship Id="rId17" Type="http://schemas.microsoft.com/office/2007/relationships/hdphoto" Target="../media/hdphoto5.wdp"/><Relationship Id="rId2" Type="http://schemas.openxmlformats.org/officeDocument/2006/relationships/image" Target="../media/image12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4.png"/><Relationship Id="rId5" Type="http://schemas.microsoft.com/office/2007/relationships/hdphoto" Target="../media/hdphoto3.wdp"/><Relationship Id="rId15" Type="http://schemas.openxmlformats.org/officeDocument/2006/relationships/image" Target="../media/image21.png"/><Relationship Id="rId10" Type="http://schemas.openxmlformats.org/officeDocument/2006/relationships/image" Target="../media/image17.jpeg"/><Relationship Id="rId4" Type="http://schemas.openxmlformats.org/officeDocument/2006/relationships/image" Target="../media/image13.png"/><Relationship Id="rId9" Type="http://schemas.openxmlformats.org/officeDocument/2006/relationships/image" Target="../media/image16.jpe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3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20.png"/><Relationship Id="rId5" Type="http://schemas.microsoft.com/office/2007/relationships/hdphoto" Target="../media/hdphoto3.wdp"/><Relationship Id="rId15" Type="http://schemas.openxmlformats.org/officeDocument/2006/relationships/image" Target="../media/image5.jpg"/><Relationship Id="rId10" Type="http://schemas.openxmlformats.org/officeDocument/2006/relationships/image" Target="../media/image17.jpeg"/><Relationship Id="rId4" Type="http://schemas.openxmlformats.org/officeDocument/2006/relationships/image" Target="../media/image13.png"/><Relationship Id="rId9" Type="http://schemas.openxmlformats.org/officeDocument/2006/relationships/image" Target="../media/image16.jpeg"/><Relationship Id="rId1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C824ABF-4401-885A-EC52-F921EBEBCA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2880143"/>
            <a:ext cx="9144000" cy="1655762"/>
          </a:xfrm>
        </p:spPr>
        <p:txBody>
          <a:bodyPr/>
          <a:lstStyle/>
          <a:p>
            <a:r>
              <a:rPr lang="en-GB" dirty="0"/>
              <a:t>ICXI LOGOS</a:t>
            </a:r>
          </a:p>
          <a:p>
            <a:endParaRPr lang="en-GB" dirty="0"/>
          </a:p>
          <a:p>
            <a:r>
              <a:rPr lang="en-GB">
                <a:hlinkClick r:id="rId2"/>
              </a:rPr>
              <a:t>www.icxi.com</a:t>
            </a:r>
            <a:endParaRPr lang="en-GB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0214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6F5661-0F0F-087E-4021-BA4BFB32B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0756" y="429411"/>
            <a:ext cx="983055" cy="10014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68CA68-50C8-2A8C-5C55-D0428B087A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53297" y="460665"/>
            <a:ext cx="983055" cy="10014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CF30E6-CF87-FC2A-448D-85DA06CB7B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969"/>
          <a:stretch/>
        </p:blipFill>
        <p:spPr>
          <a:xfrm>
            <a:off x="2741621" y="460665"/>
            <a:ext cx="2235898" cy="961888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31DA88-32D8-7F2E-ADB2-62CCE701974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</a:blip>
          <a:srcRect r="969"/>
          <a:stretch/>
        </p:blipFill>
        <p:spPr>
          <a:xfrm>
            <a:off x="7749594" y="485163"/>
            <a:ext cx="2235898" cy="961888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1D8B7A-CDCA-F30D-0A03-B47646C8B799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922895" y="3001539"/>
            <a:ext cx="1598775" cy="111692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2916FCE-4167-B098-F85B-F9FCDD2BE031}"/>
              </a:ext>
            </a:extLst>
          </p:cNvPr>
          <p:cNvGrpSpPr/>
          <p:nvPr/>
        </p:nvGrpSpPr>
        <p:grpSpPr>
          <a:xfrm>
            <a:off x="7654788" y="2862327"/>
            <a:ext cx="2235898" cy="1375205"/>
            <a:chOff x="3405078" y="3646227"/>
            <a:chExt cx="2152335" cy="152299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0C3E305-3335-C272-450E-521ABDFC1816}"/>
                </a:ext>
              </a:extLst>
            </p:cNvPr>
            <p:cNvSpPr/>
            <p:nvPr/>
          </p:nvSpPr>
          <p:spPr>
            <a:xfrm>
              <a:off x="3405078" y="3646227"/>
              <a:ext cx="2152335" cy="1522995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6BC60A0-22E7-3858-2C91-9CC491170161}"/>
                </a:ext>
              </a:extLst>
            </p:cNvPr>
            <p:cNvPicPr/>
            <p:nvPr/>
          </p:nvPicPr>
          <p:blipFill>
            <a:blip r:embed="rId6">
              <a:grayscl/>
            </a:blip>
            <a:stretch>
              <a:fillRect/>
            </a:stretch>
          </p:blipFill>
          <p:spPr>
            <a:xfrm>
              <a:off x="3757337" y="3845072"/>
              <a:ext cx="1442427" cy="1116924"/>
            </a:xfrm>
            <a:prstGeom prst="rect">
              <a:avLst/>
            </a:prstGeom>
          </p:spPr>
        </p:pic>
      </p:grpSp>
      <p:cxnSp>
        <p:nvCxnSpPr>
          <p:cNvPr id="11" name="Conector reto 2">
            <a:extLst>
              <a:ext uri="{FF2B5EF4-FFF2-40B4-BE49-F238E27FC236}">
                <a16:creationId xmlns:a16="http://schemas.microsoft.com/office/drawing/2014/main" id="{077729E9-8CEF-91C2-8ED4-EA2653BD991B}"/>
              </a:ext>
            </a:extLst>
          </p:cNvPr>
          <p:cNvCxnSpPr>
            <a:cxnSpLocks/>
          </p:cNvCxnSpPr>
          <p:nvPr/>
        </p:nvCxnSpPr>
        <p:spPr>
          <a:xfrm>
            <a:off x="700054" y="2152752"/>
            <a:ext cx="10795000" cy="0"/>
          </a:xfrm>
          <a:prstGeom prst="line">
            <a:avLst/>
          </a:prstGeom>
          <a:ln>
            <a:solidFill>
              <a:srgbClr val="FFD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341409A4-5FF8-0C15-DCA5-7E1F9625C9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575" y="1717658"/>
            <a:ext cx="431801" cy="4543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377A9EF-B66F-B9A6-FDA2-331894573BE4}"/>
              </a:ext>
            </a:extLst>
          </p:cNvPr>
          <p:cNvSpPr txBox="1"/>
          <p:nvPr/>
        </p:nvSpPr>
        <p:spPr>
          <a:xfrm>
            <a:off x="3138334" y="1467944"/>
            <a:ext cx="1323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Works as a logo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8BF4E3-21B9-9380-9254-54B370C94ABC}"/>
              </a:ext>
            </a:extLst>
          </p:cNvPr>
          <p:cNvSpPr txBox="1"/>
          <p:nvPr/>
        </p:nvSpPr>
        <p:spPr>
          <a:xfrm>
            <a:off x="1100563" y="1449213"/>
            <a:ext cx="15502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Works as a cypher</a:t>
            </a:r>
          </a:p>
          <a:p>
            <a:r>
              <a:rPr lang="en-GB" sz="1400" dirty="0">
                <a:solidFill>
                  <a:srgbClr val="FF0000"/>
                </a:solidFill>
              </a:rPr>
              <a:t>On white or colour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108669-DD6C-9DB0-786C-941C8459D247}"/>
              </a:ext>
            </a:extLst>
          </p:cNvPr>
          <p:cNvSpPr txBox="1"/>
          <p:nvPr/>
        </p:nvSpPr>
        <p:spPr>
          <a:xfrm>
            <a:off x="4271611" y="2279628"/>
            <a:ext cx="33545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Works as a distinctive header/footer/badge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1008658-C40E-C503-3B9C-FA8F11DC41A3}"/>
              </a:ext>
            </a:extLst>
          </p:cNvPr>
          <p:cNvCxnSpPr/>
          <p:nvPr/>
        </p:nvCxnSpPr>
        <p:spPr>
          <a:xfrm>
            <a:off x="0" y="2695075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3D1B67C-7956-47E3-64F1-651E45D97797}"/>
              </a:ext>
            </a:extLst>
          </p:cNvPr>
          <p:cNvSpPr txBox="1"/>
          <p:nvPr/>
        </p:nvSpPr>
        <p:spPr>
          <a:xfrm>
            <a:off x="7769247" y="1503530"/>
            <a:ext cx="16196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Works as a logo BW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A880ED-519C-D5E7-6328-10A0B7F9BA6C}"/>
              </a:ext>
            </a:extLst>
          </p:cNvPr>
          <p:cNvSpPr txBox="1"/>
          <p:nvPr/>
        </p:nvSpPr>
        <p:spPr>
          <a:xfrm>
            <a:off x="5731476" y="1484799"/>
            <a:ext cx="18035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Works as a cypher BW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35646411-BDB2-46DD-6696-C37609C00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551" y="2897520"/>
            <a:ext cx="1988835" cy="1355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51FA00B-614F-654D-D38D-8B512CC5DB22}"/>
              </a:ext>
            </a:extLst>
          </p:cNvPr>
          <p:cNvPicPr/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833873" y="3016589"/>
            <a:ext cx="1598775" cy="111692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2AF10E6-6D92-ADBF-2BEF-5DE6A1A759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8669" y="4241379"/>
            <a:ext cx="1479506" cy="1080274"/>
          </a:xfrm>
          <a:prstGeom prst="rect">
            <a:avLst/>
          </a:prstGeom>
        </p:spPr>
      </p:pic>
      <p:pic>
        <p:nvPicPr>
          <p:cNvPr id="27" name="Picture 7">
            <a:extLst>
              <a:ext uri="{FF2B5EF4-FFF2-40B4-BE49-F238E27FC236}">
                <a16:creationId xmlns:a16="http://schemas.microsoft.com/office/drawing/2014/main" id="{0524FA2C-F43E-5329-BC59-8C9B38E99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053" y="4365044"/>
            <a:ext cx="1226540" cy="79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C855474-1544-9C52-8BB4-C738930A9893}"/>
              </a:ext>
            </a:extLst>
          </p:cNvPr>
          <p:cNvSpPr txBox="1"/>
          <p:nvPr/>
        </p:nvSpPr>
        <p:spPr>
          <a:xfrm>
            <a:off x="2785769" y="5329772"/>
            <a:ext cx="1323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Works as a logo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EC9AE1D-D7DF-D4B6-191F-CD671B0600B4}"/>
              </a:ext>
            </a:extLst>
          </p:cNvPr>
          <p:cNvSpPr txBox="1"/>
          <p:nvPr/>
        </p:nvSpPr>
        <p:spPr>
          <a:xfrm>
            <a:off x="471063" y="5350139"/>
            <a:ext cx="2270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Does NOT Work as a cypher</a:t>
            </a:r>
          </a:p>
          <a:p>
            <a:r>
              <a:rPr lang="en-GB" sz="1400" dirty="0">
                <a:solidFill>
                  <a:srgbClr val="FF0000"/>
                </a:solidFill>
              </a:rPr>
              <a:t>On white or colour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15A1E0-2A71-D2C0-8440-D7B19256504A}"/>
              </a:ext>
            </a:extLst>
          </p:cNvPr>
          <p:cNvSpPr txBox="1"/>
          <p:nvPr/>
        </p:nvSpPr>
        <p:spPr>
          <a:xfrm>
            <a:off x="7572729" y="5385725"/>
            <a:ext cx="16196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Works as a logo BW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1CAEE81-2759-7172-72F9-796CB3BC1B94}"/>
              </a:ext>
            </a:extLst>
          </p:cNvPr>
          <p:cNvSpPr txBox="1"/>
          <p:nvPr/>
        </p:nvSpPr>
        <p:spPr>
          <a:xfrm>
            <a:off x="5534958" y="5366994"/>
            <a:ext cx="18035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Works as a cypher BW</a:t>
            </a:r>
          </a:p>
        </p:txBody>
      </p:sp>
      <p:pic>
        <p:nvPicPr>
          <p:cNvPr id="33" name="Picture 2">
            <a:extLst>
              <a:ext uri="{FF2B5EF4-FFF2-40B4-BE49-F238E27FC236}">
                <a16:creationId xmlns:a16="http://schemas.microsoft.com/office/drawing/2014/main" id="{75D4FAE0-517B-D69D-115B-F4F1284D0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77" y="5711500"/>
            <a:ext cx="637499" cy="43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cxnSp>
        <p:nvCxnSpPr>
          <p:cNvPr id="34" name="Conector reto 2">
            <a:extLst>
              <a:ext uri="{FF2B5EF4-FFF2-40B4-BE49-F238E27FC236}">
                <a16:creationId xmlns:a16="http://schemas.microsoft.com/office/drawing/2014/main" id="{AADBA84F-28F9-9B18-5F86-AED2746C34B0}"/>
              </a:ext>
            </a:extLst>
          </p:cNvPr>
          <p:cNvCxnSpPr>
            <a:cxnSpLocks/>
          </p:cNvCxnSpPr>
          <p:nvPr/>
        </p:nvCxnSpPr>
        <p:spPr>
          <a:xfrm>
            <a:off x="587759" y="6263541"/>
            <a:ext cx="10795000" cy="0"/>
          </a:xfrm>
          <a:prstGeom prst="line">
            <a:avLst/>
          </a:prstGeom>
          <a:ln>
            <a:solidFill>
              <a:srgbClr val="FFD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0B156BEA-825C-F5CE-FBDC-9EE930B6C56E}"/>
              </a:ext>
            </a:extLst>
          </p:cNvPr>
          <p:cNvSpPr txBox="1"/>
          <p:nvPr/>
        </p:nvSpPr>
        <p:spPr>
          <a:xfrm>
            <a:off x="3900204" y="6343387"/>
            <a:ext cx="40225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Does NOT work as a distinctive header/footer/badge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67C14BD-E1EB-ADCD-C841-8A409E39E210}"/>
              </a:ext>
            </a:extLst>
          </p:cNvPr>
          <p:cNvSpPr txBox="1"/>
          <p:nvPr/>
        </p:nvSpPr>
        <p:spPr>
          <a:xfrm>
            <a:off x="10611373" y="324724"/>
            <a:ext cx="12383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chemeClr val="accent1">
                    <a:lumMod val="50000"/>
                  </a:schemeClr>
                </a:solidFill>
                <a:latin typeface="Microsoft Yi Baiti" panose="03000500000000000000" pitchFamily="66" charset="0"/>
                <a:ea typeface="Microsoft Yi Baiti" panose="03000500000000000000" pitchFamily="66" charset="0"/>
                <a:cs typeface="Microsoft Sans Serif" panose="020B0604020202020204" pitchFamily="34" charset="0"/>
              </a:rPr>
              <a:t>ICXI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C0A2466-F2B0-42A8-0F52-41A690C50681}"/>
              </a:ext>
            </a:extLst>
          </p:cNvPr>
          <p:cNvSpPr txBox="1"/>
          <p:nvPr/>
        </p:nvSpPr>
        <p:spPr>
          <a:xfrm>
            <a:off x="10166889" y="749681"/>
            <a:ext cx="191267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1400" dirty="0"/>
          </a:p>
          <a:p>
            <a:r>
              <a:rPr lang="en-GB" sz="1400" dirty="0"/>
              <a:t>Typeface</a:t>
            </a:r>
          </a:p>
          <a:p>
            <a:r>
              <a:rPr lang="en-GB" sz="1400" dirty="0"/>
              <a:t>Microsoft Yi </a:t>
            </a:r>
            <a:r>
              <a:rPr lang="en-GB" sz="1400" dirty="0" err="1"/>
              <a:t>Baiti</a:t>
            </a:r>
            <a:r>
              <a:rPr lang="en-GB" sz="1400" dirty="0"/>
              <a:t> </a:t>
            </a:r>
            <a:r>
              <a:rPr lang="en-GB" sz="1400" dirty="0">
                <a:solidFill>
                  <a:srgbClr val="FF0000"/>
                </a:solidFill>
              </a:rPr>
              <a:t>????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ED84B00-5BAB-DB23-15E4-2E591550B561}"/>
              </a:ext>
            </a:extLst>
          </p:cNvPr>
          <p:cNvSpPr/>
          <p:nvPr/>
        </p:nvSpPr>
        <p:spPr>
          <a:xfrm>
            <a:off x="10162806" y="486640"/>
            <a:ext cx="1916754" cy="94423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B8C6066-69FA-52C0-F14C-D7E673FDC423}"/>
              </a:ext>
            </a:extLst>
          </p:cNvPr>
          <p:cNvSpPr txBox="1"/>
          <p:nvPr/>
        </p:nvSpPr>
        <p:spPr>
          <a:xfrm>
            <a:off x="10190148" y="3145022"/>
            <a:ext cx="1889412" cy="6463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GB" sz="1800" dirty="0">
                <a:latin typeface="Dubai" panose="020B0503030403030204" pitchFamily="34" charset="-78"/>
                <a:cs typeface="Dubai" panose="020B0503030403030204" pitchFamily="34" charset="-78"/>
              </a:rPr>
              <a:t>Type Face</a:t>
            </a:r>
          </a:p>
          <a:p>
            <a:r>
              <a:rPr lang="en-GB" sz="1800" dirty="0">
                <a:latin typeface="Dubai" panose="020B0503030403030204" pitchFamily="34" charset="-78"/>
                <a:cs typeface="Dubai" panose="020B0503030403030204" pitchFamily="34" charset="-78"/>
              </a:rPr>
              <a:t>Dubai </a:t>
            </a:r>
            <a:r>
              <a:rPr lang="en-GB" sz="1800" dirty="0">
                <a:solidFill>
                  <a:srgbClr val="FF0000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????</a:t>
            </a:r>
          </a:p>
        </p:txBody>
      </p:sp>
    </p:spTree>
    <p:extLst>
      <p:ext uri="{BB962C8B-B14F-4D97-AF65-F5344CB8AC3E}">
        <p14:creationId xmlns:p14="http://schemas.microsoft.com/office/powerpoint/2010/main" val="3930836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8B5096-4CF0-04BA-9690-10771F1B5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346" y="1239252"/>
            <a:ext cx="3495551" cy="4976718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CCC8E7-9A97-EE78-8347-FF33E76D1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416" y="1239252"/>
            <a:ext cx="3481709" cy="4976718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8194E4-AEA1-A289-C3AD-4313D8FDCF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414" y="1249105"/>
            <a:ext cx="3525413" cy="4966865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0FBF096-057A-1D39-AEE0-C5FA38A4913B}"/>
              </a:ext>
            </a:extLst>
          </p:cNvPr>
          <p:cNvSpPr txBox="1"/>
          <p:nvPr/>
        </p:nvSpPr>
        <p:spPr>
          <a:xfrm>
            <a:off x="4499811" y="553452"/>
            <a:ext cx="2888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Where We are at - Standards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751718-F4E1-BF5D-D91F-D4B8E366D53C}"/>
              </a:ext>
            </a:extLst>
          </p:cNvPr>
          <p:cNvSpPr txBox="1"/>
          <p:nvPr/>
        </p:nvSpPr>
        <p:spPr>
          <a:xfrm rot="20451715">
            <a:off x="7054781" y="5594295"/>
            <a:ext cx="1601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PRETTY GOOD!</a:t>
            </a:r>
          </a:p>
        </p:txBody>
      </p:sp>
    </p:spTree>
    <p:extLst>
      <p:ext uri="{BB962C8B-B14F-4D97-AF65-F5344CB8AC3E}">
        <p14:creationId xmlns:p14="http://schemas.microsoft.com/office/powerpoint/2010/main" val="3020385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Business Images - Free Download on Freepik">
            <a:extLst>
              <a:ext uri="{FF2B5EF4-FFF2-40B4-BE49-F238E27FC236}">
                <a16:creationId xmlns:a16="http://schemas.microsoft.com/office/drawing/2014/main" id="{78121F18-97E2-0BA3-61CF-655914A95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546" y="136913"/>
            <a:ext cx="3158502" cy="210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Page 2 | 80,000+ Experts Business Pictures">
            <a:extLst>
              <a:ext uri="{FF2B5EF4-FFF2-40B4-BE49-F238E27FC236}">
                <a16:creationId xmlns:a16="http://schemas.microsoft.com/office/drawing/2014/main" id="{5B525938-AE62-7738-2E49-B6D4FD77B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546" y="2358441"/>
            <a:ext cx="3158502" cy="210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roup of Businessmen and Women Looking at a Laptop and ...">
            <a:extLst>
              <a:ext uri="{FF2B5EF4-FFF2-40B4-BE49-F238E27FC236}">
                <a16:creationId xmlns:a16="http://schemas.microsoft.com/office/drawing/2014/main" id="{E8AE4498-364A-DDA6-41B1-9D24FB1C9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546" y="4658182"/>
            <a:ext cx="3158502" cy="210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Business Images - Free Download on Freepik">
            <a:extLst>
              <a:ext uri="{FF2B5EF4-FFF2-40B4-BE49-F238E27FC236}">
                <a16:creationId xmlns:a16="http://schemas.microsoft.com/office/drawing/2014/main" id="{42CE7CAD-3B24-CAD9-4863-7ED4E42FF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462" y="254172"/>
            <a:ext cx="3158502" cy="210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Page 2 | 80,000+ Experts Business Pictures">
            <a:extLst>
              <a:ext uri="{FF2B5EF4-FFF2-40B4-BE49-F238E27FC236}">
                <a16:creationId xmlns:a16="http://schemas.microsoft.com/office/drawing/2014/main" id="{13740D5E-B2BC-7685-9AD9-79F77B86C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462" y="2475700"/>
            <a:ext cx="3158502" cy="210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Group of Businessmen and Women Looking at a Laptop and ...">
            <a:extLst>
              <a:ext uri="{FF2B5EF4-FFF2-40B4-BE49-F238E27FC236}">
                <a16:creationId xmlns:a16="http://schemas.microsoft.com/office/drawing/2014/main" id="{EB67DFD1-D687-8D39-5A26-5F2F916BB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462" y="4775441"/>
            <a:ext cx="3158502" cy="210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5E01157-F2B2-CDE4-CA62-97ED596B3882}"/>
              </a:ext>
            </a:extLst>
          </p:cNvPr>
          <p:cNvPicPr/>
          <p:nvPr/>
        </p:nvPicPr>
        <p:blipFill>
          <a:blip r:embed="rId11"/>
          <a:stretch>
            <a:fillRect/>
          </a:stretch>
        </p:blipFill>
        <p:spPr>
          <a:xfrm>
            <a:off x="7521936" y="2583945"/>
            <a:ext cx="730271" cy="52369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2FD6CC5-FA1B-A4EF-3BA4-64FD6D637D68}"/>
              </a:ext>
            </a:extLst>
          </p:cNvPr>
          <p:cNvPicPr/>
          <p:nvPr/>
        </p:nvPicPr>
        <p:blipFill>
          <a:blip r:embed="rId11"/>
          <a:stretch>
            <a:fillRect/>
          </a:stretch>
        </p:blipFill>
        <p:spPr>
          <a:xfrm>
            <a:off x="7566563" y="4934601"/>
            <a:ext cx="878189" cy="57869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E8E40AA-00CE-3E4F-F4F4-3A9F4FF65F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39594" y="346561"/>
            <a:ext cx="757241" cy="53582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56FC914-4361-7585-B4B7-EF06534F3576}"/>
              </a:ext>
            </a:extLst>
          </p:cNvPr>
          <p:cNvPicPr>
            <a:picLocks noChangeAspect="1"/>
          </p:cNvPicPr>
          <p:nvPr/>
        </p:nvPicPr>
        <p:blipFill>
          <a:blip r:embed="rId12">
            <a:grayscl/>
          </a:blip>
          <a:stretch>
            <a:fillRect/>
          </a:stretch>
        </p:blipFill>
        <p:spPr>
          <a:xfrm>
            <a:off x="3663717" y="254172"/>
            <a:ext cx="807749" cy="571565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D4EDD226-2532-31D0-C8EA-EB475A21C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99"/>
          <a:stretch>
            <a:fillRect/>
          </a:stretch>
        </p:blipFill>
        <p:spPr bwMode="auto">
          <a:xfrm>
            <a:off x="3878095" y="4775441"/>
            <a:ext cx="581435" cy="462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4100" name="Picture 4" descr="Free tick mark ok vector">
            <a:extLst>
              <a:ext uri="{FF2B5EF4-FFF2-40B4-BE49-F238E27FC236}">
                <a16:creationId xmlns:a16="http://schemas.microsoft.com/office/drawing/2014/main" id="{026CFCD0-5A96-B943-9FAD-5CEA96B5D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1800" y="2935962"/>
            <a:ext cx="1277152" cy="118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Free tick mark ok vector">
            <a:extLst>
              <a:ext uri="{FF2B5EF4-FFF2-40B4-BE49-F238E27FC236}">
                <a16:creationId xmlns:a16="http://schemas.microsoft.com/office/drawing/2014/main" id="{69A5422F-4327-BA00-1E7C-B40F4A9A1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1800" y="857291"/>
            <a:ext cx="1277152" cy="118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Free tick mark ok vector">
            <a:extLst>
              <a:ext uri="{FF2B5EF4-FFF2-40B4-BE49-F238E27FC236}">
                <a16:creationId xmlns:a16="http://schemas.microsoft.com/office/drawing/2014/main" id="{E7ECD87B-15EC-6C17-B1C0-834725942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97" y="825737"/>
            <a:ext cx="1277152" cy="118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8" descr="Free mark with a cross cross choice vector">
            <a:extLst>
              <a:ext uri="{FF2B5EF4-FFF2-40B4-BE49-F238E27FC236}">
                <a16:creationId xmlns:a16="http://schemas.microsoft.com/office/drawing/2014/main" id="{EE65137F-89D6-D49D-049C-45F790824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521" y="3020508"/>
            <a:ext cx="891606" cy="89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8" descr="Free mark with a cross cross choice vector">
            <a:extLst>
              <a:ext uri="{FF2B5EF4-FFF2-40B4-BE49-F238E27FC236}">
                <a16:creationId xmlns:a16="http://schemas.microsoft.com/office/drawing/2014/main" id="{3B1D6C12-2B92-5DBD-9225-745F07941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253" y="5068213"/>
            <a:ext cx="891606" cy="89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1C245AB1-EB4D-B58F-FFA8-6D651DD4D25D}"/>
              </a:ext>
            </a:extLst>
          </p:cNvPr>
          <p:cNvSpPr txBox="1"/>
          <p:nvPr/>
        </p:nvSpPr>
        <p:spPr>
          <a:xfrm>
            <a:off x="775003" y="1188906"/>
            <a:ext cx="1519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Works as solid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32DF2B0-1C81-065E-5BDE-0ACACEAE109A}"/>
              </a:ext>
            </a:extLst>
          </p:cNvPr>
          <p:cNvSpPr txBox="1"/>
          <p:nvPr/>
        </p:nvSpPr>
        <p:spPr>
          <a:xfrm>
            <a:off x="775003" y="2935053"/>
            <a:ext cx="21625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Works sometimes as </a:t>
            </a:r>
          </a:p>
          <a:p>
            <a:r>
              <a:rPr lang="en-GB" dirty="0">
                <a:solidFill>
                  <a:srgbClr val="FF0000"/>
                </a:solidFill>
              </a:rPr>
              <a:t>transparent image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D944A75-19D5-B50A-E092-8170B77FD172}"/>
              </a:ext>
            </a:extLst>
          </p:cNvPr>
          <p:cNvPicPr/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03676" y="2496812"/>
            <a:ext cx="730271" cy="523696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DDD345B8-A967-2A37-34B4-822C2E71A939}"/>
              </a:ext>
            </a:extLst>
          </p:cNvPr>
          <p:cNvSpPr txBox="1"/>
          <p:nvPr/>
        </p:nvSpPr>
        <p:spPr>
          <a:xfrm>
            <a:off x="775003" y="4866964"/>
            <a:ext cx="19918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Does not work as </a:t>
            </a:r>
          </a:p>
          <a:p>
            <a:r>
              <a:rPr lang="en-GB" dirty="0">
                <a:solidFill>
                  <a:srgbClr val="FF0000"/>
                </a:solidFill>
              </a:rPr>
              <a:t>transparent image</a:t>
            </a:r>
          </a:p>
          <a:p>
            <a:r>
              <a:rPr lang="en-GB" dirty="0">
                <a:solidFill>
                  <a:srgbClr val="FF0000"/>
                </a:solidFill>
              </a:rPr>
              <a:t>on Light </a:t>
            </a:r>
            <a:r>
              <a:rPr lang="en-GB" dirty="0" err="1">
                <a:solidFill>
                  <a:srgbClr val="FF0000"/>
                </a:solidFill>
              </a:rPr>
              <a:t>Backround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3" name="Picture 8" descr="Free mark with a cross cross choice vector">
            <a:extLst>
              <a:ext uri="{FF2B5EF4-FFF2-40B4-BE49-F238E27FC236}">
                <a16:creationId xmlns:a16="http://schemas.microsoft.com/office/drawing/2014/main" id="{DA7F0D00-7F00-7437-9527-E65AC86A6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911" y="5142100"/>
            <a:ext cx="891606" cy="89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C895F94-4191-3505-E0F8-F9492AFA3BE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9580" y="272041"/>
            <a:ext cx="757241" cy="53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444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Business Images - Free Download on Freepik">
            <a:extLst>
              <a:ext uri="{FF2B5EF4-FFF2-40B4-BE49-F238E27FC236}">
                <a16:creationId xmlns:a16="http://schemas.microsoft.com/office/drawing/2014/main" id="{78121F18-97E2-0BA3-61CF-655914A95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546" y="136913"/>
            <a:ext cx="3158502" cy="210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Page 2 | 80,000+ Experts Business Pictures">
            <a:extLst>
              <a:ext uri="{FF2B5EF4-FFF2-40B4-BE49-F238E27FC236}">
                <a16:creationId xmlns:a16="http://schemas.microsoft.com/office/drawing/2014/main" id="{5B525938-AE62-7738-2E49-B6D4FD77B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546" y="2358441"/>
            <a:ext cx="3158502" cy="210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roup of Businessmen and Women Looking at a Laptop and ...">
            <a:extLst>
              <a:ext uri="{FF2B5EF4-FFF2-40B4-BE49-F238E27FC236}">
                <a16:creationId xmlns:a16="http://schemas.microsoft.com/office/drawing/2014/main" id="{E8AE4498-364A-DDA6-41B1-9D24FB1C9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546" y="4658182"/>
            <a:ext cx="3158502" cy="210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Business Images - Free Download on Freepik">
            <a:extLst>
              <a:ext uri="{FF2B5EF4-FFF2-40B4-BE49-F238E27FC236}">
                <a16:creationId xmlns:a16="http://schemas.microsoft.com/office/drawing/2014/main" id="{42CE7CAD-3B24-CAD9-4863-7ED4E42FF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462" y="254172"/>
            <a:ext cx="3158502" cy="210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Page 2 | 80,000+ Experts Business Pictures">
            <a:extLst>
              <a:ext uri="{FF2B5EF4-FFF2-40B4-BE49-F238E27FC236}">
                <a16:creationId xmlns:a16="http://schemas.microsoft.com/office/drawing/2014/main" id="{13740D5E-B2BC-7685-9AD9-79F77B86C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462" y="2475700"/>
            <a:ext cx="3158502" cy="210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Group of Businessmen and Women Looking at a Laptop and ...">
            <a:extLst>
              <a:ext uri="{FF2B5EF4-FFF2-40B4-BE49-F238E27FC236}">
                <a16:creationId xmlns:a16="http://schemas.microsoft.com/office/drawing/2014/main" id="{EB67DFD1-D687-8D39-5A26-5F2F916BB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462" y="4775441"/>
            <a:ext cx="3158502" cy="210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Free tick mark ok vector">
            <a:extLst>
              <a:ext uri="{FF2B5EF4-FFF2-40B4-BE49-F238E27FC236}">
                <a16:creationId xmlns:a16="http://schemas.microsoft.com/office/drawing/2014/main" id="{B893DAF5-2461-F193-E762-7626090B3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369" y="561661"/>
            <a:ext cx="899189" cy="83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F39F8C3-F814-DF59-A56B-7D70C81E767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r="969"/>
          <a:stretch/>
        </p:blipFill>
        <p:spPr>
          <a:xfrm>
            <a:off x="7541535" y="401231"/>
            <a:ext cx="923253" cy="39718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7B64F8C-A272-37DD-D85B-A1FF1B9CBBB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grayscl/>
          </a:blip>
          <a:srcRect r="969"/>
          <a:stretch/>
        </p:blipFill>
        <p:spPr>
          <a:xfrm>
            <a:off x="3797694" y="373215"/>
            <a:ext cx="923253" cy="39718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22" name="Picture 6" descr="Free tick mark ok vector">
            <a:extLst>
              <a:ext uri="{FF2B5EF4-FFF2-40B4-BE49-F238E27FC236}">
                <a16:creationId xmlns:a16="http://schemas.microsoft.com/office/drawing/2014/main" id="{E98BCF07-0DE0-6085-66F1-EAB2A2129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453" y="706711"/>
            <a:ext cx="899189" cy="83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31437D8-DBC2-B50B-5970-4BC0894F4FF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694" y="2521848"/>
            <a:ext cx="431801" cy="4543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8D8BEFE-67D9-7BB6-440A-1318197FAC5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054" y="2587685"/>
            <a:ext cx="431801" cy="4543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3369516-AF2B-F62F-843B-F4EEE79565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694" y="4879661"/>
            <a:ext cx="431801" cy="4543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E588E74-7242-489A-7E0D-1AF22FD66D0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054" y="4945498"/>
            <a:ext cx="431801" cy="454300"/>
          </a:xfrm>
          <a:prstGeom prst="rect">
            <a:avLst/>
          </a:prstGeom>
        </p:spPr>
      </p:pic>
      <p:pic>
        <p:nvPicPr>
          <p:cNvPr id="35" name="Picture 6" descr="Free tick mark ok vector">
            <a:extLst>
              <a:ext uri="{FF2B5EF4-FFF2-40B4-BE49-F238E27FC236}">
                <a16:creationId xmlns:a16="http://schemas.microsoft.com/office/drawing/2014/main" id="{5571456E-F1F4-C2EF-A1D4-29456B3FA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369" y="2782906"/>
            <a:ext cx="899189" cy="83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Free tick mark ok vector">
            <a:extLst>
              <a:ext uri="{FF2B5EF4-FFF2-40B4-BE49-F238E27FC236}">
                <a16:creationId xmlns:a16="http://schemas.microsoft.com/office/drawing/2014/main" id="{5C546EF8-8A09-453B-2705-5F8680F55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453" y="2927956"/>
            <a:ext cx="899189" cy="83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Free tick mark ok vector">
            <a:extLst>
              <a:ext uri="{FF2B5EF4-FFF2-40B4-BE49-F238E27FC236}">
                <a16:creationId xmlns:a16="http://schemas.microsoft.com/office/drawing/2014/main" id="{AE74FEA1-13DE-CB2A-22E1-C73056A4C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941" y="5004151"/>
            <a:ext cx="899189" cy="83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Free tick mark ok vector">
            <a:extLst>
              <a:ext uri="{FF2B5EF4-FFF2-40B4-BE49-F238E27FC236}">
                <a16:creationId xmlns:a16="http://schemas.microsoft.com/office/drawing/2014/main" id="{5DA75C98-E11E-C3FB-8FD1-B1EF5F26E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025" y="5149201"/>
            <a:ext cx="899189" cy="83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6FCB21F7-CD5A-45B6-8ED5-4113321E37D5}"/>
              </a:ext>
            </a:extLst>
          </p:cNvPr>
          <p:cNvSpPr txBox="1"/>
          <p:nvPr/>
        </p:nvSpPr>
        <p:spPr>
          <a:xfrm>
            <a:off x="775003" y="1188906"/>
            <a:ext cx="1519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Works as solid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F0326A7-4A2F-EC23-41C9-07B6A84CD2D7}"/>
              </a:ext>
            </a:extLst>
          </p:cNvPr>
          <p:cNvSpPr txBox="1"/>
          <p:nvPr/>
        </p:nvSpPr>
        <p:spPr>
          <a:xfrm>
            <a:off x="775003" y="2935053"/>
            <a:ext cx="1904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Works as </a:t>
            </a:r>
          </a:p>
          <a:p>
            <a:r>
              <a:rPr lang="en-GB" dirty="0">
                <a:solidFill>
                  <a:srgbClr val="FF0000"/>
                </a:solidFill>
              </a:rPr>
              <a:t>transparent image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3FC98CD-81D8-5566-5457-3D74BA7CA637}"/>
              </a:ext>
            </a:extLst>
          </p:cNvPr>
          <p:cNvSpPr txBox="1"/>
          <p:nvPr/>
        </p:nvSpPr>
        <p:spPr>
          <a:xfrm>
            <a:off x="775003" y="4866964"/>
            <a:ext cx="19918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Works as </a:t>
            </a:r>
          </a:p>
          <a:p>
            <a:r>
              <a:rPr lang="en-GB" dirty="0">
                <a:solidFill>
                  <a:srgbClr val="FF0000"/>
                </a:solidFill>
              </a:rPr>
              <a:t>transparent image</a:t>
            </a:r>
          </a:p>
          <a:p>
            <a:r>
              <a:rPr lang="en-GB" dirty="0">
                <a:solidFill>
                  <a:srgbClr val="FF0000"/>
                </a:solidFill>
              </a:rPr>
              <a:t>on Light </a:t>
            </a:r>
            <a:r>
              <a:rPr lang="en-GB" dirty="0" err="1">
                <a:solidFill>
                  <a:srgbClr val="FF0000"/>
                </a:solidFill>
              </a:rPr>
              <a:t>Backround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237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4594</TotalTime>
  <Words>123</Words>
  <Application>Microsoft Macintosh PowerPoint</Application>
  <PresentationFormat>Widescreen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Dubai</vt:lpstr>
      <vt:lpstr>Microsoft Yi Baiti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Osprey Partnership</dc:creator>
  <cp:lastModifiedBy>Robert Keay</cp:lastModifiedBy>
  <cp:revision>33</cp:revision>
  <dcterms:created xsi:type="dcterms:W3CDTF">2023-11-21T14:58:34Z</dcterms:created>
  <dcterms:modified xsi:type="dcterms:W3CDTF">2024-03-18T10:17:18Z</dcterms:modified>
</cp:coreProperties>
</file>