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9"/>
  </p:notesMasterIdLst>
  <p:sldIdLst>
    <p:sldId id="897" r:id="rId2"/>
    <p:sldId id="899" r:id="rId3"/>
    <p:sldId id="900" r:id="rId4"/>
    <p:sldId id="898" r:id="rId5"/>
    <p:sldId id="894" r:id="rId6"/>
    <p:sldId id="895" r:id="rId7"/>
    <p:sldId id="896" r:id="rId8"/>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BAFA58-E536-4BBD-8E6C-1A9F5A8F8DF9}" v="57" dt="2024-03-14T08:32:02.7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56455" autoAdjust="0"/>
  </p:normalViewPr>
  <p:slideViewPr>
    <p:cSldViewPr snapToGrid="0">
      <p:cViewPr varScale="1">
        <p:scale>
          <a:sx n="74" d="100"/>
          <a:sy n="74" d="100"/>
        </p:scale>
        <p:origin x="28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宮田　泰盛" userId="7612b586-2789-4a11-99ab-8d6737c3f55f" providerId="ADAL" clId="{3327A8E3-639F-49AE-9D0B-6591331CFB79}"/>
    <pc:docChg chg="modSld">
      <pc:chgData name="宮田　泰盛" userId="7612b586-2789-4a11-99ab-8d6737c3f55f" providerId="ADAL" clId="{3327A8E3-639F-49AE-9D0B-6591331CFB79}" dt="2024-03-08T00:57:02.726" v="279" actId="20577"/>
      <pc:docMkLst>
        <pc:docMk/>
      </pc:docMkLst>
      <pc:sldChg chg="modNotesTx">
        <pc:chgData name="宮田　泰盛" userId="7612b586-2789-4a11-99ab-8d6737c3f55f" providerId="ADAL" clId="{3327A8E3-639F-49AE-9D0B-6591331CFB79}" dt="2024-03-08T00:53:59.718" v="171" actId="20577"/>
        <pc:sldMkLst>
          <pc:docMk/>
          <pc:sldMk cId="4220579891" sldId="893"/>
        </pc:sldMkLst>
      </pc:sldChg>
      <pc:sldChg chg="modSp mod modNotesTx">
        <pc:chgData name="宮田　泰盛" userId="7612b586-2789-4a11-99ab-8d6737c3f55f" providerId="ADAL" clId="{3327A8E3-639F-49AE-9D0B-6591331CFB79}" dt="2024-03-08T00:57:02.726" v="279" actId="20577"/>
        <pc:sldMkLst>
          <pc:docMk/>
          <pc:sldMk cId="602645594" sldId="896"/>
        </pc:sldMkLst>
        <pc:spChg chg="mod">
          <ac:chgData name="宮田　泰盛" userId="7612b586-2789-4a11-99ab-8d6737c3f55f" providerId="ADAL" clId="{3327A8E3-639F-49AE-9D0B-6591331CFB79}" dt="2024-03-08T00:50:02.264" v="64" actId="14100"/>
          <ac:spMkLst>
            <pc:docMk/>
            <pc:sldMk cId="602645594" sldId="896"/>
            <ac:spMk id="10" creationId="{2A6DB70D-B88F-F25A-A290-8876D7578E92}"/>
          </ac:spMkLst>
        </pc:spChg>
      </pc:sldChg>
    </pc:docChg>
  </pc:docChgLst>
  <pc:docChgLst>
    <pc:chgData name="野村　昭宏" userId="S::ak_nomura@zenrin-datacom.net::4869ce8c-8ab4-4bb0-beb0-28fc873cf00c" providerId="AD" clId="Web-{63C93FE3-66F3-4962-B474-466E35C14398}"/>
    <pc:docChg chg="addSld delSld modSld">
      <pc:chgData name="野村　昭宏" userId="S::ak_nomura@zenrin-datacom.net::4869ce8c-8ab4-4bb0-beb0-28fc873cf00c" providerId="AD" clId="Web-{63C93FE3-66F3-4962-B474-466E35C14398}" dt="2024-03-08T01:58:45.339" v="13"/>
      <pc:docMkLst>
        <pc:docMk/>
      </pc:docMkLst>
      <pc:sldChg chg="addSp delSp modSp">
        <pc:chgData name="野村　昭宏" userId="S::ak_nomura@zenrin-datacom.net::4869ce8c-8ab4-4bb0-beb0-28fc873cf00c" providerId="AD" clId="Web-{63C93FE3-66F3-4962-B474-466E35C14398}" dt="2024-03-08T01:58:43.152" v="12"/>
        <pc:sldMkLst>
          <pc:docMk/>
          <pc:sldMk cId="602645594" sldId="896"/>
        </pc:sldMkLst>
        <pc:picChg chg="add del mod">
          <ac:chgData name="野村　昭宏" userId="S::ak_nomura@zenrin-datacom.net::4869ce8c-8ab4-4bb0-beb0-28fc873cf00c" providerId="AD" clId="Web-{63C93FE3-66F3-4962-B474-466E35C14398}" dt="2024-03-08T01:58:43.152" v="12"/>
          <ac:picMkLst>
            <pc:docMk/>
            <pc:sldMk cId="602645594" sldId="896"/>
            <ac:picMk id="7" creationId="{5A20531E-A3B2-DC81-1961-BBD648934E16}"/>
          </ac:picMkLst>
        </pc:picChg>
      </pc:sldChg>
      <pc:sldChg chg="addSp delSp modSp new add del">
        <pc:chgData name="野村　昭宏" userId="S::ak_nomura@zenrin-datacom.net::4869ce8c-8ab4-4bb0-beb0-28fc873cf00c" providerId="AD" clId="Web-{63C93FE3-66F3-4962-B474-466E35C14398}" dt="2024-03-08T01:58:45.339" v="13"/>
        <pc:sldMkLst>
          <pc:docMk/>
          <pc:sldMk cId="1078440691" sldId="897"/>
        </pc:sldMkLst>
        <pc:picChg chg="add del mod">
          <ac:chgData name="野村　昭宏" userId="S::ak_nomura@zenrin-datacom.net::4869ce8c-8ab4-4bb0-beb0-28fc873cf00c" providerId="AD" clId="Web-{63C93FE3-66F3-4962-B474-466E35C14398}" dt="2024-03-08T01:58:23.980" v="4"/>
          <ac:picMkLst>
            <pc:docMk/>
            <pc:sldMk cId="1078440691" sldId="897"/>
            <ac:picMk id="4" creationId="{39E578DA-A631-A47F-CEA8-67EDE0BE4CE3}"/>
          </ac:picMkLst>
        </pc:picChg>
        <pc:picChg chg="add mod">
          <ac:chgData name="野村　昭宏" userId="S::ak_nomura@zenrin-datacom.net::4869ce8c-8ab4-4bb0-beb0-28fc873cf00c" providerId="AD" clId="Web-{63C93FE3-66F3-4962-B474-466E35C14398}" dt="2024-03-08T01:58:45.339" v="13"/>
          <ac:picMkLst>
            <pc:docMk/>
            <pc:sldMk cId="1078440691" sldId="897"/>
            <ac:picMk id="5" creationId="{DC3ADEAE-E227-E2AC-96BF-CF3E22904746}"/>
          </ac:picMkLst>
        </pc:picChg>
      </pc:sldChg>
    </pc:docChg>
  </pc:docChgLst>
  <pc:docChgLst>
    <pc:chgData name="金城　陽平" userId="S::y_kinjo@zenrin-datacom.net::5fd18109-bb89-4822-959d-3a761c9a2145" providerId="AD" clId="Web-{8AC89159-C4C5-2555-6907-3D35E32E5B60}"/>
    <pc:docChg chg="modSld">
      <pc:chgData name="金城　陽平" userId="S::y_kinjo@zenrin-datacom.net::5fd18109-bb89-4822-959d-3a761c9a2145" providerId="AD" clId="Web-{8AC89159-C4C5-2555-6907-3D35E32E5B60}" dt="2024-03-08T00:08:01.834" v="1" actId="1076"/>
      <pc:docMkLst>
        <pc:docMk/>
      </pc:docMkLst>
      <pc:sldChg chg="modSp">
        <pc:chgData name="金城　陽平" userId="S::y_kinjo@zenrin-datacom.net::5fd18109-bb89-4822-959d-3a761c9a2145" providerId="AD" clId="Web-{8AC89159-C4C5-2555-6907-3D35E32E5B60}" dt="2024-03-08T00:08:01.834" v="1" actId="1076"/>
        <pc:sldMkLst>
          <pc:docMk/>
          <pc:sldMk cId="2260619852" sldId="895"/>
        </pc:sldMkLst>
        <pc:picChg chg="mod">
          <ac:chgData name="金城　陽平" userId="S::y_kinjo@zenrin-datacom.net::5fd18109-bb89-4822-959d-3a761c9a2145" providerId="AD" clId="Web-{8AC89159-C4C5-2555-6907-3D35E32E5B60}" dt="2024-03-08T00:08:01.834" v="1" actId="1076"/>
          <ac:picMkLst>
            <pc:docMk/>
            <pc:sldMk cId="2260619852" sldId="895"/>
            <ac:picMk id="10" creationId="{A406ADAE-6CDF-33A2-6A2E-292716E035F7}"/>
          </ac:picMkLst>
        </pc:picChg>
      </pc:sldChg>
    </pc:docChg>
  </pc:docChgLst>
  <pc:docChgLst>
    <pc:chgData name="野村　昭宏" userId="4869ce8c-8ab4-4bb0-beb0-28fc873cf00c" providerId="ADAL" clId="{40084049-65C6-764C-AF93-576F2D7C128D}"/>
    <pc:docChg chg="undo custSel modSld">
      <pc:chgData name="野村　昭宏" userId="4869ce8c-8ab4-4bb0-beb0-28fc873cf00c" providerId="ADAL" clId="{40084049-65C6-764C-AF93-576F2D7C128D}" dt="2024-03-08T02:05:01.165" v="375" actId="14100"/>
      <pc:docMkLst>
        <pc:docMk/>
      </pc:docMkLst>
      <pc:sldChg chg="addSp delSp modSp mod">
        <pc:chgData name="野村　昭宏" userId="4869ce8c-8ab4-4bb0-beb0-28fc873cf00c" providerId="ADAL" clId="{40084049-65C6-764C-AF93-576F2D7C128D}" dt="2024-03-08T02:05:01.165" v="375" actId="14100"/>
        <pc:sldMkLst>
          <pc:docMk/>
          <pc:sldMk cId="1078440691" sldId="897"/>
        </pc:sldMkLst>
        <pc:spChg chg="add mod">
          <ac:chgData name="野村　昭宏" userId="4869ce8c-8ab4-4bb0-beb0-28fc873cf00c" providerId="ADAL" clId="{40084049-65C6-764C-AF93-576F2D7C128D}" dt="2024-03-08T02:00:37.863" v="106" actId="1076"/>
          <ac:spMkLst>
            <pc:docMk/>
            <pc:sldMk cId="1078440691" sldId="897"/>
            <ac:spMk id="4" creationId="{466F2505-9587-C37A-A158-A66F508B1759}"/>
          </ac:spMkLst>
        </pc:spChg>
        <pc:spChg chg="add del mod">
          <ac:chgData name="野村　昭宏" userId="4869ce8c-8ab4-4bb0-beb0-28fc873cf00c" providerId="ADAL" clId="{40084049-65C6-764C-AF93-576F2D7C128D}" dt="2024-03-08T02:00:44.585" v="109" actId="478"/>
          <ac:spMkLst>
            <pc:docMk/>
            <pc:sldMk cId="1078440691" sldId="897"/>
            <ac:spMk id="6" creationId="{2CA3BAD0-5426-B25A-2825-A3979AC39408}"/>
          </ac:spMkLst>
        </pc:spChg>
        <pc:spChg chg="add mod">
          <ac:chgData name="野村　昭宏" userId="4869ce8c-8ab4-4bb0-beb0-28fc873cf00c" providerId="ADAL" clId="{40084049-65C6-764C-AF93-576F2D7C128D}" dt="2024-03-08T02:05:01.165" v="375" actId="14100"/>
          <ac:spMkLst>
            <pc:docMk/>
            <pc:sldMk cId="1078440691" sldId="897"/>
            <ac:spMk id="7" creationId="{DF78406C-5073-3C1B-6047-BBBDF770AEA4}"/>
          </ac:spMkLst>
        </pc:spChg>
        <pc:spChg chg="add mod">
          <ac:chgData name="野村　昭宏" userId="4869ce8c-8ab4-4bb0-beb0-28fc873cf00c" providerId="ADAL" clId="{40084049-65C6-764C-AF93-576F2D7C128D}" dt="2024-03-08T02:04:27.137" v="324" actId="20577"/>
          <ac:spMkLst>
            <pc:docMk/>
            <pc:sldMk cId="1078440691" sldId="897"/>
            <ac:spMk id="8" creationId="{4B101844-82D2-4525-850E-7866BC0C7625}"/>
          </ac:spMkLst>
        </pc:spChg>
        <pc:picChg chg="mod">
          <ac:chgData name="野村　昭宏" userId="4869ce8c-8ab4-4bb0-beb0-28fc873cf00c" providerId="ADAL" clId="{40084049-65C6-764C-AF93-576F2D7C128D}" dt="2024-03-08T01:59:43.277" v="0" actId="208"/>
          <ac:picMkLst>
            <pc:docMk/>
            <pc:sldMk cId="1078440691" sldId="897"/>
            <ac:picMk id="5" creationId="{DC3ADEAE-E227-E2AC-96BF-CF3E22904746}"/>
          </ac:picMkLst>
        </pc:picChg>
      </pc:sldChg>
    </pc:docChg>
  </pc:docChgLst>
  <pc:docChgLst>
    <pc:chgData name="野村　昭宏" userId="S::ak_nomura@zenrin-datacom.net::4869ce8c-8ab4-4bb0-beb0-28fc873cf00c" providerId="AD" clId="Web-{56F351A6-2384-4FA2-BE7B-9AFBC4F94D57}"/>
    <pc:docChg chg="modSld">
      <pc:chgData name="野村　昭宏" userId="S::ak_nomura@zenrin-datacom.net::4869ce8c-8ab4-4bb0-beb0-28fc873cf00c" providerId="AD" clId="Web-{56F351A6-2384-4FA2-BE7B-9AFBC4F94D57}" dt="2024-03-07T23:53:58.937" v="28"/>
      <pc:docMkLst>
        <pc:docMk/>
      </pc:docMkLst>
      <pc:sldChg chg="addSp modSp">
        <pc:chgData name="野村　昭宏" userId="S::ak_nomura@zenrin-datacom.net::4869ce8c-8ab4-4bb0-beb0-28fc873cf00c" providerId="AD" clId="Web-{56F351A6-2384-4FA2-BE7B-9AFBC4F94D57}" dt="2024-03-07T23:53:58.937" v="28"/>
        <pc:sldMkLst>
          <pc:docMk/>
          <pc:sldMk cId="2260619852" sldId="895"/>
        </pc:sldMkLst>
        <pc:spChg chg="add mod">
          <ac:chgData name="野村　昭宏" userId="S::ak_nomura@zenrin-datacom.net::4869ce8c-8ab4-4bb0-beb0-28fc873cf00c" providerId="AD" clId="Web-{56F351A6-2384-4FA2-BE7B-9AFBC4F94D57}" dt="2024-03-07T23:53:58.937" v="28"/>
          <ac:spMkLst>
            <pc:docMk/>
            <pc:sldMk cId="2260619852" sldId="895"/>
            <ac:spMk id="4" creationId="{2B30B7FA-EEEC-7DF9-0CBD-A947E5F46BCB}"/>
          </ac:spMkLst>
        </pc:spChg>
      </pc:sldChg>
      <pc:sldChg chg="addSp modSp">
        <pc:chgData name="野村　昭宏" userId="S::ak_nomura@zenrin-datacom.net::4869ce8c-8ab4-4bb0-beb0-28fc873cf00c" providerId="AD" clId="Web-{56F351A6-2384-4FA2-BE7B-9AFBC4F94D57}" dt="2024-03-07T23:53:29.936" v="16"/>
        <pc:sldMkLst>
          <pc:docMk/>
          <pc:sldMk cId="602645594" sldId="896"/>
        </pc:sldMkLst>
        <pc:spChg chg="add mod">
          <ac:chgData name="野村　昭宏" userId="S::ak_nomura@zenrin-datacom.net::4869ce8c-8ab4-4bb0-beb0-28fc873cf00c" providerId="AD" clId="Web-{56F351A6-2384-4FA2-BE7B-9AFBC4F94D57}" dt="2024-03-07T23:53:29.936" v="16"/>
          <ac:spMkLst>
            <pc:docMk/>
            <pc:sldMk cId="602645594" sldId="896"/>
            <ac:spMk id="10" creationId="{2A6DB70D-B88F-F25A-A290-8876D7578E92}"/>
          </ac:spMkLst>
        </pc:spChg>
      </pc:sldChg>
    </pc:docChg>
  </pc:docChgLst>
  <pc:docChgLst>
    <pc:chgData name="野村　昭宏" userId="S::ak_nomura@zenrin-datacom.net::4869ce8c-8ab4-4bb0-beb0-28fc873cf00c" providerId="AD" clId="Web-{1612B892-6F44-42CD-AAAE-DF3693060BEF}"/>
    <pc:docChg chg="modSld">
      <pc:chgData name="野村　昭宏" userId="S::ak_nomura@zenrin-datacom.net::4869ce8c-8ab4-4bb0-beb0-28fc873cf00c" providerId="AD" clId="Web-{1612B892-6F44-42CD-AAAE-DF3693060BEF}" dt="2024-03-07T11:40:17.379" v="25" actId="1076"/>
      <pc:docMkLst>
        <pc:docMk/>
      </pc:docMkLst>
      <pc:sldChg chg="addSp delSp modSp">
        <pc:chgData name="野村　昭宏" userId="S::ak_nomura@zenrin-datacom.net::4869ce8c-8ab4-4bb0-beb0-28fc873cf00c" providerId="AD" clId="Web-{1612B892-6F44-42CD-AAAE-DF3693060BEF}" dt="2024-03-07T11:40:17.379" v="25" actId="1076"/>
        <pc:sldMkLst>
          <pc:docMk/>
          <pc:sldMk cId="602645594" sldId="896"/>
        </pc:sldMkLst>
        <pc:spChg chg="add mod">
          <ac:chgData name="野村　昭宏" userId="S::ak_nomura@zenrin-datacom.net::4869ce8c-8ab4-4bb0-beb0-28fc873cf00c" providerId="AD" clId="Web-{1612B892-6F44-42CD-AAAE-DF3693060BEF}" dt="2024-03-07T11:40:17.379" v="25" actId="1076"/>
          <ac:spMkLst>
            <pc:docMk/>
            <pc:sldMk cId="602645594" sldId="896"/>
            <ac:spMk id="9" creationId="{9CA9E0F1-9D13-A041-E6FD-292F6613C7E8}"/>
          </ac:spMkLst>
        </pc:spChg>
        <pc:picChg chg="add del mod">
          <ac:chgData name="野村　昭宏" userId="S::ak_nomura@zenrin-datacom.net::4869ce8c-8ab4-4bb0-beb0-28fc873cf00c" providerId="AD" clId="Web-{1612B892-6F44-42CD-AAAE-DF3693060BEF}" dt="2024-03-07T11:39:20.971" v="1"/>
          <ac:picMkLst>
            <pc:docMk/>
            <pc:sldMk cId="602645594" sldId="896"/>
            <ac:picMk id="7" creationId="{35D92796-05E4-D797-9824-AED67F23F7C7}"/>
          </ac:picMkLst>
        </pc:picChg>
      </pc:sldChg>
    </pc:docChg>
  </pc:docChgLst>
  <pc:docChgLst>
    <pc:chgData name="宮田　泰盛" userId="7612b586-2789-4a11-99ab-8d6737c3f55f" providerId="ADAL" clId="{03BAFA58-E536-4BBD-8E6C-1A9F5A8F8DF9}"/>
    <pc:docChg chg="undo redo custSel addSld modSld">
      <pc:chgData name="宮田　泰盛" userId="7612b586-2789-4a11-99ab-8d6737c3f55f" providerId="ADAL" clId="{03BAFA58-E536-4BBD-8E6C-1A9F5A8F8DF9}" dt="2024-03-15T02:40:15.619" v="325" actId="20577"/>
      <pc:docMkLst>
        <pc:docMk/>
      </pc:docMkLst>
      <pc:sldChg chg="addSp modSp mod">
        <pc:chgData name="宮田　泰盛" userId="7612b586-2789-4a11-99ab-8d6737c3f55f" providerId="ADAL" clId="{03BAFA58-E536-4BBD-8E6C-1A9F5A8F8DF9}" dt="2024-03-15T02:39:48.322" v="296" actId="20577"/>
        <pc:sldMkLst>
          <pc:docMk/>
          <pc:sldMk cId="2364251937" sldId="894"/>
        </pc:sldMkLst>
        <pc:spChg chg="mod">
          <ac:chgData name="宮田　泰盛" userId="7612b586-2789-4a11-99ab-8d6737c3f55f" providerId="ADAL" clId="{03BAFA58-E536-4BBD-8E6C-1A9F5A8F8DF9}" dt="2024-03-15T02:39:48.322" v="296" actId="20577"/>
          <ac:spMkLst>
            <pc:docMk/>
            <pc:sldMk cId="2364251937" sldId="894"/>
            <ac:spMk id="2" creationId="{239079AA-3DA2-EC47-A148-316AC464BB7C}"/>
          </ac:spMkLst>
        </pc:spChg>
        <pc:spChg chg="mod">
          <ac:chgData name="宮田　泰盛" userId="7612b586-2789-4a11-99ab-8d6737c3f55f" providerId="ADAL" clId="{03BAFA58-E536-4BBD-8E6C-1A9F5A8F8DF9}" dt="2024-03-14T08:24:57.289" v="88" actId="20577"/>
          <ac:spMkLst>
            <pc:docMk/>
            <pc:sldMk cId="2364251937" sldId="894"/>
            <ac:spMk id="7" creationId="{F6FC534F-5945-CDD4-DD7B-3815D8B1CA77}"/>
          </ac:spMkLst>
        </pc:spChg>
        <pc:picChg chg="add mod">
          <ac:chgData name="宮田　泰盛" userId="7612b586-2789-4a11-99ab-8d6737c3f55f" providerId="ADAL" clId="{03BAFA58-E536-4BBD-8E6C-1A9F5A8F8DF9}" dt="2024-03-14T08:18:09.349" v="32" actId="1037"/>
          <ac:picMkLst>
            <pc:docMk/>
            <pc:sldMk cId="2364251937" sldId="894"/>
            <ac:picMk id="8" creationId="{DF18C191-27C0-27BE-3DF7-5D492E47B798}"/>
          </ac:picMkLst>
        </pc:picChg>
      </pc:sldChg>
      <pc:sldChg chg="addSp modSp mod">
        <pc:chgData name="宮田　泰盛" userId="7612b586-2789-4a11-99ab-8d6737c3f55f" providerId="ADAL" clId="{03BAFA58-E536-4BBD-8E6C-1A9F5A8F8DF9}" dt="2024-03-15T02:40:10.030" v="316" actId="20577"/>
        <pc:sldMkLst>
          <pc:docMk/>
          <pc:sldMk cId="2260619852" sldId="895"/>
        </pc:sldMkLst>
        <pc:spChg chg="mod">
          <ac:chgData name="宮田　泰盛" userId="7612b586-2789-4a11-99ab-8d6737c3f55f" providerId="ADAL" clId="{03BAFA58-E536-4BBD-8E6C-1A9F5A8F8DF9}" dt="2024-03-15T02:40:10.030" v="316" actId="20577"/>
          <ac:spMkLst>
            <pc:docMk/>
            <pc:sldMk cId="2260619852" sldId="895"/>
            <ac:spMk id="2" creationId="{383C315E-04B5-19B8-3856-DDCA26901CDB}"/>
          </ac:spMkLst>
        </pc:spChg>
        <pc:spChg chg="mod">
          <ac:chgData name="宮田　泰盛" userId="7612b586-2789-4a11-99ab-8d6737c3f55f" providerId="ADAL" clId="{03BAFA58-E536-4BBD-8E6C-1A9F5A8F8DF9}" dt="2024-03-15T02:03:23.034" v="136" actId="14100"/>
          <ac:spMkLst>
            <pc:docMk/>
            <pc:sldMk cId="2260619852" sldId="895"/>
            <ac:spMk id="5" creationId="{F5707C5C-E627-E33A-A68E-91413797E742}"/>
          </ac:spMkLst>
        </pc:spChg>
        <pc:picChg chg="add mod">
          <ac:chgData name="宮田　泰盛" userId="7612b586-2789-4a11-99ab-8d6737c3f55f" providerId="ADAL" clId="{03BAFA58-E536-4BBD-8E6C-1A9F5A8F8DF9}" dt="2024-03-14T08:18:13.743" v="43" actId="1037"/>
          <ac:picMkLst>
            <pc:docMk/>
            <pc:sldMk cId="2260619852" sldId="895"/>
            <ac:picMk id="7" creationId="{63A339AD-A670-096E-0D69-A3CEC469B9F6}"/>
          </ac:picMkLst>
        </pc:picChg>
      </pc:sldChg>
      <pc:sldChg chg="addSp modSp mod">
        <pc:chgData name="宮田　泰盛" userId="7612b586-2789-4a11-99ab-8d6737c3f55f" providerId="ADAL" clId="{03BAFA58-E536-4BBD-8E6C-1A9F5A8F8DF9}" dt="2024-03-15T02:40:15.619" v="325" actId="20577"/>
        <pc:sldMkLst>
          <pc:docMk/>
          <pc:sldMk cId="602645594" sldId="896"/>
        </pc:sldMkLst>
        <pc:spChg chg="mod">
          <ac:chgData name="宮田　泰盛" userId="7612b586-2789-4a11-99ab-8d6737c3f55f" providerId="ADAL" clId="{03BAFA58-E536-4BBD-8E6C-1A9F5A8F8DF9}" dt="2024-03-15T02:40:15.619" v="325" actId="20577"/>
          <ac:spMkLst>
            <pc:docMk/>
            <pc:sldMk cId="602645594" sldId="896"/>
            <ac:spMk id="2" creationId="{749079F5-A79D-8E2D-54F5-DF2F103B0E50}"/>
          </ac:spMkLst>
        </pc:spChg>
        <pc:picChg chg="add mod">
          <ac:chgData name="宮田　泰盛" userId="7612b586-2789-4a11-99ab-8d6737c3f55f" providerId="ADAL" clId="{03BAFA58-E536-4BBD-8E6C-1A9F5A8F8DF9}" dt="2024-03-14T08:18:18.157" v="48" actId="1037"/>
          <ac:picMkLst>
            <pc:docMk/>
            <pc:sldMk cId="602645594" sldId="896"/>
            <ac:picMk id="6" creationId="{D7AEA4D7-E634-455B-07FC-711BD1378D42}"/>
          </ac:picMkLst>
        </pc:picChg>
      </pc:sldChg>
      <pc:sldChg chg="addSp delSp modSp mod">
        <pc:chgData name="宮田　泰盛" userId="7612b586-2789-4a11-99ab-8d6737c3f55f" providerId="ADAL" clId="{03BAFA58-E536-4BBD-8E6C-1A9F5A8F8DF9}" dt="2024-03-14T08:32:42.273" v="131" actId="20577"/>
        <pc:sldMkLst>
          <pc:docMk/>
          <pc:sldMk cId="1078440691" sldId="897"/>
        </pc:sldMkLst>
        <pc:spChg chg="mod">
          <ac:chgData name="宮田　泰盛" userId="7612b586-2789-4a11-99ab-8d6737c3f55f" providerId="ADAL" clId="{03BAFA58-E536-4BBD-8E6C-1A9F5A8F8DF9}" dt="2024-03-14T08:32:42.273" v="131" actId="20577"/>
          <ac:spMkLst>
            <pc:docMk/>
            <pc:sldMk cId="1078440691" sldId="897"/>
            <ac:spMk id="2" creationId="{8436839E-1226-6899-9EFA-128FE6FC27E8}"/>
          </ac:spMkLst>
        </pc:spChg>
        <pc:spChg chg="del">
          <ac:chgData name="宮田　泰盛" userId="7612b586-2789-4a11-99ab-8d6737c3f55f" providerId="ADAL" clId="{03BAFA58-E536-4BBD-8E6C-1A9F5A8F8DF9}" dt="2024-03-14T08:27:23.345" v="92" actId="478"/>
          <ac:spMkLst>
            <pc:docMk/>
            <pc:sldMk cId="1078440691" sldId="897"/>
            <ac:spMk id="4" creationId="{466F2505-9587-C37A-A158-A66F508B1759}"/>
          </ac:spMkLst>
        </pc:spChg>
        <pc:spChg chg="del">
          <ac:chgData name="宮田　泰盛" userId="7612b586-2789-4a11-99ab-8d6737c3f55f" providerId="ADAL" clId="{03BAFA58-E536-4BBD-8E6C-1A9F5A8F8DF9}" dt="2024-03-14T08:27:23.345" v="92" actId="478"/>
          <ac:spMkLst>
            <pc:docMk/>
            <pc:sldMk cId="1078440691" sldId="897"/>
            <ac:spMk id="6" creationId="{BEB2C062-D52F-C8CD-C827-29CC47CFE9B0}"/>
          </ac:spMkLst>
        </pc:spChg>
        <pc:spChg chg="del">
          <ac:chgData name="宮田　泰盛" userId="7612b586-2789-4a11-99ab-8d6737c3f55f" providerId="ADAL" clId="{03BAFA58-E536-4BBD-8E6C-1A9F5A8F8DF9}" dt="2024-03-14T08:27:20.195" v="91" actId="478"/>
          <ac:spMkLst>
            <pc:docMk/>
            <pc:sldMk cId="1078440691" sldId="897"/>
            <ac:spMk id="7" creationId="{6257535F-1D44-E414-B0EB-5C84667299CE}"/>
          </ac:spMkLst>
        </pc:spChg>
        <pc:spChg chg="del">
          <ac:chgData name="宮田　泰盛" userId="7612b586-2789-4a11-99ab-8d6737c3f55f" providerId="ADAL" clId="{03BAFA58-E536-4BBD-8E6C-1A9F5A8F8DF9}" dt="2024-03-14T08:27:16.308" v="90" actId="478"/>
          <ac:spMkLst>
            <pc:docMk/>
            <pc:sldMk cId="1078440691" sldId="897"/>
            <ac:spMk id="8" creationId="{4B101844-82D2-4525-850E-7866BC0C7625}"/>
          </ac:spMkLst>
        </pc:spChg>
        <pc:spChg chg="add del mod">
          <ac:chgData name="宮田　泰盛" userId="7612b586-2789-4a11-99ab-8d6737c3f55f" providerId="ADAL" clId="{03BAFA58-E536-4BBD-8E6C-1A9F5A8F8DF9}" dt="2024-03-14T08:27:20.195" v="91" actId="478"/>
          <ac:spMkLst>
            <pc:docMk/>
            <pc:sldMk cId="1078440691" sldId="897"/>
            <ac:spMk id="9" creationId="{5524E146-35B4-232E-82A0-27915160A50F}"/>
          </ac:spMkLst>
        </pc:spChg>
        <pc:spChg chg="add del mod">
          <ac:chgData name="宮田　泰盛" userId="7612b586-2789-4a11-99ab-8d6737c3f55f" providerId="ADAL" clId="{03BAFA58-E536-4BBD-8E6C-1A9F5A8F8DF9}" dt="2024-03-14T08:32:26.163" v="119" actId="403"/>
          <ac:spMkLst>
            <pc:docMk/>
            <pc:sldMk cId="1078440691" sldId="897"/>
            <ac:spMk id="10" creationId="{94181996-F459-F5FF-6680-EBB9AB421E3F}"/>
          </ac:spMkLst>
        </pc:spChg>
        <pc:spChg chg="add">
          <ac:chgData name="宮田　泰盛" userId="7612b586-2789-4a11-99ab-8d6737c3f55f" providerId="ADAL" clId="{03BAFA58-E536-4BBD-8E6C-1A9F5A8F8DF9}" dt="2024-03-14T08:31:40.979" v="99"/>
          <ac:spMkLst>
            <pc:docMk/>
            <pc:sldMk cId="1078440691" sldId="897"/>
            <ac:spMk id="11" creationId="{CB330ACB-D208-C9A7-D8FA-40A3DAF68274}"/>
          </ac:spMkLst>
        </pc:spChg>
        <pc:spChg chg="del">
          <ac:chgData name="宮田　泰盛" userId="7612b586-2789-4a11-99ab-8d6737c3f55f" providerId="ADAL" clId="{03BAFA58-E536-4BBD-8E6C-1A9F5A8F8DF9}" dt="2024-03-14T08:27:20.195" v="91" actId="478"/>
          <ac:spMkLst>
            <pc:docMk/>
            <pc:sldMk cId="1078440691" sldId="897"/>
            <ac:spMk id="13" creationId="{FCC261F4-E7BD-1F96-EDE9-29B1C8D95965}"/>
          </ac:spMkLst>
        </pc:spChg>
        <pc:spChg chg="del">
          <ac:chgData name="宮田　泰盛" userId="7612b586-2789-4a11-99ab-8d6737c3f55f" providerId="ADAL" clId="{03BAFA58-E536-4BBD-8E6C-1A9F5A8F8DF9}" dt="2024-03-14T08:27:20.195" v="91" actId="478"/>
          <ac:spMkLst>
            <pc:docMk/>
            <pc:sldMk cId="1078440691" sldId="897"/>
            <ac:spMk id="14" creationId="{F8E67C75-F294-649E-47F4-E0C62BA26D83}"/>
          </ac:spMkLst>
        </pc:spChg>
        <pc:spChg chg="add">
          <ac:chgData name="宮田　泰盛" userId="7612b586-2789-4a11-99ab-8d6737c3f55f" providerId="ADAL" clId="{03BAFA58-E536-4BBD-8E6C-1A9F5A8F8DF9}" dt="2024-03-14T08:31:40.979" v="99"/>
          <ac:spMkLst>
            <pc:docMk/>
            <pc:sldMk cId="1078440691" sldId="897"/>
            <ac:spMk id="15" creationId="{5ABCE7F8-E7B7-1B24-E0A0-278A05A2BFB4}"/>
          </ac:spMkLst>
        </pc:spChg>
        <pc:spChg chg="add del">
          <ac:chgData name="宮田　泰盛" userId="7612b586-2789-4a11-99ab-8d6737c3f55f" providerId="ADAL" clId="{03BAFA58-E536-4BBD-8E6C-1A9F5A8F8DF9}" dt="2024-03-14T08:31:50.012" v="105" actId="21"/>
          <ac:spMkLst>
            <pc:docMk/>
            <pc:sldMk cId="1078440691" sldId="897"/>
            <ac:spMk id="16" creationId="{14DD1349-855C-B47F-B1D9-FCEEE9B97234}"/>
          </ac:spMkLst>
        </pc:spChg>
        <pc:spChg chg="del">
          <ac:chgData name="宮田　泰盛" userId="7612b586-2789-4a11-99ab-8d6737c3f55f" providerId="ADAL" clId="{03BAFA58-E536-4BBD-8E6C-1A9F5A8F8DF9}" dt="2024-03-14T08:27:23.345" v="92" actId="478"/>
          <ac:spMkLst>
            <pc:docMk/>
            <pc:sldMk cId="1078440691" sldId="897"/>
            <ac:spMk id="17" creationId="{9EF7E642-5C01-A72A-1947-827ABEC95478}"/>
          </ac:spMkLst>
        </pc:spChg>
        <pc:spChg chg="add del">
          <ac:chgData name="宮田　泰盛" userId="7612b586-2789-4a11-99ab-8d6737c3f55f" providerId="ADAL" clId="{03BAFA58-E536-4BBD-8E6C-1A9F5A8F8DF9}" dt="2024-03-14T08:31:50.012" v="105" actId="21"/>
          <ac:spMkLst>
            <pc:docMk/>
            <pc:sldMk cId="1078440691" sldId="897"/>
            <ac:spMk id="18" creationId="{24EEE37D-FCD5-3196-6418-48F7191523AD}"/>
          </ac:spMkLst>
        </pc:spChg>
        <pc:spChg chg="add del">
          <ac:chgData name="宮田　泰盛" userId="7612b586-2789-4a11-99ab-8d6737c3f55f" providerId="ADAL" clId="{03BAFA58-E536-4BBD-8E6C-1A9F5A8F8DF9}" dt="2024-03-14T08:32:02.474" v="108" actId="478"/>
          <ac:spMkLst>
            <pc:docMk/>
            <pc:sldMk cId="1078440691" sldId="897"/>
            <ac:spMk id="19" creationId="{BDB7F185-AAA6-1FC5-638D-1C4036537350}"/>
          </ac:spMkLst>
        </pc:spChg>
        <pc:spChg chg="add">
          <ac:chgData name="宮田　泰盛" userId="7612b586-2789-4a11-99ab-8d6737c3f55f" providerId="ADAL" clId="{03BAFA58-E536-4BBD-8E6C-1A9F5A8F8DF9}" dt="2024-03-14T08:31:55.609" v="106"/>
          <ac:spMkLst>
            <pc:docMk/>
            <pc:sldMk cId="1078440691" sldId="897"/>
            <ac:spMk id="20" creationId="{611A6EC8-5A82-47C0-505E-F1F8C150CD45}"/>
          </ac:spMkLst>
        </pc:spChg>
        <pc:picChg chg="del">
          <ac:chgData name="宮田　泰盛" userId="7612b586-2789-4a11-99ab-8d6737c3f55f" providerId="ADAL" clId="{03BAFA58-E536-4BBD-8E6C-1A9F5A8F8DF9}" dt="2024-03-14T08:27:23.345" v="92" actId="478"/>
          <ac:picMkLst>
            <pc:docMk/>
            <pc:sldMk cId="1078440691" sldId="897"/>
            <ac:picMk id="5" creationId="{DC3ADEAE-E227-E2AC-96BF-CF3E22904746}"/>
          </ac:picMkLst>
        </pc:picChg>
        <pc:picChg chg="add del mod">
          <ac:chgData name="宮田　泰盛" userId="7612b586-2789-4a11-99ab-8d6737c3f55f" providerId="ADAL" clId="{03BAFA58-E536-4BBD-8E6C-1A9F5A8F8DF9}" dt="2024-03-14T08:27:20.195" v="91" actId="478"/>
          <ac:picMkLst>
            <pc:docMk/>
            <pc:sldMk cId="1078440691" sldId="897"/>
            <ac:picMk id="1026" creationId="{5F3DA491-2FDB-B188-0620-DF5D16387CB4}"/>
          </ac:picMkLst>
        </pc:picChg>
      </pc:sldChg>
      <pc:sldChg chg="modSp add mod">
        <pc:chgData name="宮田　泰盛" userId="7612b586-2789-4a11-99ab-8d6737c3f55f" providerId="ADAL" clId="{03BAFA58-E536-4BBD-8E6C-1A9F5A8F8DF9}" dt="2024-03-15T02:40:01.004" v="307" actId="20577"/>
        <pc:sldMkLst>
          <pc:docMk/>
          <pc:sldMk cId="2193375662" sldId="898"/>
        </pc:sldMkLst>
        <pc:spChg chg="mod">
          <ac:chgData name="宮田　泰盛" userId="7612b586-2789-4a11-99ab-8d6737c3f55f" providerId="ADAL" clId="{03BAFA58-E536-4BBD-8E6C-1A9F5A8F8DF9}" dt="2024-03-15T02:39:41.812" v="293" actId="20577"/>
          <ac:spMkLst>
            <pc:docMk/>
            <pc:sldMk cId="2193375662" sldId="898"/>
            <ac:spMk id="2" creationId="{67789B16-E29F-5E88-83F2-80F14365757A}"/>
          </ac:spMkLst>
        </pc:spChg>
        <pc:spChg chg="mod">
          <ac:chgData name="宮田　泰盛" userId="7612b586-2789-4a11-99ab-8d6737c3f55f" providerId="ADAL" clId="{03BAFA58-E536-4BBD-8E6C-1A9F5A8F8DF9}" dt="2024-03-15T02:40:01.004" v="307" actId="20577"/>
          <ac:spMkLst>
            <pc:docMk/>
            <pc:sldMk cId="2193375662" sldId="898"/>
            <ac:spMk id="6" creationId="{23D62C63-0E3C-1121-BC93-64BA3D99110F}"/>
          </ac:spMkLst>
        </pc:spChg>
      </pc:sldChg>
      <pc:sldChg chg="modSp add mod">
        <pc:chgData name="宮田　泰盛" userId="7612b586-2789-4a11-99ab-8d6737c3f55f" providerId="ADAL" clId="{03BAFA58-E536-4BBD-8E6C-1A9F5A8F8DF9}" dt="2024-03-15T02:38:23.961" v="244" actId="113"/>
        <pc:sldMkLst>
          <pc:docMk/>
          <pc:sldMk cId="1124697954" sldId="899"/>
        </pc:sldMkLst>
        <pc:spChg chg="mod">
          <ac:chgData name="宮田　泰盛" userId="7612b586-2789-4a11-99ab-8d6737c3f55f" providerId="ADAL" clId="{03BAFA58-E536-4BBD-8E6C-1A9F5A8F8DF9}" dt="2024-03-15T02:37:40.332" v="213" actId="20577"/>
          <ac:spMkLst>
            <pc:docMk/>
            <pc:sldMk cId="1124697954" sldId="899"/>
            <ac:spMk id="2" creationId="{D5D398C8-2251-3E67-438B-4724E4241ACE}"/>
          </ac:spMkLst>
        </pc:spChg>
        <pc:spChg chg="mod">
          <ac:chgData name="宮田　泰盛" userId="7612b586-2789-4a11-99ab-8d6737c3f55f" providerId="ADAL" clId="{03BAFA58-E536-4BBD-8E6C-1A9F5A8F8DF9}" dt="2024-03-15T02:38:23.961" v="244" actId="113"/>
          <ac:spMkLst>
            <pc:docMk/>
            <pc:sldMk cId="1124697954" sldId="899"/>
            <ac:spMk id="10" creationId="{57DB5E75-AC04-2DC8-9574-50DA795B3F6C}"/>
          </ac:spMkLst>
        </pc:spChg>
      </pc:sldChg>
      <pc:sldChg chg="modSp add mod">
        <pc:chgData name="宮田　泰盛" userId="7612b586-2789-4a11-99ab-8d6737c3f55f" providerId="ADAL" clId="{03BAFA58-E536-4BBD-8E6C-1A9F5A8F8DF9}" dt="2024-03-15T02:38:50.768" v="253" actId="15"/>
        <pc:sldMkLst>
          <pc:docMk/>
          <pc:sldMk cId="3908801292" sldId="900"/>
        </pc:sldMkLst>
        <pc:spChg chg="mod">
          <ac:chgData name="宮田　泰盛" userId="7612b586-2789-4a11-99ab-8d6737c3f55f" providerId="ADAL" clId="{03BAFA58-E536-4BBD-8E6C-1A9F5A8F8DF9}" dt="2024-03-15T02:37:48.089" v="219" actId="20577"/>
          <ac:spMkLst>
            <pc:docMk/>
            <pc:sldMk cId="3908801292" sldId="900"/>
            <ac:spMk id="2" creationId="{A41CF315-2B90-C2C6-6CCF-E0ECB376A3D4}"/>
          </ac:spMkLst>
        </pc:spChg>
        <pc:spChg chg="mod">
          <ac:chgData name="宮田　泰盛" userId="7612b586-2789-4a11-99ab-8d6737c3f55f" providerId="ADAL" clId="{03BAFA58-E536-4BBD-8E6C-1A9F5A8F8DF9}" dt="2024-03-15T02:38:50.768" v="253" actId="15"/>
          <ac:spMkLst>
            <pc:docMk/>
            <pc:sldMk cId="3908801292" sldId="900"/>
            <ac:spMk id="10" creationId="{10C8893E-3205-CDD9-A4D2-470DC20FA99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AF8B3B-34BC-495B-9C08-8D13514220E2}" type="datetimeFigureOut">
              <a:rPr kumimoji="1" lang="ja-JP" altLang="en-US" smtClean="0"/>
              <a:t>2024/3/15</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BE7D21-ECBA-4545-8E00-9404F3E1BF76}" type="slidenum">
              <a:rPr kumimoji="1" lang="ja-JP" altLang="en-US" smtClean="0"/>
              <a:t>‹#›</a:t>
            </a:fld>
            <a:endParaRPr kumimoji="1" lang="ja-JP" altLang="en-US"/>
          </a:p>
        </p:txBody>
      </p:sp>
    </p:spTree>
    <p:extLst>
      <p:ext uri="{BB962C8B-B14F-4D97-AF65-F5344CB8AC3E}">
        <p14:creationId xmlns:p14="http://schemas.microsoft.com/office/powerpoint/2010/main" val="219101040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3BE7D21-ECBA-4545-8E00-9404F3E1BF76}" type="slidenum">
              <a:rPr kumimoji="1" lang="ja-JP" altLang="en-US" smtClean="0"/>
              <a:t>6</a:t>
            </a:fld>
            <a:endParaRPr kumimoji="1" lang="ja-JP" altLang="en-US"/>
          </a:p>
        </p:txBody>
      </p:sp>
    </p:spTree>
    <p:extLst>
      <p:ext uri="{BB962C8B-B14F-4D97-AF65-F5344CB8AC3E}">
        <p14:creationId xmlns:p14="http://schemas.microsoft.com/office/powerpoint/2010/main" val="683211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3BE7D21-ECBA-4545-8E00-9404F3E1BF76}" type="slidenum">
              <a:rPr kumimoji="1" lang="ja-JP" altLang="en-US" smtClean="0"/>
              <a:t>7</a:t>
            </a:fld>
            <a:endParaRPr kumimoji="1" lang="ja-JP" altLang="en-US"/>
          </a:p>
        </p:txBody>
      </p:sp>
    </p:spTree>
    <p:extLst>
      <p:ext uri="{BB962C8B-B14F-4D97-AF65-F5344CB8AC3E}">
        <p14:creationId xmlns:p14="http://schemas.microsoft.com/office/powerpoint/2010/main" val="16083769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トップタイトル">
    <p:spTree>
      <p:nvGrpSpPr>
        <p:cNvPr id="1" name=""/>
        <p:cNvGrpSpPr/>
        <p:nvPr/>
      </p:nvGrpSpPr>
      <p:grpSpPr>
        <a:xfrm>
          <a:off x="0" y="0"/>
          <a:ext cx="0" cy="0"/>
          <a:chOff x="0" y="0"/>
          <a:chExt cx="0" cy="0"/>
        </a:xfrm>
      </p:grpSpPr>
      <p:sp>
        <p:nvSpPr>
          <p:cNvPr id="163845" name="Rectangle 2"/>
          <p:cNvSpPr>
            <a:spLocks noGrp="1" noChangeArrowheads="1"/>
          </p:cNvSpPr>
          <p:nvPr>
            <p:ph type="ctrTitle" hasCustomPrompt="1"/>
          </p:nvPr>
        </p:nvSpPr>
        <p:spPr>
          <a:xfrm>
            <a:off x="334963" y="1944019"/>
            <a:ext cx="11520000" cy="737501"/>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36000" rIns="0" bIns="36000">
            <a:spAutoFit/>
          </a:bodyPr>
          <a:lstStyle>
            <a:lvl1pPr algn="ctr">
              <a:lnSpc>
                <a:spcPct val="120000"/>
              </a:lnSpc>
              <a:defRPr sz="3600" b="1">
                <a:solidFill>
                  <a:schemeClr val="tx2"/>
                </a:solidFill>
              </a:defRPr>
            </a:lvl1pPr>
          </a:lstStyle>
          <a:p>
            <a:pPr lvl="0"/>
            <a:r>
              <a:rPr lang="ja-JP" altLang="en-US" noProof="0"/>
              <a:t>タイトル</a:t>
            </a:r>
          </a:p>
        </p:txBody>
      </p:sp>
      <p:pic>
        <p:nvPicPr>
          <p:cNvPr id="3" name="図 2"/>
          <p:cNvPicPr>
            <a:picLocks/>
          </p:cNvPicPr>
          <p:nvPr userDrawn="1"/>
        </p:nvPicPr>
        <p:blipFill>
          <a:blip r:embed="rId2" cstate="screen">
            <a:extLst>
              <a:ext uri="{28A0092B-C50C-407E-A947-70E740481C1C}">
                <a14:useLocalDpi xmlns:a14="http://schemas.microsoft.com/office/drawing/2010/main"/>
              </a:ext>
            </a:extLst>
          </a:blip>
          <a:stretch>
            <a:fillRect/>
          </a:stretch>
        </p:blipFill>
        <p:spPr>
          <a:xfrm>
            <a:off x="4837663" y="6596899"/>
            <a:ext cx="2514600" cy="136906"/>
          </a:xfrm>
          <a:prstGeom prst="rect">
            <a:avLst/>
          </a:prstGeom>
        </p:spPr>
      </p:pic>
      <p:cxnSp>
        <p:nvCxnSpPr>
          <p:cNvPr id="12" name="直線コネクタ 11"/>
          <p:cNvCxnSpPr/>
          <p:nvPr userDrawn="1"/>
        </p:nvCxnSpPr>
        <p:spPr bwMode="auto">
          <a:xfrm>
            <a:off x="200850" y="6458516"/>
            <a:ext cx="11790329" cy="0"/>
          </a:xfrm>
          <a:prstGeom prst="line">
            <a:avLst/>
          </a:prstGeom>
          <a:noFill/>
          <a:ln w="127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0033A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3" name="コンテンツ プレースホルダー 2"/>
          <p:cNvSpPr>
            <a:spLocks noGrp="1"/>
          </p:cNvSpPr>
          <p:nvPr>
            <p:ph sz="half" idx="13" hasCustomPrompt="1"/>
          </p:nvPr>
        </p:nvSpPr>
        <p:spPr>
          <a:xfrm>
            <a:off x="334963" y="4197000"/>
            <a:ext cx="11520000" cy="504000"/>
          </a:xfrm>
        </p:spPr>
        <p:txBody>
          <a:bodyPr lIns="0" tIns="36000" rIns="0" bIns="36000"/>
          <a:lstStyle>
            <a:lvl1pPr algn="ctr">
              <a:lnSpc>
                <a:spcPct val="120000"/>
              </a:lnSpc>
              <a:defRPr sz="2400" b="1">
                <a:solidFill>
                  <a:schemeClr val="tx1"/>
                </a:solidFill>
                <a:latin typeface="+mj-ea"/>
                <a:ea typeface="+mj-ea"/>
              </a:defRPr>
            </a:lvl1pPr>
            <a:lvl2pPr>
              <a:defRPr sz="1200" b="0">
                <a:solidFill>
                  <a:schemeClr val="tx1">
                    <a:lumMod val="65000"/>
                    <a:lumOff val="35000"/>
                  </a:schemeClr>
                </a:solidFill>
                <a:latin typeface="+mn-ea"/>
                <a:ea typeface="+mn-ea"/>
              </a:defRPr>
            </a:lvl2pPr>
            <a:lvl3pPr>
              <a:defRPr sz="1400" b="0">
                <a:solidFill>
                  <a:schemeClr val="tx1">
                    <a:lumMod val="65000"/>
                    <a:lumOff val="35000"/>
                  </a:schemeClr>
                </a:solidFill>
                <a:latin typeface="+mn-ea"/>
                <a:ea typeface="+mn-ea"/>
              </a:defRPr>
            </a:lvl3pPr>
            <a:lvl4pPr>
              <a:defRPr sz="1400" b="0">
                <a:solidFill>
                  <a:schemeClr val="tx1">
                    <a:lumMod val="65000"/>
                    <a:lumOff val="35000"/>
                  </a:schemeClr>
                </a:solidFill>
                <a:latin typeface="+mn-ea"/>
                <a:ea typeface="+mn-ea"/>
              </a:defRPr>
            </a:lvl4pPr>
            <a:lvl5pPr>
              <a:defRPr sz="1400" b="0">
                <a:solidFill>
                  <a:schemeClr val="tx1">
                    <a:lumMod val="65000"/>
                    <a:lumOff val="35000"/>
                  </a:schemeClr>
                </a:solidFill>
                <a:latin typeface="+mn-ea"/>
                <a:ea typeface="+mn-ea"/>
              </a:defRPr>
            </a:lvl5pPr>
            <a:lvl6pPr>
              <a:defRPr sz="1841"/>
            </a:lvl6pPr>
            <a:lvl7pPr>
              <a:defRPr sz="1841"/>
            </a:lvl7pPr>
            <a:lvl8pPr>
              <a:defRPr sz="1841"/>
            </a:lvl8pPr>
            <a:lvl9pPr>
              <a:defRPr sz="1841"/>
            </a:lvl9pPr>
          </a:lstStyle>
          <a:p>
            <a:pPr lvl="0"/>
            <a:r>
              <a:rPr lang="ja-JP" altLang="en-US"/>
              <a:t>株式会社ゼンリンデータコム</a:t>
            </a:r>
          </a:p>
        </p:txBody>
      </p:sp>
      <p:sp>
        <p:nvSpPr>
          <p:cNvPr id="14" name="コンテンツ プレースホルダー 2"/>
          <p:cNvSpPr>
            <a:spLocks noGrp="1"/>
          </p:cNvSpPr>
          <p:nvPr>
            <p:ph sz="half" idx="14" hasCustomPrompt="1"/>
          </p:nvPr>
        </p:nvSpPr>
        <p:spPr>
          <a:xfrm>
            <a:off x="334963" y="5590500"/>
            <a:ext cx="11522076" cy="504000"/>
          </a:xfrm>
        </p:spPr>
        <p:txBody>
          <a:bodyPr lIns="0" tIns="36000" rIns="0" bIns="36000"/>
          <a:lstStyle>
            <a:lvl1pPr algn="ctr">
              <a:lnSpc>
                <a:spcPct val="120000"/>
              </a:lnSpc>
              <a:defRPr sz="2400" b="0">
                <a:solidFill>
                  <a:schemeClr val="tx1"/>
                </a:solidFill>
                <a:latin typeface="+mj-ea"/>
                <a:ea typeface="+mj-ea"/>
              </a:defRPr>
            </a:lvl1pPr>
            <a:lvl2pPr>
              <a:defRPr sz="1200" b="0">
                <a:solidFill>
                  <a:schemeClr val="tx1">
                    <a:lumMod val="65000"/>
                    <a:lumOff val="35000"/>
                  </a:schemeClr>
                </a:solidFill>
                <a:latin typeface="+mn-ea"/>
                <a:ea typeface="+mn-ea"/>
              </a:defRPr>
            </a:lvl2pPr>
            <a:lvl3pPr>
              <a:defRPr sz="1400" b="0">
                <a:solidFill>
                  <a:schemeClr val="tx1">
                    <a:lumMod val="65000"/>
                    <a:lumOff val="35000"/>
                  </a:schemeClr>
                </a:solidFill>
                <a:latin typeface="+mn-ea"/>
                <a:ea typeface="+mn-ea"/>
              </a:defRPr>
            </a:lvl3pPr>
            <a:lvl4pPr>
              <a:defRPr sz="1400" b="0">
                <a:solidFill>
                  <a:schemeClr val="tx1">
                    <a:lumMod val="65000"/>
                    <a:lumOff val="35000"/>
                  </a:schemeClr>
                </a:solidFill>
                <a:latin typeface="+mn-ea"/>
                <a:ea typeface="+mn-ea"/>
              </a:defRPr>
            </a:lvl4pPr>
            <a:lvl5pPr>
              <a:defRPr sz="1400" b="0">
                <a:solidFill>
                  <a:schemeClr val="tx1">
                    <a:lumMod val="65000"/>
                    <a:lumOff val="35000"/>
                  </a:schemeClr>
                </a:solidFill>
                <a:latin typeface="+mn-ea"/>
                <a:ea typeface="+mn-ea"/>
              </a:defRPr>
            </a:lvl5pPr>
            <a:lvl6pPr>
              <a:defRPr sz="1841"/>
            </a:lvl6pPr>
            <a:lvl7pPr>
              <a:defRPr sz="1841"/>
            </a:lvl7pPr>
            <a:lvl8pPr>
              <a:defRPr sz="1841"/>
            </a:lvl8pPr>
            <a:lvl9pPr>
              <a:defRPr sz="1841"/>
            </a:lvl9pPr>
          </a:lstStyle>
          <a:p>
            <a:pPr lvl="0"/>
            <a:r>
              <a:rPr lang="ja-JP" altLang="en-US"/>
              <a:t>善隣 太郎</a:t>
            </a:r>
          </a:p>
        </p:txBody>
      </p:sp>
      <p:sp>
        <p:nvSpPr>
          <p:cNvPr id="15" name="コンテンツ プレースホルダー 2"/>
          <p:cNvSpPr>
            <a:spLocks noGrp="1"/>
          </p:cNvSpPr>
          <p:nvPr>
            <p:ph sz="half" idx="15" hasCustomPrompt="1"/>
          </p:nvPr>
        </p:nvSpPr>
        <p:spPr>
          <a:xfrm>
            <a:off x="334963" y="3693000"/>
            <a:ext cx="11520000" cy="504000"/>
          </a:xfrm>
        </p:spPr>
        <p:txBody>
          <a:bodyPr lIns="0" tIns="36000" rIns="0" bIns="36000"/>
          <a:lstStyle>
            <a:lvl1pPr algn="ctr">
              <a:lnSpc>
                <a:spcPct val="120000"/>
              </a:lnSpc>
              <a:defRPr sz="2400" b="1">
                <a:solidFill>
                  <a:schemeClr val="tx2"/>
                </a:solidFill>
                <a:latin typeface="Segoe UI" panose="020B0502040204020203" pitchFamily="34" charset="0"/>
                <a:ea typeface="+mj-ea"/>
                <a:cs typeface="Segoe UI" panose="020B0502040204020203" pitchFamily="34" charset="0"/>
              </a:defRPr>
            </a:lvl1pPr>
            <a:lvl2pPr>
              <a:defRPr sz="1200" b="0">
                <a:solidFill>
                  <a:schemeClr val="tx1">
                    <a:lumMod val="65000"/>
                    <a:lumOff val="35000"/>
                  </a:schemeClr>
                </a:solidFill>
                <a:latin typeface="+mn-ea"/>
                <a:ea typeface="+mn-ea"/>
              </a:defRPr>
            </a:lvl2pPr>
            <a:lvl3pPr>
              <a:defRPr sz="1400" b="0">
                <a:solidFill>
                  <a:schemeClr val="tx1">
                    <a:lumMod val="65000"/>
                    <a:lumOff val="35000"/>
                  </a:schemeClr>
                </a:solidFill>
                <a:latin typeface="+mn-ea"/>
                <a:ea typeface="+mn-ea"/>
              </a:defRPr>
            </a:lvl3pPr>
            <a:lvl4pPr>
              <a:defRPr sz="1400" b="0">
                <a:solidFill>
                  <a:schemeClr val="tx1">
                    <a:lumMod val="65000"/>
                    <a:lumOff val="35000"/>
                  </a:schemeClr>
                </a:solidFill>
                <a:latin typeface="+mn-ea"/>
                <a:ea typeface="+mn-ea"/>
              </a:defRPr>
            </a:lvl4pPr>
            <a:lvl5pPr>
              <a:defRPr sz="1400" b="0">
                <a:solidFill>
                  <a:schemeClr val="tx1">
                    <a:lumMod val="65000"/>
                    <a:lumOff val="35000"/>
                  </a:schemeClr>
                </a:solidFill>
                <a:latin typeface="+mn-ea"/>
                <a:ea typeface="+mn-ea"/>
              </a:defRPr>
            </a:lvl5pPr>
            <a:lvl6pPr>
              <a:defRPr sz="1841"/>
            </a:lvl6pPr>
            <a:lvl7pPr>
              <a:defRPr sz="1841"/>
            </a:lvl7pPr>
            <a:lvl8pPr>
              <a:defRPr sz="1841"/>
            </a:lvl8pPr>
            <a:lvl9pPr>
              <a:defRPr sz="1841"/>
            </a:lvl9pPr>
          </a:lstStyle>
          <a:p>
            <a:pPr lvl="0"/>
            <a:r>
              <a:rPr lang="en-US" altLang="ja-JP"/>
              <a:t>2019.10.01</a:t>
            </a:r>
            <a:endParaRPr lang="ja-JP" altLang="en-US"/>
          </a:p>
        </p:txBody>
      </p:sp>
      <p:sp>
        <p:nvSpPr>
          <p:cNvPr id="17" name="コンテンツ プレースホルダー 2"/>
          <p:cNvSpPr>
            <a:spLocks noGrp="1"/>
          </p:cNvSpPr>
          <p:nvPr>
            <p:ph sz="half" idx="16" hasCustomPrompt="1"/>
          </p:nvPr>
        </p:nvSpPr>
        <p:spPr>
          <a:xfrm>
            <a:off x="334976" y="4701000"/>
            <a:ext cx="11520001" cy="504000"/>
          </a:xfrm>
        </p:spPr>
        <p:txBody>
          <a:bodyPr lIns="0" tIns="36000" rIns="0" bIns="36000"/>
          <a:lstStyle>
            <a:lvl1pPr algn="ctr">
              <a:lnSpc>
                <a:spcPct val="120000"/>
              </a:lnSpc>
              <a:defRPr sz="2400" b="0">
                <a:solidFill>
                  <a:schemeClr val="tx1"/>
                </a:solidFill>
                <a:latin typeface="+mj-ea"/>
                <a:ea typeface="+mj-ea"/>
              </a:defRPr>
            </a:lvl1pPr>
            <a:lvl2pPr>
              <a:defRPr sz="1200" b="0">
                <a:solidFill>
                  <a:schemeClr val="tx1">
                    <a:lumMod val="65000"/>
                    <a:lumOff val="35000"/>
                  </a:schemeClr>
                </a:solidFill>
                <a:latin typeface="+mn-ea"/>
                <a:ea typeface="+mn-ea"/>
              </a:defRPr>
            </a:lvl2pPr>
            <a:lvl3pPr>
              <a:defRPr sz="1400" b="0">
                <a:solidFill>
                  <a:schemeClr val="tx1">
                    <a:lumMod val="65000"/>
                    <a:lumOff val="35000"/>
                  </a:schemeClr>
                </a:solidFill>
                <a:latin typeface="+mn-ea"/>
                <a:ea typeface="+mn-ea"/>
              </a:defRPr>
            </a:lvl3pPr>
            <a:lvl4pPr>
              <a:defRPr sz="1400" b="0">
                <a:solidFill>
                  <a:schemeClr val="tx1">
                    <a:lumMod val="65000"/>
                    <a:lumOff val="35000"/>
                  </a:schemeClr>
                </a:solidFill>
                <a:latin typeface="+mn-ea"/>
                <a:ea typeface="+mn-ea"/>
              </a:defRPr>
            </a:lvl4pPr>
            <a:lvl5pPr>
              <a:defRPr sz="1400" b="0">
                <a:solidFill>
                  <a:schemeClr val="tx1">
                    <a:lumMod val="65000"/>
                    <a:lumOff val="35000"/>
                  </a:schemeClr>
                </a:solidFill>
                <a:latin typeface="+mn-ea"/>
                <a:ea typeface="+mn-ea"/>
              </a:defRPr>
            </a:lvl5pPr>
            <a:lvl6pPr>
              <a:defRPr sz="1841"/>
            </a:lvl6pPr>
            <a:lvl7pPr>
              <a:defRPr sz="1841"/>
            </a:lvl7pPr>
            <a:lvl8pPr>
              <a:defRPr sz="1841"/>
            </a:lvl8pPr>
            <a:lvl9pPr>
              <a:defRPr sz="1841"/>
            </a:lvl9pPr>
          </a:lstStyle>
          <a:p>
            <a:pPr lvl="0"/>
            <a:r>
              <a:rPr lang="ja-JP" altLang="en-US"/>
              <a:t>〇〇本部 〇〇部</a:t>
            </a:r>
          </a:p>
        </p:txBody>
      </p:sp>
      <p:sp>
        <p:nvSpPr>
          <p:cNvPr id="16" name="コンテンツ プレースホルダー 2"/>
          <p:cNvSpPr>
            <a:spLocks noGrp="1"/>
          </p:cNvSpPr>
          <p:nvPr>
            <p:ph sz="half" idx="17" hasCustomPrompt="1"/>
          </p:nvPr>
        </p:nvSpPr>
        <p:spPr>
          <a:xfrm>
            <a:off x="334963" y="319998"/>
            <a:ext cx="11520000" cy="504000"/>
          </a:xfrm>
        </p:spPr>
        <p:txBody>
          <a:bodyPr lIns="0" tIns="36000" rIns="0" bIns="36000"/>
          <a:lstStyle>
            <a:lvl1pPr algn="l">
              <a:lnSpc>
                <a:spcPct val="120000"/>
              </a:lnSpc>
              <a:defRPr sz="2600" b="1">
                <a:solidFill>
                  <a:schemeClr val="tx1"/>
                </a:solidFill>
                <a:latin typeface="+mj-ea"/>
                <a:ea typeface="+mj-ea"/>
              </a:defRPr>
            </a:lvl1pPr>
            <a:lvl2pPr>
              <a:defRPr sz="1200" b="0">
                <a:solidFill>
                  <a:schemeClr val="tx1">
                    <a:lumMod val="65000"/>
                    <a:lumOff val="35000"/>
                  </a:schemeClr>
                </a:solidFill>
                <a:latin typeface="+mn-ea"/>
                <a:ea typeface="+mn-ea"/>
              </a:defRPr>
            </a:lvl2pPr>
            <a:lvl3pPr>
              <a:defRPr sz="1400" b="0">
                <a:solidFill>
                  <a:schemeClr val="tx1">
                    <a:lumMod val="65000"/>
                    <a:lumOff val="35000"/>
                  </a:schemeClr>
                </a:solidFill>
                <a:latin typeface="+mn-ea"/>
                <a:ea typeface="+mn-ea"/>
              </a:defRPr>
            </a:lvl3pPr>
            <a:lvl4pPr>
              <a:defRPr sz="1400" b="0">
                <a:solidFill>
                  <a:schemeClr val="tx1">
                    <a:lumMod val="65000"/>
                    <a:lumOff val="35000"/>
                  </a:schemeClr>
                </a:solidFill>
                <a:latin typeface="+mn-ea"/>
                <a:ea typeface="+mn-ea"/>
              </a:defRPr>
            </a:lvl4pPr>
            <a:lvl5pPr>
              <a:defRPr sz="1400" b="0">
                <a:solidFill>
                  <a:schemeClr val="tx1">
                    <a:lumMod val="65000"/>
                    <a:lumOff val="35000"/>
                  </a:schemeClr>
                </a:solidFill>
                <a:latin typeface="+mn-ea"/>
                <a:ea typeface="+mn-ea"/>
              </a:defRPr>
            </a:lvl5pPr>
            <a:lvl6pPr>
              <a:defRPr sz="1841"/>
            </a:lvl6pPr>
            <a:lvl7pPr>
              <a:defRPr sz="1841"/>
            </a:lvl7pPr>
            <a:lvl8pPr>
              <a:defRPr sz="1841"/>
            </a:lvl8pPr>
            <a:lvl9pPr>
              <a:defRPr sz="1841"/>
            </a:lvl9pPr>
          </a:lstStyle>
          <a:p>
            <a:pPr lvl="0"/>
            <a:r>
              <a:rPr lang="ja-JP" altLang="en-US"/>
              <a:t>相手先企業名 御中</a:t>
            </a:r>
          </a:p>
        </p:txBody>
      </p:sp>
    </p:spTree>
    <p:extLst>
      <p:ext uri="{BB962C8B-B14F-4D97-AF65-F5344CB8AC3E}">
        <p14:creationId xmlns:p14="http://schemas.microsoft.com/office/powerpoint/2010/main" val="3970578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次">
    <p:spTree>
      <p:nvGrpSpPr>
        <p:cNvPr id="1" name=""/>
        <p:cNvGrpSpPr/>
        <p:nvPr/>
      </p:nvGrpSpPr>
      <p:grpSpPr>
        <a:xfrm>
          <a:off x="0" y="0"/>
          <a:ext cx="0" cy="0"/>
          <a:chOff x="0" y="0"/>
          <a:chExt cx="0" cy="0"/>
        </a:xfrm>
      </p:grpSpPr>
      <p:sp>
        <p:nvSpPr>
          <p:cNvPr id="4" name="コンテンツ プレースホルダー 2"/>
          <p:cNvSpPr>
            <a:spLocks noGrp="1"/>
          </p:cNvSpPr>
          <p:nvPr>
            <p:ph sz="half" idx="1" hasCustomPrompt="1"/>
          </p:nvPr>
        </p:nvSpPr>
        <p:spPr>
          <a:xfrm>
            <a:off x="334964" y="981074"/>
            <a:ext cx="4680000" cy="5327651"/>
          </a:xfrm>
        </p:spPr>
        <p:txBody>
          <a:bodyPr lIns="0" tIns="36000" rIns="0" bIns="36000"/>
          <a:lstStyle>
            <a:lvl1pPr>
              <a:lnSpc>
                <a:spcPct val="150000"/>
              </a:lnSpc>
              <a:defRPr sz="2400" b="0">
                <a:solidFill>
                  <a:schemeClr val="tx1"/>
                </a:solidFill>
                <a:latin typeface="+mn-ea"/>
                <a:ea typeface="+mn-ea"/>
              </a:defRPr>
            </a:lvl1pPr>
            <a:lvl2pPr>
              <a:defRPr sz="1200" b="0">
                <a:solidFill>
                  <a:schemeClr val="tx1">
                    <a:lumMod val="65000"/>
                    <a:lumOff val="35000"/>
                  </a:schemeClr>
                </a:solidFill>
                <a:latin typeface="+mn-ea"/>
                <a:ea typeface="+mn-ea"/>
              </a:defRPr>
            </a:lvl2pPr>
            <a:lvl3pPr>
              <a:defRPr sz="1400" b="0">
                <a:solidFill>
                  <a:schemeClr val="tx1">
                    <a:lumMod val="65000"/>
                    <a:lumOff val="35000"/>
                  </a:schemeClr>
                </a:solidFill>
                <a:latin typeface="+mn-ea"/>
                <a:ea typeface="+mn-ea"/>
              </a:defRPr>
            </a:lvl3pPr>
            <a:lvl4pPr>
              <a:defRPr sz="1400" b="0">
                <a:solidFill>
                  <a:schemeClr val="tx1">
                    <a:lumMod val="65000"/>
                    <a:lumOff val="35000"/>
                  </a:schemeClr>
                </a:solidFill>
                <a:latin typeface="+mn-ea"/>
                <a:ea typeface="+mn-ea"/>
              </a:defRPr>
            </a:lvl4pPr>
            <a:lvl5pPr>
              <a:defRPr sz="1400" b="0">
                <a:solidFill>
                  <a:schemeClr val="tx1">
                    <a:lumMod val="65000"/>
                    <a:lumOff val="35000"/>
                  </a:schemeClr>
                </a:solidFill>
                <a:latin typeface="+mn-ea"/>
                <a:ea typeface="+mn-ea"/>
              </a:defRPr>
            </a:lvl5pPr>
            <a:lvl6pPr>
              <a:defRPr sz="1841"/>
            </a:lvl6pPr>
            <a:lvl7pPr>
              <a:defRPr sz="1841"/>
            </a:lvl7pPr>
            <a:lvl8pPr>
              <a:defRPr sz="1841"/>
            </a:lvl8pPr>
            <a:lvl9pPr>
              <a:defRPr sz="1841"/>
            </a:lvl9pPr>
          </a:lstStyle>
          <a:p>
            <a:pPr lvl="0"/>
            <a:r>
              <a:rPr lang="ja-JP" altLang="en-US"/>
              <a:t>目次</a:t>
            </a:r>
          </a:p>
        </p:txBody>
      </p:sp>
      <p:sp>
        <p:nvSpPr>
          <p:cNvPr id="8" name="コンテンツ プレースホルダー 2"/>
          <p:cNvSpPr>
            <a:spLocks noGrp="1"/>
          </p:cNvSpPr>
          <p:nvPr>
            <p:ph sz="half" idx="12" hasCustomPrompt="1"/>
          </p:nvPr>
        </p:nvSpPr>
        <p:spPr>
          <a:xfrm>
            <a:off x="6383339" y="981074"/>
            <a:ext cx="4680000" cy="5327651"/>
          </a:xfrm>
        </p:spPr>
        <p:txBody>
          <a:bodyPr lIns="0" tIns="36000" rIns="0" bIns="36000"/>
          <a:lstStyle>
            <a:lvl1pPr>
              <a:lnSpc>
                <a:spcPct val="150000"/>
              </a:lnSpc>
              <a:defRPr sz="2400" b="0">
                <a:solidFill>
                  <a:schemeClr val="tx1"/>
                </a:solidFill>
                <a:latin typeface="+mn-ea"/>
                <a:ea typeface="+mn-ea"/>
              </a:defRPr>
            </a:lvl1pPr>
            <a:lvl2pPr>
              <a:defRPr sz="1200" b="0">
                <a:solidFill>
                  <a:schemeClr val="tx1">
                    <a:lumMod val="65000"/>
                    <a:lumOff val="35000"/>
                  </a:schemeClr>
                </a:solidFill>
                <a:latin typeface="+mn-ea"/>
                <a:ea typeface="+mn-ea"/>
              </a:defRPr>
            </a:lvl2pPr>
            <a:lvl3pPr>
              <a:defRPr sz="1400" b="0">
                <a:solidFill>
                  <a:schemeClr val="tx1">
                    <a:lumMod val="65000"/>
                    <a:lumOff val="35000"/>
                  </a:schemeClr>
                </a:solidFill>
                <a:latin typeface="+mn-ea"/>
                <a:ea typeface="+mn-ea"/>
              </a:defRPr>
            </a:lvl3pPr>
            <a:lvl4pPr>
              <a:defRPr sz="1400" b="0">
                <a:solidFill>
                  <a:schemeClr val="tx1">
                    <a:lumMod val="65000"/>
                    <a:lumOff val="35000"/>
                  </a:schemeClr>
                </a:solidFill>
                <a:latin typeface="+mn-ea"/>
                <a:ea typeface="+mn-ea"/>
              </a:defRPr>
            </a:lvl4pPr>
            <a:lvl5pPr>
              <a:defRPr sz="1400" b="0">
                <a:solidFill>
                  <a:schemeClr val="tx1">
                    <a:lumMod val="65000"/>
                    <a:lumOff val="35000"/>
                  </a:schemeClr>
                </a:solidFill>
                <a:latin typeface="+mn-ea"/>
                <a:ea typeface="+mn-ea"/>
              </a:defRPr>
            </a:lvl5pPr>
            <a:lvl6pPr>
              <a:defRPr sz="1841"/>
            </a:lvl6pPr>
            <a:lvl7pPr>
              <a:defRPr sz="1841"/>
            </a:lvl7pPr>
            <a:lvl8pPr>
              <a:defRPr sz="1841"/>
            </a:lvl8pPr>
            <a:lvl9pPr>
              <a:defRPr sz="1841"/>
            </a:lvl9pPr>
          </a:lstStyle>
          <a:p>
            <a:pPr lvl="0"/>
            <a:r>
              <a:rPr lang="ja-JP" altLang="en-US"/>
              <a:t>目次</a:t>
            </a:r>
          </a:p>
        </p:txBody>
      </p:sp>
      <p:sp>
        <p:nvSpPr>
          <p:cNvPr id="11" name="コンテンツ プレースホルダー 2"/>
          <p:cNvSpPr>
            <a:spLocks noGrp="1"/>
          </p:cNvSpPr>
          <p:nvPr>
            <p:ph sz="half" idx="14" hasCustomPrompt="1"/>
          </p:nvPr>
        </p:nvSpPr>
        <p:spPr>
          <a:xfrm>
            <a:off x="5088663" y="981074"/>
            <a:ext cx="720000" cy="5327651"/>
          </a:xfrm>
        </p:spPr>
        <p:txBody>
          <a:bodyPr lIns="0" tIns="36000" rIns="0" bIns="36000"/>
          <a:lstStyle>
            <a:lvl1pPr algn="r">
              <a:lnSpc>
                <a:spcPct val="150000"/>
              </a:lnSpc>
              <a:defRPr sz="2400" b="0">
                <a:solidFill>
                  <a:schemeClr val="tx1"/>
                </a:solidFill>
                <a:latin typeface="+mn-ea"/>
                <a:ea typeface="+mn-ea"/>
              </a:defRPr>
            </a:lvl1pPr>
            <a:lvl2pPr>
              <a:defRPr sz="1200" b="0">
                <a:solidFill>
                  <a:schemeClr val="tx1">
                    <a:lumMod val="65000"/>
                    <a:lumOff val="35000"/>
                  </a:schemeClr>
                </a:solidFill>
                <a:latin typeface="+mn-ea"/>
                <a:ea typeface="+mn-ea"/>
              </a:defRPr>
            </a:lvl2pPr>
            <a:lvl3pPr>
              <a:defRPr sz="1400" b="0">
                <a:solidFill>
                  <a:schemeClr val="tx1">
                    <a:lumMod val="65000"/>
                    <a:lumOff val="35000"/>
                  </a:schemeClr>
                </a:solidFill>
                <a:latin typeface="+mn-ea"/>
                <a:ea typeface="+mn-ea"/>
              </a:defRPr>
            </a:lvl3pPr>
            <a:lvl4pPr>
              <a:defRPr sz="1400" b="0">
                <a:solidFill>
                  <a:schemeClr val="tx1">
                    <a:lumMod val="65000"/>
                    <a:lumOff val="35000"/>
                  </a:schemeClr>
                </a:solidFill>
                <a:latin typeface="+mn-ea"/>
                <a:ea typeface="+mn-ea"/>
              </a:defRPr>
            </a:lvl4pPr>
            <a:lvl5pPr>
              <a:defRPr sz="1400" b="0">
                <a:solidFill>
                  <a:schemeClr val="tx1">
                    <a:lumMod val="65000"/>
                    <a:lumOff val="35000"/>
                  </a:schemeClr>
                </a:solidFill>
                <a:latin typeface="+mn-ea"/>
                <a:ea typeface="+mn-ea"/>
              </a:defRPr>
            </a:lvl5pPr>
            <a:lvl6pPr>
              <a:defRPr sz="1841"/>
            </a:lvl6pPr>
            <a:lvl7pPr>
              <a:defRPr sz="1841"/>
            </a:lvl7pPr>
            <a:lvl8pPr>
              <a:defRPr sz="1841"/>
            </a:lvl8pPr>
            <a:lvl9pPr>
              <a:defRPr sz="1841"/>
            </a:lvl9pPr>
          </a:lstStyle>
          <a:p>
            <a:pPr lvl="0"/>
            <a:r>
              <a:rPr lang="en-US" altLang="ja-JP"/>
              <a:t>…01</a:t>
            </a:r>
            <a:endParaRPr lang="ja-JP" altLang="en-US"/>
          </a:p>
        </p:txBody>
      </p:sp>
      <p:sp>
        <p:nvSpPr>
          <p:cNvPr id="12" name="コンテンツ プレースホルダー 2"/>
          <p:cNvSpPr>
            <a:spLocks noGrp="1"/>
          </p:cNvSpPr>
          <p:nvPr>
            <p:ph sz="half" idx="15" hasCustomPrompt="1"/>
          </p:nvPr>
        </p:nvSpPr>
        <p:spPr>
          <a:xfrm>
            <a:off x="11137039" y="981074"/>
            <a:ext cx="720000" cy="5327651"/>
          </a:xfrm>
        </p:spPr>
        <p:txBody>
          <a:bodyPr lIns="0" tIns="36000" rIns="0" bIns="36000"/>
          <a:lstStyle>
            <a:lvl1pPr algn="r">
              <a:lnSpc>
                <a:spcPct val="150000"/>
              </a:lnSpc>
              <a:defRPr sz="2400" b="0">
                <a:solidFill>
                  <a:schemeClr val="tx1"/>
                </a:solidFill>
                <a:latin typeface="+mn-ea"/>
                <a:ea typeface="+mn-ea"/>
              </a:defRPr>
            </a:lvl1pPr>
            <a:lvl2pPr>
              <a:defRPr sz="1200" b="0">
                <a:solidFill>
                  <a:schemeClr val="tx1">
                    <a:lumMod val="65000"/>
                    <a:lumOff val="35000"/>
                  </a:schemeClr>
                </a:solidFill>
                <a:latin typeface="+mn-ea"/>
                <a:ea typeface="+mn-ea"/>
              </a:defRPr>
            </a:lvl2pPr>
            <a:lvl3pPr>
              <a:defRPr sz="1400" b="0">
                <a:solidFill>
                  <a:schemeClr val="tx1">
                    <a:lumMod val="65000"/>
                    <a:lumOff val="35000"/>
                  </a:schemeClr>
                </a:solidFill>
                <a:latin typeface="+mn-ea"/>
                <a:ea typeface="+mn-ea"/>
              </a:defRPr>
            </a:lvl3pPr>
            <a:lvl4pPr>
              <a:defRPr sz="1400" b="0">
                <a:solidFill>
                  <a:schemeClr val="tx1">
                    <a:lumMod val="65000"/>
                    <a:lumOff val="35000"/>
                  </a:schemeClr>
                </a:solidFill>
                <a:latin typeface="+mn-ea"/>
                <a:ea typeface="+mn-ea"/>
              </a:defRPr>
            </a:lvl4pPr>
            <a:lvl5pPr>
              <a:defRPr sz="1400" b="0">
                <a:solidFill>
                  <a:schemeClr val="tx1">
                    <a:lumMod val="65000"/>
                    <a:lumOff val="35000"/>
                  </a:schemeClr>
                </a:solidFill>
                <a:latin typeface="+mn-ea"/>
                <a:ea typeface="+mn-ea"/>
              </a:defRPr>
            </a:lvl5pPr>
            <a:lvl6pPr>
              <a:defRPr sz="1841"/>
            </a:lvl6pPr>
            <a:lvl7pPr>
              <a:defRPr sz="1841"/>
            </a:lvl7pPr>
            <a:lvl8pPr>
              <a:defRPr sz="1841"/>
            </a:lvl8pPr>
            <a:lvl9pPr>
              <a:defRPr sz="1841"/>
            </a:lvl9pPr>
          </a:lstStyle>
          <a:p>
            <a:pPr lvl="0"/>
            <a:r>
              <a:rPr lang="en-US" altLang="ja-JP"/>
              <a:t>…01</a:t>
            </a:r>
            <a:endParaRPr lang="ja-JP" altLang="en-US"/>
          </a:p>
        </p:txBody>
      </p:sp>
      <p:sp>
        <p:nvSpPr>
          <p:cNvPr id="10" name="タイトル 1"/>
          <p:cNvSpPr>
            <a:spLocks noGrp="1"/>
          </p:cNvSpPr>
          <p:nvPr>
            <p:ph type="title" hasCustomPrompt="1"/>
          </p:nvPr>
        </p:nvSpPr>
        <p:spPr>
          <a:xfrm>
            <a:off x="200839" y="198441"/>
            <a:ext cx="11799076" cy="535925"/>
          </a:xfrm>
        </p:spPr>
        <p:txBody>
          <a:bodyPr/>
          <a:lstStyle/>
          <a:p>
            <a:r>
              <a:rPr kumimoji="1" lang="ja-JP" altLang="en-US"/>
              <a:t>タイトル</a:t>
            </a:r>
          </a:p>
        </p:txBody>
      </p:sp>
      <p:sp>
        <p:nvSpPr>
          <p:cNvPr id="15" name="Rectangle 10"/>
          <p:cNvSpPr>
            <a:spLocks noGrp="1" noChangeArrowheads="1"/>
          </p:cNvSpPr>
          <p:nvPr>
            <p:ph type="sldNum" sz="quarter" idx="4"/>
          </p:nvPr>
        </p:nvSpPr>
        <p:spPr bwMode="ltGray">
          <a:xfrm>
            <a:off x="11054447" y="6479805"/>
            <a:ext cx="1046583" cy="241300"/>
          </a:xfrm>
          <a:prstGeom prst="rect">
            <a:avLst/>
          </a:prstGeom>
          <a:noFill/>
          <a:ln>
            <a:noFill/>
          </a:ln>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kumimoji="1" sz="1800" b="1">
                <a:solidFill>
                  <a:schemeClr val="tx1"/>
                </a:solidFill>
                <a:latin typeface="Arial" pitchFamily="34" charset="0"/>
                <a:ea typeface="ＭＳ Ｐゴシック" pitchFamily="50" charset="-128"/>
              </a:defRPr>
            </a:lvl1pPr>
          </a:lstStyle>
          <a:p>
            <a:pPr eaLnBrk="1" hangingPunct="1"/>
            <a:fld id="{E025C43D-97FC-4CE9-9332-5BE2A99BA935}" type="slidenum">
              <a:rPr lang="en-US" altLang="ja-JP" smtClean="0">
                <a:cs typeface="メイリオ" pitchFamily="50" charset="-128"/>
              </a:rPr>
              <a:pPr eaLnBrk="1" hangingPunct="1"/>
              <a:t>‹#›</a:t>
            </a:fld>
            <a:endParaRPr lang="en-US" altLang="ja-JP">
              <a:cs typeface="メイリオ" pitchFamily="50" charset="-128"/>
            </a:endParaRPr>
          </a:p>
        </p:txBody>
      </p:sp>
    </p:spTree>
    <p:extLst>
      <p:ext uri="{BB962C8B-B14F-4D97-AF65-F5344CB8AC3E}">
        <p14:creationId xmlns:p14="http://schemas.microsoft.com/office/powerpoint/2010/main" val="3674888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セクション見出し">
    <p:spTree>
      <p:nvGrpSpPr>
        <p:cNvPr id="1" name=""/>
        <p:cNvGrpSpPr/>
        <p:nvPr/>
      </p:nvGrpSpPr>
      <p:grpSpPr>
        <a:xfrm>
          <a:off x="0" y="0"/>
          <a:ext cx="0" cy="0"/>
          <a:chOff x="0" y="0"/>
          <a:chExt cx="0" cy="0"/>
        </a:xfrm>
      </p:grpSpPr>
      <p:sp>
        <p:nvSpPr>
          <p:cNvPr id="163845" name="Rectangle 2"/>
          <p:cNvSpPr>
            <a:spLocks noGrp="1" noChangeArrowheads="1"/>
          </p:cNvSpPr>
          <p:nvPr>
            <p:ph type="ctrTitle" hasCustomPrompt="1"/>
          </p:nvPr>
        </p:nvSpPr>
        <p:spPr>
          <a:xfrm>
            <a:off x="203832" y="2721548"/>
            <a:ext cx="11808000" cy="626701"/>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36000" rIns="0" bIns="36000">
            <a:spAutoFit/>
          </a:bodyPr>
          <a:lstStyle>
            <a:lvl1pPr algn="ctr">
              <a:defRPr sz="3600" b="0">
                <a:solidFill>
                  <a:schemeClr val="tx2"/>
                </a:solidFill>
              </a:defRPr>
            </a:lvl1pPr>
          </a:lstStyle>
          <a:p>
            <a:pPr lvl="0"/>
            <a:r>
              <a:rPr lang="ja-JP" altLang="en-US" noProof="0"/>
              <a:t>タイトル</a:t>
            </a:r>
          </a:p>
        </p:txBody>
      </p:sp>
      <p:sp>
        <p:nvSpPr>
          <p:cNvPr id="7" name="Text Box 3"/>
          <p:cNvSpPr txBox="1">
            <a:spLocks noChangeArrowheads="1"/>
          </p:cNvSpPr>
          <p:nvPr userDrawn="1"/>
        </p:nvSpPr>
        <p:spPr bwMode="ltGray">
          <a:xfrm>
            <a:off x="4286498" y="6578323"/>
            <a:ext cx="3619033" cy="163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p>
            <a:pPr algn="ctr"/>
            <a:r>
              <a:rPr lang="en-US" altLang="ja-JP" sz="1000" b="1">
                <a:solidFill>
                  <a:schemeClr val="tx1"/>
                </a:solidFill>
                <a:latin typeface="Segoe UI" panose="020B0502040204020203" pitchFamily="34" charset="0"/>
                <a:ea typeface="Segoe UI" panose="020B0502040204020203" pitchFamily="34" charset="0"/>
                <a:cs typeface="Segoe UI" panose="020B0502040204020203" pitchFamily="34" charset="0"/>
              </a:rPr>
              <a:t>ZENRIN </a:t>
            </a:r>
            <a:r>
              <a:rPr lang="en-US" altLang="ja-JP" sz="1000" b="1" err="1">
                <a:solidFill>
                  <a:schemeClr val="tx1"/>
                </a:solidFill>
                <a:latin typeface="Segoe UI" panose="020B0502040204020203" pitchFamily="34" charset="0"/>
                <a:ea typeface="Segoe UI" panose="020B0502040204020203" pitchFamily="34" charset="0"/>
                <a:cs typeface="Segoe UI" panose="020B0502040204020203" pitchFamily="34" charset="0"/>
              </a:rPr>
              <a:t>DataCom</a:t>
            </a:r>
            <a:r>
              <a:rPr lang="en-US" altLang="ja-JP" sz="1000" b="1">
                <a:solidFill>
                  <a:schemeClr val="tx1"/>
                </a:solidFill>
                <a:latin typeface="Segoe UI" panose="020B0502040204020203" pitchFamily="34" charset="0"/>
                <a:ea typeface="Segoe UI" panose="020B0502040204020203" pitchFamily="34" charset="0"/>
                <a:cs typeface="Segoe UI" panose="020B0502040204020203" pitchFamily="34" charset="0"/>
              </a:rPr>
              <a:t> CO., LTD.  </a:t>
            </a:r>
            <a:r>
              <a:rPr lang="en-US" altLang="ja-JP" sz="1000">
                <a:solidFill>
                  <a:schemeClr val="tx1"/>
                </a:solidFill>
                <a:latin typeface="Segoe UI" panose="020B0502040204020203" pitchFamily="34" charset="0"/>
                <a:ea typeface="Segoe UI" panose="020B0502040204020203" pitchFamily="34" charset="0"/>
                <a:cs typeface="Segoe UI" panose="020B0502040204020203" pitchFamily="34" charset="0"/>
              </a:rPr>
              <a:t>|  Confidential and Proprietary </a:t>
            </a:r>
          </a:p>
        </p:txBody>
      </p:sp>
      <p:cxnSp>
        <p:nvCxnSpPr>
          <p:cNvPr id="10" name="直線コネクタ 9"/>
          <p:cNvCxnSpPr/>
          <p:nvPr userDrawn="1"/>
        </p:nvCxnSpPr>
        <p:spPr bwMode="auto">
          <a:xfrm>
            <a:off x="200850" y="6458516"/>
            <a:ext cx="11790329" cy="0"/>
          </a:xfrm>
          <a:prstGeom prst="line">
            <a:avLst/>
          </a:prstGeom>
          <a:noFill/>
          <a:ln w="127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0033A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8" name="Rectangle 10"/>
          <p:cNvSpPr>
            <a:spLocks noGrp="1" noChangeArrowheads="1"/>
          </p:cNvSpPr>
          <p:nvPr>
            <p:ph type="sldNum" sz="quarter" idx="4"/>
          </p:nvPr>
        </p:nvSpPr>
        <p:spPr bwMode="ltGray">
          <a:xfrm>
            <a:off x="11054447" y="6479805"/>
            <a:ext cx="1046583" cy="241300"/>
          </a:xfrm>
          <a:prstGeom prst="rect">
            <a:avLst/>
          </a:prstGeom>
          <a:noFill/>
          <a:ln>
            <a:noFill/>
          </a:ln>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kumimoji="1" sz="1800" b="1">
                <a:solidFill>
                  <a:schemeClr val="tx1"/>
                </a:solidFill>
                <a:latin typeface="Arial" pitchFamily="34" charset="0"/>
                <a:ea typeface="ＭＳ Ｐゴシック" pitchFamily="50" charset="-128"/>
              </a:defRPr>
            </a:lvl1pPr>
          </a:lstStyle>
          <a:p>
            <a:pPr eaLnBrk="1" hangingPunct="1"/>
            <a:fld id="{E025C43D-97FC-4CE9-9332-5BE2A99BA935}" type="slidenum">
              <a:rPr lang="en-US" altLang="ja-JP" smtClean="0">
                <a:cs typeface="メイリオ" pitchFamily="50" charset="-128"/>
              </a:rPr>
              <a:pPr eaLnBrk="1" hangingPunct="1"/>
              <a:t>‹#›</a:t>
            </a:fld>
            <a:endParaRPr lang="en-US" altLang="ja-JP">
              <a:cs typeface="メイリオ" pitchFamily="50" charset="-128"/>
            </a:endParaRPr>
          </a:p>
        </p:txBody>
      </p:sp>
    </p:spTree>
    <p:extLst>
      <p:ext uri="{BB962C8B-B14F-4D97-AF65-F5344CB8AC3E}">
        <p14:creationId xmlns:p14="http://schemas.microsoft.com/office/powerpoint/2010/main" val="2594223177"/>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タイトル・テキスト">
    <p:spTree>
      <p:nvGrpSpPr>
        <p:cNvPr id="1" name=""/>
        <p:cNvGrpSpPr/>
        <p:nvPr/>
      </p:nvGrpSpPr>
      <p:grpSpPr>
        <a:xfrm>
          <a:off x="0" y="0"/>
          <a:ext cx="0" cy="0"/>
          <a:chOff x="0" y="0"/>
          <a:chExt cx="0" cy="0"/>
        </a:xfrm>
      </p:grpSpPr>
      <p:sp>
        <p:nvSpPr>
          <p:cNvPr id="15" name="タイトル 1"/>
          <p:cNvSpPr>
            <a:spLocks noGrp="1"/>
          </p:cNvSpPr>
          <p:nvPr>
            <p:ph type="title" hasCustomPrompt="1"/>
          </p:nvPr>
        </p:nvSpPr>
        <p:spPr>
          <a:xfrm>
            <a:off x="200835" y="198436"/>
            <a:ext cx="11808000" cy="540000"/>
          </a:xfrm>
        </p:spPr>
        <p:txBody>
          <a:bodyPr/>
          <a:lstStyle/>
          <a:p>
            <a:r>
              <a:rPr kumimoji="1" lang="ja-JP" altLang="en-US"/>
              <a:t>タイトル</a:t>
            </a:r>
          </a:p>
        </p:txBody>
      </p:sp>
      <p:sp>
        <p:nvSpPr>
          <p:cNvPr id="16" name="コンテンツ プレースホルダー 2"/>
          <p:cNvSpPr>
            <a:spLocks noGrp="1"/>
          </p:cNvSpPr>
          <p:nvPr>
            <p:ph sz="half" idx="1" hasCustomPrompt="1"/>
          </p:nvPr>
        </p:nvSpPr>
        <p:spPr>
          <a:xfrm>
            <a:off x="334963" y="987426"/>
            <a:ext cx="11520000" cy="504000"/>
          </a:xfrm>
        </p:spPr>
        <p:txBody>
          <a:bodyPr lIns="0" tIns="36000" rIns="0" bIns="36000"/>
          <a:lstStyle>
            <a:lvl1pPr>
              <a:lnSpc>
                <a:spcPct val="120000"/>
              </a:lnSpc>
              <a:defRPr sz="2400" b="0">
                <a:solidFill>
                  <a:schemeClr val="tx1"/>
                </a:solidFill>
                <a:latin typeface="+mn-ea"/>
                <a:ea typeface="+mn-ea"/>
              </a:defRPr>
            </a:lvl1pPr>
            <a:lvl2pPr>
              <a:defRPr sz="1200" b="0">
                <a:solidFill>
                  <a:schemeClr val="tx1">
                    <a:lumMod val="65000"/>
                    <a:lumOff val="35000"/>
                  </a:schemeClr>
                </a:solidFill>
                <a:latin typeface="+mn-ea"/>
                <a:ea typeface="+mn-ea"/>
              </a:defRPr>
            </a:lvl2pPr>
            <a:lvl3pPr>
              <a:defRPr sz="1400" b="0">
                <a:solidFill>
                  <a:schemeClr val="tx1">
                    <a:lumMod val="65000"/>
                    <a:lumOff val="35000"/>
                  </a:schemeClr>
                </a:solidFill>
                <a:latin typeface="+mn-ea"/>
                <a:ea typeface="+mn-ea"/>
              </a:defRPr>
            </a:lvl3pPr>
            <a:lvl4pPr>
              <a:defRPr sz="1400" b="0">
                <a:solidFill>
                  <a:schemeClr val="tx1">
                    <a:lumMod val="65000"/>
                    <a:lumOff val="35000"/>
                  </a:schemeClr>
                </a:solidFill>
                <a:latin typeface="+mn-ea"/>
                <a:ea typeface="+mn-ea"/>
              </a:defRPr>
            </a:lvl4pPr>
            <a:lvl5pPr>
              <a:defRPr sz="1400" b="0">
                <a:solidFill>
                  <a:schemeClr val="tx1">
                    <a:lumMod val="65000"/>
                    <a:lumOff val="35000"/>
                  </a:schemeClr>
                </a:solidFill>
                <a:latin typeface="+mn-ea"/>
                <a:ea typeface="+mn-ea"/>
              </a:defRPr>
            </a:lvl5pPr>
            <a:lvl6pPr>
              <a:defRPr sz="1841"/>
            </a:lvl6pPr>
            <a:lvl7pPr>
              <a:defRPr sz="1841"/>
            </a:lvl7pPr>
            <a:lvl8pPr>
              <a:defRPr sz="1841"/>
            </a:lvl8pPr>
            <a:lvl9pPr>
              <a:defRPr sz="1841"/>
            </a:lvl9pPr>
          </a:lstStyle>
          <a:p>
            <a:pPr lvl="0"/>
            <a:r>
              <a:rPr lang="ja-JP" altLang="en-US"/>
              <a:t>テキスト（本文）</a:t>
            </a:r>
          </a:p>
        </p:txBody>
      </p:sp>
      <p:sp>
        <p:nvSpPr>
          <p:cNvPr id="18" name="コンテンツ プレースホルダー 2"/>
          <p:cNvSpPr>
            <a:spLocks noGrp="1"/>
          </p:cNvSpPr>
          <p:nvPr>
            <p:ph sz="half" idx="12" hasCustomPrompt="1"/>
          </p:nvPr>
        </p:nvSpPr>
        <p:spPr>
          <a:xfrm>
            <a:off x="338749" y="2963644"/>
            <a:ext cx="11520000" cy="540000"/>
          </a:xfrm>
        </p:spPr>
        <p:txBody>
          <a:bodyPr lIns="0" tIns="36000" rIns="0" bIns="36000"/>
          <a:lstStyle>
            <a:lvl1pPr>
              <a:lnSpc>
                <a:spcPct val="100000"/>
              </a:lnSpc>
              <a:defRPr sz="3600" b="0">
                <a:solidFill>
                  <a:schemeClr val="tx2"/>
                </a:solidFill>
                <a:latin typeface="+mj-ea"/>
                <a:ea typeface="+mj-ea"/>
              </a:defRPr>
            </a:lvl1pPr>
            <a:lvl2pPr>
              <a:defRPr sz="1200" b="0">
                <a:solidFill>
                  <a:schemeClr val="tx1">
                    <a:lumMod val="65000"/>
                    <a:lumOff val="35000"/>
                  </a:schemeClr>
                </a:solidFill>
                <a:latin typeface="+mn-ea"/>
                <a:ea typeface="+mn-ea"/>
              </a:defRPr>
            </a:lvl2pPr>
            <a:lvl3pPr>
              <a:defRPr sz="1400" b="0">
                <a:solidFill>
                  <a:schemeClr val="tx1">
                    <a:lumMod val="65000"/>
                    <a:lumOff val="35000"/>
                  </a:schemeClr>
                </a:solidFill>
                <a:latin typeface="+mn-ea"/>
                <a:ea typeface="+mn-ea"/>
              </a:defRPr>
            </a:lvl3pPr>
            <a:lvl4pPr>
              <a:defRPr sz="1400" b="0">
                <a:solidFill>
                  <a:schemeClr val="tx1">
                    <a:lumMod val="65000"/>
                    <a:lumOff val="35000"/>
                  </a:schemeClr>
                </a:solidFill>
                <a:latin typeface="+mn-ea"/>
                <a:ea typeface="+mn-ea"/>
              </a:defRPr>
            </a:lvl4pPr>
            <a:lvl5pPr>
              <a:defRPr sz="1400" b="0">
                <a:solidFill>
                  <a:schemeClr val="tx1">
                    <a:lumMod val="65000"/>
                    <a:lumOff val="35000"/>
                  </a:schemeClr>
                </a:solidFill>
                <a:latin typeface="+mn-ea"/>
                <a:ea typeface="+mn-ea"/>
              </a:defRPr>
            </a:lvl5pPr>
            <a:lvl6pPr>
              <a:defRPr sz="1841"/>
            </a:lvl6pPr>
            <a:lvl7pPr>
              <a:defRPr sz="1841"/>
            </a:lvl7pPr>
            <a:lvl8pPr>
              <a:defRPr sz="1841"/>
            </a:lvl8pPr>
            <a:lvl9pPr>
              <a:defRPr sz="1841"/>
            </a:lvl9pPr>
          </a:lstStyle>
          <a:p>
            <a:pPr lvl="0"/>
            <a:r>
              <a:rPr lang="ja-JP" altLang="en-US"/>
              <a:t>大見出し</a:t>
            </a:r>
          </a:p>
        </p:txBody>
      </p:sp>
      <p:sp>
        <p:nvSpPr>
          <p:cNvPr id="19" name="コンテンツ プレースホルダー 2"/>
          <p:cNvSpPr>
            <a:spLocks noGrp="1"/>
          </p:cNvSpPr>
          <p:nvPr>
            <p:ph sz="half" idx="13" hasCustomPrompt="1"/>
          </p:nvPr>
        </p:nvSpPr>
        <p:spPr>
          <a:xfrm>
            <a:off x="338749" y="3752484"/>
            <a:ext cx="11520000" cy="504000"/>
          </a:xfrm>
        </p:spPr>
        <p:txBody>
          <a:bodyPr lIns="0" tIns="36000" rIns="0" bIns="36000"/>
          <a:lstStyle>
            <a:lvl1pPr>
              <a:lnSpc>
                <a:spcPct val="100000"/>
              </a:lnSpc>
              <a:defRPr sz="2400" b="0">
                <a:solidFill>
                  <a:schemeClr val="tx2"/>
                </a:solidFill>
                <a:latin typeface="+mj-ea"/>
                <a:ea typeface="+mj-ea"/>
              </a:defRPr>
            </a:lvl1pPr>
            <a:lvl2pPr>
              <a:defRPr sz="1200" b="0">
                <a:solidFill>
                  <a:schemeClr val="tx1">
                    <a:lumMod val="65000"/>
                    <a:lumOff val="35000"/>
                  </a:schemeClr>
                </a:solidFill>
                <a:latin typeface="+mn-ea"/>
                <a:ea typeface="+mn-ea"/>
              </a:defRPr>
            </a:lvl2pPr>
            <a:lvl3pPr>
              <a:defRPr sz="1400" b="0">
                <a:solidFill>
                  <a:schemeClr val="tx1">
                    <a:lumMod val="65000"/>
                    <a:lumOff val="35000"/>
                  </a:schemeClr>
                </a:solidFill>
                <a:latin typeface="+mn-ea"/>
                <a:ea typeface="+mn-ea"/>
              </a:defRPr>
            </a:lvl3pPr>
            <a:lvl4pPr>
              <a:defRPr sz="1400" b="0">
                <a:solidFill>
                  <a:schemeClr val="tx1">
                    <a:lumMod val="65000"/>
                    <a:lumOff val="35000"/>
                  </a:schemeClr>
                </a:solidFill>
                <a:latin typeface="+mn-ea"/>
                <a:ea typeface="+mn-ea"/>
              </a:defRPr>
            </a:lvl4pPr>
            <a:lvl5pPr>
              <a:defRPr sz="1400" b="0">
                <a:solidFill>
                  <a:schemeClr val="tx1">
                    <a:lumMod val="65000"/>
                    <a:lumOff val="35000"/>
                  </a:schemeClr>
                </a:solidFill>
                <a:latin typeface="+mn-ea"/>
                <a:ea typeface="+mn-ea"/>
              </a:defRPr>
            </a:lvl5pPr>
            <a:lvl6pPr>
              <a:defRPr sz="1841"/>
            </a:lvl6pPr>
            <a:lvl7pPr>
              <a:defRPr sz="1841"/>
            </a:lvl7pPr>
            <a:lvl8pPr>
              <a:defRPr sz="1841"/>
            </a:lvl8pPr>
            <a:lvl9pPr>
              <a:defRPr sz="1841"/>
            </a:lvl9pPr>
          </a:lstStyle>
          <a:p>
            <a:pPr lvl="0"/>
            <a:r>
              <a:rPr lang="ja-JP" altLang="en-US"/>
              <a:t>中見出し</a:t>
            </a:r>
          </a:p>
        </p:txBody>
      </p:sp>
      <p:sp>
        <p:nvSpPr>
          <p:cNvPr id="21" name="コンテンツ プレースホルダー 2"/>
          <p:cNvSpPr>
            <a:spLocks noGrp="1"/>
          </p:cNvSpPr>
          <p:nvPr>
            <p:ph sz="half" idx="15" hasCustomPrompt="1"/>
          </p:nvPr>
        </p:nvSpPr>
        <p:spPr>
          <a:xfrm>
            <a:off x="334963" y="1705343"/>
            <a:ext cx="11520000" cy="504000"/>
          </a:xfrm>
        </p:spPr>
        <p:txBody>
          <a:bodyPr lIns="0" tIns="36000" rIns="0" bIns="36000"/>
          <a:lstStyle>
            <a:lvl1pPr>
              <a:lnSpc>
                <a:spcPct val="120000"/>
              </a:lnSpc>
              <a:defRPr sz="2400" b="0">
                <a:solidFill>
                  <a:schemeClr val="tx1"/>
                </a:solidFill>
                <a:latin typeface="Segoe UI" panose="020B0502040204020203" pitchFamily="34" charset="0"/>
                <a:ea typeface="+mn-ea"/>
                <a:cs typeface="Segoe UI" panose="020B0502040204020203" pitchFamily="34" charset="0"/>
              </a:defRPr>
            </a:lvl1pPr>
            <a:lvl2pPr>
              <a:defRPr sz="1200" b="0">
                <a:solidFill>
                  <a:schemeClr val="tx1">
                    <a:lumMod val="65000"/>
                    <a:lumOff val="35000"/>
                  </a:schemeClr>
                </a:solidFill>
                <a:latin typeface="+mn-ea"/>
                <a:ea typeface="+mn-ea"/>
              </a:defRPr>
            </a:lvl2pPr>
            <a:lvl3pPr>
              <a:defRPr sz="1400" b="0">
                <a:solidFill>
                  <a:schemeClr val="tx1">
                    <a:lumMod val="65000"/>
                    <a:lumOff val="35000"/>
                  </a:schemeClr>
                </a:solidFill>
                <a:latin typeface="+mn-ea"/>
                <a:ea typeface="+mn-ea"/>
              </a:defRPr>
            </a:lvl3pPr>
            <a:lvl4pPr>
              <a:defRPr sz="1400" b="0">
                <a:solidFill>
                  <a:schemeClr val="tx1">
                    <a:lumMod val="65000"/>
                    <a:lumOff val="35000"/>
                  </a:schemeClr>
                </a:solidFill>
                <a:latin typeface="+mn-ea"/>
                <a:ea typeface="+mn-ea"/>
              </a:defRPr>
            </a:lvl4pPr>
            <a:lvl5pPr>
              <a:defRPr sz="1400" b="0">
                <a:solidFill>
                  <a:schemeClr val="tx1">
                    <a:lumMod val="65000"/>
                    <a:lumOff val="35000"/>
                  </a:schemeClr>
                </a:solidFill>
                <a:latin typeface="+mn-ea"/>
                <a:ea typeface="+mn-ea"/>
              </a:defRPr>
            </a:lvl5pPr>
            <a:lvl6pPr>
              <a:defRPr sz="1841"/>
            </a:lvl6pPr>
            <a:lvl7pPr>
              <a:defRPr sz="1841"/>
            </a:lvl7pPr>
            <a:lvl8pPr>
              <a:defRPr sz="1841"/>
            </a:lvl8pPr>
            <a:lvl9pPr>
              <a:defRPr sz="1841"/>
            </a:lvl9pPr>
          </a:lstStyle>
          <a:p>
            <a:pPr lvl="0"/>
            <a:r>
              <a:rPr lang="en-US" altLang="ja-JP"/>
              <a:t>Text(English Sentences)</a:t>
            </a:r>
            <a:endParaRPr lang="ja-JP" altLang="en-US"/>
          </a:p>
        </p:txBody>
      </p:sp>
      <p:sp>
        <p:nvSpPr>
          <p:cNvPr id="9" name="Rectangle 10"/>
          <p:cNvSpPr>
            <a:spLocks noGrp="1" noChangeArrowheads="1"/>
          </p:cNvSpPr>
          <p:nvPr>
            <p:ph type="sldNum" sz="quarter" idx="4"/>
          </p:nvPr>
        </p:nvSpPr>
        <p:spPr bwMode="ltGray">
          <a:xfrm>
            <a:off x="11054447" y="6479805"/>
            <a:ext cx="1046583" cy="241300"/>
          </a:xfrm>
          <a:prstGeom prst="rect">
            <a:avLst/>
          </a:prstGeom>
          <a:noFill/>
          <a:ln>
            <a:noFill/>
          </a:ln>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kumimoji="1" sz="1800" b="1">
                <a:solidFill>
                  <a:schemeClr val="tx1"/>
                </a:solidFill>
                <a:latin typeface="Arial" pitchFamily="34" charset="0"/>
                <a:ea typeface="ＭＳ Ｐゴシック" pitchFamily="50" charset="-128"/>
              </a:defRPr>
            </a:lvl1pPr>
          </a:lstStyle>
          <a:p>
            <a:pPr eaLnBrk="1" hangingPunct="1"/>
            <a:fld id="{E025C43D-97FC-4CE9-9332-5BE2A99BA935}" type="slidenum">
              <a:rPr lang="en-US" altLang="ja-JP" smtClean="0">
                <a:cs typeface="メイリオ" pitchFamily="50" charset="-128"/>
              </a:rPr>
              <a:pPr eaLnBrk="1" hangingPunct="1"/>
              <a:t>‹#›</a:t>
            </a:fld>
            <a:endParaRPr lang="en-US" altLang="ja-JP">
              <a:cs typeface="メイリオ" pitchFamily="50" charset="-128"/>
            </a:endParaRPr>
          </a:p>
        </p:txBody>
      </p:sp>
    </p:spTree>
    <p:extLst>
      <p:ext uri="{BB962C8B-B14F-4D97-AF65-F5344CB8AC3E}">
        <p14:creationId xmlns:p14="http://schemas.microsoft.com/office/powerpoint/2010/main" val="107682836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リスト">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00837" y="198436"/>
            <a:ext cx="11808000" cy="540000"/>
          </a:xfrm>
        </p:spPr>
        <p:txBody>
          <a:bodyPr/>
          <a:lstStyle/>
          <a:p>
            <a:r>
              <a:rPr kumimoji="1" lang="ja-JP" altLang="en-US"/>
              <a:t>タイトル</a:t>
            </a:r>
          </a:p>
        </p:txBody>
      </p:sp>
      <p:sp>
        <p:nvSpPr>
          <p:cNvPr id="4" name="コンテンツ プレースホルダー 2"/>
          <p:cNvSpPr>
            <a:spLocks noGrp="1"/>
          </p:cNvSpPr>
          <p:nvPr>
            <p:ph sz="half" idx="1" hasCustomPrompt="1"/>
          </p:nvPr>
        </p:nvSpPr>
        <p:spPr>
          <a:xfrm>
            <a:off x="334963" y="987426"/>
            <a:ext cx="11520000" cy="396000"/>
          </a:xfrm>
        </p:spPr>
        <p:txBody>
          <a:bodyPr lIns="0" tIns="36000" rIns="0" bIns="36000"/>
          <a:lstStyle>
            <a:lvl1pPr marL="360000" indent="-360000">
              <a:lnSpc>
                <a:spcPct val="120000"/>
              </a:lnSpc>
              <a:spcBef>
                <a:spcPts val="0"/>
              </a:spcBef>
              <a:spcAft>
                <a:spcPts val="0"/>
              </a:spcAft>
              <a:buClr>
                <a:schemeClr val="tx2"/>
              </a:buClr>
              <a:buSzPct val="100000"/>
              <a:buFont typeface="Wingdings" panose="05000000000000000000" pitchFamily="2" charset="2"/>
              <a:buChar char="l"/>
              <a:defRPr sz="2400" b="0">
                <a:solidFill>
                  <a:schemeClr val="tx1"/>
                </a:solidFill>
                <a:latin typeface="+mn-ea"/>
                <a:ea typeface="+mn-ea"/>
              </a:defRPr>
            </a:lvl1pPr>
            <a:lvl2pPr marL="720000" indent="-360000">
              <a:lnSpc>
                <a:spcPct val="120000"/>
              </a:lnSpc>
              <a:buClrTx/>
              <a:buFont typeface="Arial" panose="020B0604020202020204" pitchFamily="34" charset="0"/>
              <a:buChar char="•"/>
              <a:defRPr sz="2400" b="0">
                <a:solidFill>
                  <a:schemeClr val="tx1"/>
                </a:solidFill>
                <a:latin typeface="+mn-ea"/>
                <a:ea typeface="+mn-ea"/>
              </a:defRPr>
            </a:lvl2pPr>
            <a:lvl3pPr marL="1080000" indent="-360000">
              <a:lnSpc>
                <a:spcPct val="120000"/>
              </a:lnSpc>
              <a:spcBef>
                <a:spcPts val="0"/>
              </a:spcBef>
              <a:buClrTx/>
              <a:buFont typeface="Arial" panose="020B0604020202020204" pitchFamily="34" charset="0"/>
              <a:buChar char="•"/>
              <a:defRPr sz="2400" b="0">
                <a:solidFill>
                  <a:schemeClr val="tx1"/>
                </a:solidFill>
                <a:latin typeface="+mn-ea"/>
                <a:ea typeface="+mn-ea"/>
              </a:defRPr>
            </a:lvl3pPr>
            <a:lvl4pPr marL="1440000" indent="-360000">
              <a:lnSpc>
                <a:spcPct val="120000"/>
              </a:lnSpc>
              <a:spcBef>
                <a:spcPts val="0"/>
              </a:spcBef>
              <a:buClrTx/>
              <a:buFont typeface="Arial" panose="020B0604020202020204" pitchFamily="34" charset="0"/>
              <a:buChar char="•"/>
              <a:defRPr sz="2400" b="0">
                <a:solidFill>
                  <a:schemeClr val="tx1"/>
                </a:solidFill>
                <a:latin typeface="+mn-ea"/>
                <a:ea typeface="+mn-ea"/>
              </a:defRPr>
            </a:lvl4pPr>
            <a:lvl5pPr marL="1800000" indent="-360000">
              <a:lnSpc>
                <a:spcPct val="120000"/>
              </a:lnSpc>
              <a:spcBef>
                <a:spcPts val="0"/>
              </a:spcBef>
              <a:buClrTx/>
              <a:buFont typeface="Arial" panose="020B0604020202020204" pitchFamily="34" charset="0"/>
              <a:buChar char="•"/>
              <a:defRPr sz="2400" b="0">
                <a:solidFill>
                  <a:schemeClr val="tx1"/>
                </a:solidFill>
                <a:latin typeface="+mn-ea"/>
                <a:ea typeface="+mn-ea"/>
              </a:defRPr>
            </a:lvl5pPr>
            <a:lvl6pPr marL="2338179" indent="0">
              <a:buClrTx/>
              <a:buFont typeface="Arial" panose="020B0604020202020204" pitchFamily="34" charset="0"/>
              <a:buNone/>
              <a:defRPr sz="2400">
                <a:solidFill>
                  <a:schemeClr val="bg2"/>
                </a:solidFill>
                <a:latin typeface="+mn-ea"/>
                <a:ea typeface="+mn-ea"/>
              </a:defRPr>
            </a:lvl6pPr>
            <a:lvl7pPr marL="2805815" indent="0">
              <a:buClrTx/>
              <a:buFont typeface="Arial" panose="020B0604020202020204" pitchFamily="34" charset="0"/>
              <a:buNone/>
              <a:defRPr sz="2400">
                <a:solidFill>
                  <a:schemeClr val="bg2"/>
                </a:solidFill>
                <a:latin typeface="+mn-ea"/>
                <a:ea typeface="+mn-ea"/>
              </a:defRPr>
            </a:lvl7pPr>
            <a:lvl8pPr>
              <a:defRPr sz="1841"/>
            </a:lvl8pPr>
            <a:lvl9pPr>
              <a:defRPr sz="1841"/>
            </a:lvl9pPr>
          </a:lstStyle>
          <a:p>
            <a:pPr lvl="0"/>
            <a:r>
              <a:rPr lang="ja-JP" altLang="en-US"/>
              <a:t>テキスト（リスト：箇条書き）</a:t>
            </a:r>
            <a:endParaRPr lang="en-US" altLang="ja-JP"/>
          </a:p>
          <a:p>
            <a:pPr lvl="1"/>
            <a:r>
              <a:rPr lang="ja-JP" altLang="en-US"/>
              <a:t>テキスト</a:t>
            </a:r>
            <a:endParaRPr lang="en-US" altLang="ja-JP"/>
          </a:p>
          <a:p>
            <a:pPr lvl="2"/>
            <a:r>
              <a:rPr lang="ja-JP" altLang="en-US"/>
              <a:t>テキスト</a:t>
            </a:r>
            <a:endParaRPr lang="en-US" altLang="ja-JP"/>
          </a:p>
          <a:p>
            <a:pPr lvl="3"/>
            <a:r>
              <a:rPr lang="ja-JP" altLang="en-US"/>
              <a:t>テキスト</a:t>
            </a:r>
            <a:endParaRPr lang="en-US" altLang="ja-JP"/>
          </a:p>
          <a:p>
            <a:pPr lvl="4"/>
            <a:r>
              <a:rPr lang="ja-JP" altLang="en-US"/>
              <a:t>テキスト</a:t>
            </a:r>
            <a:endParaRPr lang="en-US" altLang="ja-JP"/>
          </a:p>
        </p:txBody>
      </p:sp>
      <p:sp>
        <p:nvSpPr>
          <p:cNvPr id="5" name="コンテンツ プレースホルダー 2"/>
          <p:cNvSpPr>
            <a:spLocks noGrp="1"/>
          </p:cNvSpPr>
          <p:nvPr>
            <p:ph sz="half" idx="11" hasCustomPrompt="1"/>
          </p:nvPr>
        </p:nvSpPr>
        <p:spPr>
          <a:xfrm>
            <a:off x="344837" y="3429000"/>
            <a:ext cx="11520000" cy="396000"/>
          </a:xfrm>
        </p:spPr>
        <p:txBody>
          <a:bodyPr lIns="0" tIns="36000" rIns="0" bIns="36000"/>
          <a:lstStyle>
            <a:lvl1pPr marL="360000" indent="-360000">
              <a:lnSpc>
                <a:spcPct val="120000"/>
              </a:lnSpc>
              <a:spcAft>
                <a:spcPts val="0"/>
              </a:spcAft>
              <a:buClr>
                <a:schemeClr val="tx2"/>
              </a:buClr>
              <a:buSzPct val="100000"/>
              <a:buFont typeface="+mj-lt"/>
              <a:buAutoNum type="arabicPeriod"/>
              <a:defRPr sz="2400" b="0">
                <a:solidFill>
                  <a:schemeClr val="tx1"/>
                </a:solidFill>
                <a:latin typeface="+mn-ea"/>
                <a:ea typeface="+mn-ea"/>
              </a:defRPr>
            </a:lvl1pPr>
            <a:lvl2pPr marL="720000" marR="0" indent="-360000" algn="l" defTabSz="914400" rtl="0" eaLnBrk="1" fontAlgn="base" latinLnBrk="0" hangingPunct="1">
              <a:lnSpc>
                <a:spcPct val="120000"/>
              </a:lnSpc>
              <a:spcBef>
                <a:spcPts val="0"/>
              </a:spcBef>
              <a:spcAft>
                <a:spcPct val="0"/>
              </a:spcAft>
              <a:buClrTx/>
              <a:buSzTx/>
              <a:buFont typeface="Arial" panose="020B0604020202020204" pitchFamily="34" charset="0"/>
              <a:buChar char="•"/>
              <a:tabLst/>
              <a:defRPr sz="2400" b="0">
                <a:solidFill>
                  <a:schemeClr val="tx1"/>
                </a:solidFill>
                <a:latin typeface="+mn-ea"/>
                <a:ea typeface="+mn-ea"/>
              </a:defRPr>
            </a:lvl2pPr>
            <a:lvl3pPr marL="1080000" marR="0" indent="-360000" algn="l" defTabSz="914400" rtl="0" eaLnBrk="1" fontAlgn="base" latinLnBrk="0" hangingPunct="1">
              <a:lnSpc>
                <a:spcPct val="120000"/>
              </a:lnSpc>
              <a:spcBef>
                <a:spcPts val="0"/>
              </a:spcBef>
              <a:spcAft>
                <a:spcPct val="0"/>
              </a:spcAft>
              <a:buClrTx/>
              <a:buSzTx/>
              <a:buFont typeface="Arial" panose="020B0604020202020204" pitchFamily="34" charset="0"/>
              <a:buChar char="•"/>
              <a:tabLst/>
              <a:defRPr sz="2400" b="0">
                <a:solidFill>
                  <a:schemeClr val="tx1"/>
                </a:solidFill>
                <a:latin typeface="+mn-ea"/>
                <a:ea typeface="+mn-ea"/>
              </a:defRPr>
            </a:lvl3pPr>
            <a:lvl4pPr marL="1440000" marR="0" indent="-360000" algn="l" defTabSz="914400" rtl="0" eaLnBrk="1" fontAlgn="base" latinLnBrk="0" hangingPunct="1">
              <a:lnSpc>
                <a:spcPct val="120000"/>
              </a:lnSpc>
              <a:spcBef>
                <a:spcPts val="0"/>
              </a:spcBef>
              <a:spcAft>
                <a:spcPct val="0"/>
              </a:spcAft>
              <a:buClrTx/>
              <a:buSzTx/>
              <a:buFont typeface="Arial" panose="020B0604020202020204" pitchFamily="34" charset="0"/>
              <a:buChar char="•"/>
              <a:tabLst/>
              <a:defRPr sz="2400" b="0">
                <a:solidFill>
                  <a:schemeClr val="tx1"/>
                </a:solidFill>
                <a:latin typeface="+mn-ea"/>
                <a:ea typeface="+mn-ea"/>
              </a:defRPr>
            </a:lvl4pPr>
            <a:lvl5pPr marL="1800000" marR="0" indent="-360000" algn="l" defTabSz="914400" rtl="0" eaLnBrk="1" fontAlgn="base" latinLnBrk="0" hangingPunct="1">
              <a:lnSpc>
                <a:spcPct val="120000"/>
              </a:lnSpc>
              <a:spcBef>
                <a:spcPts val="0"/>
              </a:spcBef>
              <a:spcAft>
                <a:spcPct val="0"/>
              </a:spcAft>
              <a:buClrTx/>
              <a:buSzTx/>
              <a:buFont typeface="Arial" panose="020B0604020202020204" pitchFamily="34" charset="0"/>
              <a:buChar char="•"/>
              <a:tabLst/>
              <a:defRPr sz="2400" b="0">
                <a:solidFill>
                  <a:schemeClr val="tx1"/>
                </a:solidFill>
                <a:latin typeface="+mn-ea"/>
                <a:ea typeface="+mn-ea"/>
              </a:defRPr>
            </a:lvl5pPr>
            <a:lvl6pPr marL="2571997" marR="0" indent="-233818"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sz="2400">
                <a:solidFill>
                  <a:schemeClr val="bg2"/>
                </a:solidFill>
                <a:latin typeface="+mn-ea"/>
                <a:ea typeface="+mn-ea"/>
              </a:defRPr>
            </a:lvl6pPr>
            <a:lvl7pPr marL="2805815" marR="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sz="2400">
                <a:solidFill>
                  <a:schemeClr val="bg2"/>
                </a:solidFill>
                <a:latin typeface="+mn-ea"/>
                <a:ea typeface="+mn-ea"/>
              </a:defRPr>
            </a:lvl7pPr>
            <a:lvl8pPr>
              <a:defRPr sz="1841"/>
            </a:lvl8pPr>
            <a:lvl9pPr>
              <a:defRPr sz="1841"/>
            </a:lvl9pPr>
          </a:lstStyle>
          <a:p>
            <a:pPr lvl="0"/>
            <a:r>
              <a:rPr lang="ja-JP" altLang="en-US"/>
              <a:t>テキスト（リスト：段落番号）</a:t>
            </a:r>
            <a:endParaRPr lang="en-US" altLang="ja-JP"/>
          </a:p>
          <a:p>
            <a:pPr lvl="1"/>
            <a:r>
              <a:rPr lang="ja-JP" altLang="en-US"/>
              <a:t>テキスト</a:t>
            </a:r>
            <a:endParaRPr lang="en-US" altLang="ja-JP"/>
          </a:p>
          <a:p>
            <a:pPr lvl="2"/>
            <a:r>
              <a:rPr lang="ja-JP" altLang="en-US"/>
              <a:t>テキスト</a:t>
            </a:r>
            <a:endParaRPr lang="en-US" altLang="ja-JP"/>
          </a:p>
          <a:p>
            <a:pPr lvl="3"/>
            <a:r>
              <a:rPr lang="ja-JP" altLang="en-US"/>
              <a:t>テキスト</a:t>
            </a:r>
            <a:endParaRPr lang="en-US" altLang="ja-JP"/>
          </a:p>
          <a:p>
            <a:pPr lvl="4"/>
            <a:r>
              <a:rPr lang="ja-JP" altLang="en-US"/>
              <a:t>テキスト</a:t>
            </a:r>
            <a:endParaRPr lang="en-US" altLang="ja-JP"/>
          </a:p>
        </p:txBody>
      </p:sp>
      <p:sp>
        <p:nvSpPr>
          <p:cNvPr id="7" name="Rectangle 10"/>
          <p:cNvSpPr>
            <a:spLocks noGrp="1" noChangeArrowheads="1"/>
          </p:cNvSpPr>
          <p:nvPr>
            <p:ph type="sldNum" sz="quarter" idx="4"/>
          </p:nvPr>
        </p:nvSpPr>
        <p:spPr bwMode="ltGray">
          <a:xfrm>
            <a:off x="11054447" y="6479805"/>
            <a:ext cx="1046583" cy="241300"/>
          </a:xfrm>
          <a:prstGeom prst="rect">
            <a:avLst/>
          </a:prstGeom>
          <a:noFill/>
          <a:ln>
            <a:noFill/>
          </a:ln>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kumimoji="1" sz="1800" b="1">
                <a:solidFill>
                  <a:schemeClr val="tx1"/>
                </a:solidFill>
                <a:latin typeface="Arial" pitchFamily="34" charset="0"/>
                <a:ea typeface="ＭＳ Ｐゴシック" pitchFamily="50" charset="-128"/>
              </a:defRPr>
            </a:lvl1pPr>
          </a:lstStyle>
          <a:p>
            <a:pPr eaLnBrk="1" hangingPunct="1"/>
            <a:fld id="{E025C43D-97FC-4CE9-9332-5BE2A99BA935}" type="slidenum">
              <a:rPr lang="en-US" altLang="ja-JP" smtClean="0">
                <a:cs typeface="メイリオ" pitchFamily="50" charset="-128"/>
              </a:rPr>
              <a:pPr eaLnBrk="1" hangingPunct="1"/>
              <a:t>‹#›</a:t>
            </a:fld>
            <a:endParaRPr lang="en-US" altLang="ja-JP">
              <a:cs typeface="メイリオ" pitchFamily="50" charset="-128"/>
            </a:endParaRPr>
          </a:p>
        </p:txBody>
      </p:sp>
    </p:spTree>
    <p:extLst>
      <p:ext uri="{BB962C8B-B14F-4D97-AF65-F5344CB8AC3E}">
        <p14:creationId xmlns:p14="http://schemas.microsoft.com/office/powerpoint/2010/main" val="3237862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ja-JP" altLang="en-US"/>
              <a:t>タイトル</a:t>
            </a:r>
          </a:p>
        </p:txBody>
      </p:sp>
      <p:sp>
        <p:nvSpPr>
          <p:cNvPr id="3" name="スライド番号プレースホルダー 2"/>
          <p:cNvSpPr>
            <a:spLocks noGrp="1"/>
          </p:cNvSpPr>
          <p:nvPr>
            <p:ph type="sldNum" sz="quarter" idx="10"/>
          </p:nvPr>
        </p:nvSpPr>
        <p:spPr/>
        <p:txBody>
          <a:bodyPr/>
          <a:lstStyle>
            <a:lvl1pPr>
              <a:defRPr>
                <a:solidFill>
                  <a:schemeClr val="tx1"/>
                </a:solidFill>
              </a:defRPr>
            </a:lvl1pPr>
          </a:lstStyle>
          <a:p>
            <a:pPr eaLnBrk="1" hangingPunct="1"/>
            <a:fld id="{E025C43D-97FC-4CE9-9332-5BE2A99BA935}" type="slidenum">
              <a:rPr lang="en-US" altLang="ja-JP" smtClean="0">
                <a:cs typeface="メイリオ" pitchFamily="50" charset="-128"/>
              </a:rPr>
              <a:pPr eaLnBrk="1" hangingPunct="1"/>
              <a:t>‹#›</a:t>
            </a:fld>
            <a:endParaRPr lang="en-US" altLang="ja-JP">
              <a:cs typeface="メイリオ" pitchFamily="50" charset="-128"/>
            </a:endParaRPr>
          </a:p>
        </p:txBody>
      </p:sp>
    </p:spTree>
    <p:extLst>
      <p:ext uri="{BB962C8B-B14F-4D97-AF65-F5344CB8AC3E}">
        <p14:creationId xmlns:p14="http://schemas.microsoft.com/office/powerpoint/2010/main" val="1678103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無地">
    <p:spTree>
      <p:nvGrpSpPr>
        <p:cNvPr id="1" name=""/>
        <p:cNvGrpSpPr/>
        <p:nvPr/>
      </p:nvGrpSpPr>
      <p:grpSpPr>
        <a:xfrm>
          <a:off x="0" y="0"/>
          <a:ext cx="0" cy="0"/>
          <a:chOff x="0" y="0"/>
          <a:chExt cx="0" cy="0"/>
        </a:xfrm>
      </p:grpSpPr>
      <p:sp>
        <p:nvSpPr>
          <p:cNvPr id="4" name="Rectangle 10"/>
          <p:cNvSpPr>
            <a:spLocks noGrp="1" noChangeArrowheads="1"/>
          </p:cNvSpPr>
          <p:nvPr>
            <p:ph type="sldNum" sz="quarter" idx="4"/>
          </p:nvPr>
        </p:nvSpPr>
        <p:spPr bwMode="ltGray">
          <a:xfrm>
            <a:off x="11054447" y="6479805"/>
            <a:ext cx="1046583" cy="241300"/>
          </a:xfrm>
          <a:prstGeom prst="rect">
            <a:avLst/>
          </a:prstGeom>
          <a:noFill/>
          <a:ln>
            <a:noFill/>
          </a:ln>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kumimoji="1" sz="1800" b="1">
                <a:solidFill>
                  <a:schemeClr val="tx1"/>
                </a:solidFill>
                <a:latin typeface="Arial" pitchFamily="34" charset="0"/>
                <a:ea typeface="ＭＳ Ｐゴシック" pitchFamily="50" charset="-128"/>
              </a:defRPr>
            </a:lvl1pPr>
          </a:lstStyle>
          <a:p>
            <a:pPr eaLnBrk="1" hangingPunct="1"/>
            <a:fld id="{E025C43D-97FC-4CE9-9332-5BE2A99BA935}" type="slidenum">
              <a:rPr lang="en-US" altLang="ja-JP" smtClean="0">
                <a:cs typeface="メイリオ" pitchFamily="50" charset="-128"/>
              </a:rPr>
              <a:pPr eaLnBrk="1" hangingPunct="1"/>
              <a:t>‹#›</a:t>
            </a:fld>
            <a:endParaRPr lang="en-US" altLang="ja-JP">
              <a:cs typeface="メイリオ" pitchFamily="50" charset="-128"/>
            </a:endParaRPr>
          </a:p>
        </p:txBody>
      </p:sp>
    </p:spTree>
    <p:extLst>
      <p:ext uri="{BB962C8B-B14F-4D97-AF65-F5344CB8AC3E}">
        <p14:creationId xmlns:p14="http://schemas.microsoft.com/office/powerpoint/2010/main" val="100344387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トップタイトル（4:3専用）">
    <p:spTree>
      <p:nvGrpSpPr>
        <p:cNvPr id="1" name=""/>
        <p:cNvGrpSpPr/>
        <p:nvPr/>
      </p:nvGrpSpPr>
      <p:grpSpPr>
        <a:xfrm>
          <a:off x="0" y="0"/>
          <a:ext cx="0" cy="0"/>
          <a:chOff x="0" y="0"/>
          <a:chExt cx="0" cy="0"/>
        </a:xfrm>
      </p:grpSpPr>
      <p:sp>
        <p:nvSpPr>
          <p:cNvPr id="163845" name="Rectangle 2"/>
          <p:cNvSpPr>
            <a:spLocks noGrp="1" noChangeArrowheads="1"/>
          </p:cNvSpPr>
          <p:nvPr>
            <p:ph type="ctrTitle" hasCustomPrompt="1"/>
          </p:nvPr>
        </p:nvSpPr>
        <p:spPr>
          <a:xfrm>
            <a:off x="334963" y="1944019"/>
            <a:ext cx="11520000" cy="737501"/>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36000" rIns="0" bIns="36000">
            <a:spAutoFit/>
          </a:bodyPr>
          <a:lstStyle>
            <a:lvl1pPr algn="ctr">
              <a:lnSpc>
                <a:spcPct val="120000"/>
              </a:lnSpc>
              <a:defRPr sz="3600" b="1">
                <a:solidFill>
                  <a:schemeClr val="tx2"/>
                </a:solidFill>
              </a:defRPr>
            </a:lvl1pPr>
          </a:lstStyle>
          <a:p>
            <a:pPr lvl="0"/>
            <a:r>
              <a:rPr lang="ja-JP" altLang="en-US" noProof="0"/>
              <a:t>タイトル</a:t>
            </a:r>
          </a:p>
        </p:txBody>
      </p:sp>
      <p:pic>
        <p:nvPicPr>
          <p:cNvPr id="3" name="図 2"/>
          <p:cNvPicPr>
            <a:picLocks/>
          </p:cNvPicPr>
          <p:nvPr userDrawn="1"/>
        </p:nvPicPr>
        <p:blipFill>
          <a:blip r:embed="rId2" cstate="screen">
            <a:extLst>
              <a:ext uri="{28A0092B-C50C-407E-A947-70E740481C1C}">
                <a14:useLocalDpi xmlns:a14="http://schemas.microsoft.com/office/drawing/2010/main"/>
              </a:ext>
            </a:extLst>
          </a:blip>
          <a:stretch>
            <a:fillRect/>
          </a:stretch>
        </p:blipFill>
        <p:spPr>
          <a:xfrm>
            <a:off x="4438651" y="6596899"/>
            <a:ext cx="3314700" cy="136906"/>
          </a:xfrm>
          <a:prstGeom prst="rect">
            <a:avLst/>
          </a:prstGeom>
        </p:spPr>
      </p:pic>
      <p:cxnSp>
        <p:nvCxnSpPr>
          <p:cNvPr id="12" name="直線コネクタ 11"/>
          <p:cNvCxnSpPr/>
          <p:nvPr userDrawn="1"/>
        </p:nvCxnSpPr>
        <p:spPr bwMode="auto">
          <a:xfrm>
            <a:off x="200850" y="6458516"/>
            <a:ext cx="11790329" cy="0"/>
          </a:xfrm>
          <a:prstGeom prst="line">
            <a:avLst/>
          </a:prstGeom>
          <a:noFill/>
          <a:ln w="127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0033A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3" name="コンテンツ プレースホルダー 2"/>
          <p:cNvSpPr>
            <a:spLocks noGrp="1"/>
          </p:cNvSpPr>
          <p:nvPr>
            <p:ph sz="half" idx="13" hasCustomPrompt="1"/>
          </p:nvPr>
        </p:nvSpPr>
        <p:spPr>
          <a:xfrm>
            <a:off x="334963" y="4197000"/>
            <a:ext cx="11520000" cy="504000"/>
          </a:xfrm>
        </p:spPr>
        <p:txBody>
          <a:bodyPr lIns="0" tIns="36000" rIns="0" bIns="36000"/>
          <a:lstStyle>
            <a:lvl1pPr algn="ctr">
              <a:lnSpc>
                <a:spcPct val="120000"/>
              </a:lnSpc>
              <a:defRPr sz="2400" b="1">
                <a:solidFill>
                  <a:schemeClr val="tx1"/>
                </a:solidFill>
                <a:latin typeface="+mj-ea"/>
                <a:ea typeface="+mj-ea"/>
              </a:defRPr>
            </a:lvl1pPr>
            <a:lvl2pPr>
              <a:defRPr sz="1200" b="0">
                <a:solidFill>
                  <a:schemeClr val="tx1">
                    <a:lumMod val="65000"/>
                    <a:lumOff val="35000"/>
                  </a:schemeClr>
                </a:solidFill>
                <a:latin typeface="+mn-ea"/>
                <a:ea typeface="+mn-ea"/>
              </a:defRPr>
            </a:lvl2pPr>
            <a:lvl3pPr>
              <a:defRPr sz="1400" b="0">
                <a:solidFill>
                  <a:schemeClr val="tx1">
                    <a:lumMod val="65000"/>
                    <a:lumOff val="35000"/>
                  </a:schemeClr>
                </a:solidFill>
                <a:latin typeface="+mn-ea"/>
                <a:ea typeface="+mn-ea"/>
              </a:defRPr>
            </a:lvl3pPr>
            <a:lvl4pPr>
              <a:defRPr sz="1400" b="0">
                <a:solidFill>
                  <a:schemeClr val="tx1">
                    <a:lumMod val="65000"/>
                    <a:lumOff val="35000"/>
                  </a:schemeClr>
                </a:solidFill>
                <a:latin typeface="+mn-ea"/>
                <a:ea typeface="+mn-ea"/>
              </a:defRPr>
            </a:lvl4pPr>
            <a:lvl5pPr>
              <a:defRPr sz="1400" b="0">
                <a:solidFill>
                  <a:schemeClr val="tx1">
                    <a:lumMod val="65000"/>
                    <a:lumOff val="35000"/>
                  </a:schemeClr>
                </a:solidFill>
                <a:latin typeface="+mn-ea"/>
                <a:ea typeface="+mn-ea"/>
              </a:defRPr>
            </a:lvl5pPr>
            <a:lvl6pPr>
              <a:defRPr sz="1841"/>
            </a:lvl6pPr>
            <a:lvl7pPr>
              <a:defRPr sz="1841"/>
            </a:lvl7pPr>
            <a:lvl8pPr>
              <a:defRPr sz="1841"/>
            </a:lvl8pPr>
            <a:lvl9pPr>
              <a:defRPr sz="1841"/>
            </a:lvl9pPr>
          </a:lstStyle>
          <a:p>
            <a:pPr lvl="0"/>
            <a:r>
              <a:rPr lang="ja-JP" altLang="en-US"/>
              <a:t>株式会社ゼンリンデータコム</a:t>
            </a:r>
          </a:p>
        </p:txBody>
      </p:sp>
      <p:sp>
        <p:nvSpPr>
          <p:cNvPr id="14" name="コンテンツ プレースホルダー 2"/>
          <p:cNvSpPr>
            <a:spLocks noGrp="1"/>
          </p:cNvSpPr>
          <p:nvPr>
            <p:ph sz="half" idx="14" hasCustomPrompt="1"/>
          </p:nvPr>
        </p:nvSpPr>
        <p:spPr>
          <a:xfrm>
            <a:off x="334963" y="5590500"/>
            <a:ext cx="11522076" cy="504000"/>
          </a:xfrm>
        </p:spPr>
        <p:txBody>
          <a:bodyPr lIns="0" tIns="36000" rIns="0" bIns="36000"/>
          <a:lstStyle>
            <a:lvl1pPr algn="ctr">
              <a:lnSpc>
                <a:spcPct val="120000"/>
              </a:lnSpc>
              <a:defRPr sz="2400" b="0">
                <a:solidFill>
                  <a:schemeClr val="tx1"/>
                </a:solidFill>
                <a:latin typeface="+mj-ea"/>
                <a:ea typeface="+mj-ea"/>
              </a:defRPr>
            </a:lvl1pPr>
            <a:lvl2pPr>
              <a:defRPr sz="1200" b="0">
                <a:solidFill>
                  <a:schemeClr val="tx1">
                    <a:lumMod val="65000"/>
                    <a:lumOff val="35000"/>
                  </a:schemeClr>
                </a:solidFill>
                <a:latin typeface="+mn-ea"/>
                <a:ea typeface="+mn-ea"/>
              </a:defRPr>
            </a:lvl2pPr>
            <a:lvl3pPr>
              <a:defRPr sz="1400" b="0">
                <a:solidFill>
                  <a:schemeClr val="tx1">
                    <a:lumMod val="65000"/>
                    <a:lumOff val="35000"/>
                  </a:schemeClr>
                </a:solidFill>
                <a:latin typeface="+mn-ea"/>
                <a:ea typeface="+mn-ea"/>
              </a:defRPr>
            </a:lvl3pPr>
            <a:lvl4pPr>
              <a:defRPr sz="1400" b="0">
                <a:solidFill>
                  <a:schemeClr val="tx1">
                    <a:lumMod val="65000"/>
                    <a:lumOff val="35000"/>
                  </a:schemeClr>
                </a:solidFill>
                <a:latin typeface="+mn-ea"/>
                <a:ea typeface="+mn-ea"/>
              </a:defRPr>
            </a:lvl4pPr>
            <a:lvl5pPr>
              <a:defRPr sz="1400" b="0">
                <a:solidFill>
                  <a:schemeClr val="tx1">
                    <a:lumMod val="65000"/>
                    <a:lumOff val="35000"/>
                  </a:schemeClr>
                </a:solidFill>
                <a:latin typeface="+mn-ea"/>
                <a:ea typeface="+mn-ea"/>
              </a:defRPr>
            </a:lvl5pPr>
            <a:lvl6pPr>
              <a:defRPr sz="1841"/>
            </a:lvl6pPr>
            <a:lvl7pPr>
              <a:defRPr sz="1841"/>
            </a:lvl7pPr>
            <a:lvl8pPr>
              <a:defRPr sz="1841"/>
            </a:lvl8pPr>
            <a:lvl9pPr>
              <a:defRPr sz="1841"/>
            </a:lvl9pPr>
          </a:lstStyle>
          <a:p>
            <a:pPr lvl="0"/>
            <a:r>
              <a:rPr lang="ja-JP" altLang="en-US"/>
              <a:t>善隣 太郎</a:t>
            </a:r>
          </a:p>
        </p:txBody>
      </p:sp>
      <p:sp>
        <p:nvSpPr>
          <p:cNvPr id="15" name="コンテンツ プレースホルダー 2"/>
          <p:cNvSpPr>
            <a:spLocks noGrp="1"/>
          </p:cNvSpPr>
          <p:nvPr>
            <p:ph sz="half" idx="15" hasCustomPrompt="1"/>
          </p:nvPr>
        </p:nvSpPr>
        <p:spPr>
          <a:xfrm>
            <a:off x="334963" y="3693000"/>
            <a:ext cx="11520000" cy="504000"/>
          </a:xfrm>
        </p:spPr>
        <p:txBody>
          <a:bodyPr lIns="0" tIns="36000" rIns="0" bIns="36000"/>
          <a:lstStyle>
            <a:lvl1pPr algn="ctr">
              <a:lnSpc>
                <a:spcPct val="120000"/>
              </a:lnSpc>
              <a:defRPr sz="2400" b="1">
                <a:solidFill>
                  <a:schemeClr val="tx2"/>
                </a:solidFill>
                <a:latin typeface="Segoe UI" panose="020B0502040204020203" pitchFamily="34" charset="0"/>
                <a:ea typeface="+mj-ea"/>
                <a:cs typeface="Segoe UI" panose="020B0502040204020203" pitchFamily="34" charset="0"/>
              </a:defRPr>
            </a:lvl1pPr>
            <a:lvl2pPr>
              <a:defRPr sz="1200" b="0">
                <a:solidFill>
                  <a:schemeClr val="tx1">
                    <a:lumMod val="65000"/>
                    <a:lumOff val="35000"/>
                  </a:schemeClr>
                </a:solidFill>
                <a:latin typeface="+mn-ea"/>
                <a:ea typeface="+mn-ea"/>
              </a:defRPr>
            </a:lvl2pPr>
            <a:lvl3pPr>
              <a:defRPr sz="1400" b="0">
                <a:solidFill>
                  <a:schemeClr val="tx1">
                    <a:lumMod val="65000"/>
                    <a:lumOff val="35000"/>
                  </a:schemeClr>
                </a:solidFill>
                <a:latin typeface="+mn-ea"/>
                <a:ea typeface="+mn-ea"/>
              </a:defRPr>
            </a:lvl3pPr>
            <a:lvl4pPr>
              <a:defRPr sz="1400" b="0">
                <a:solidFill>
                  <a:schemeClr val="tx1">
                    <a:lumMod val="65000"/>
                    <a:lumOff val="35000"/>
                  </a:schemeClr>
                </a:solidFill>
                <a:latin typeface="+mn-ea"/>
                <a:ea typeface="+mn-ea"/>
              </a:defRPr>
            </a:lvl4pPr>
            <a:lvl5pPr>
              <a:defRPr sz="1400" b="0">
                <a:solidFill>
                  <a:schemeClr val="tx1">
                    <a:lumMod val="65000"/>
                    <a:lumOff val="35000"/>
                  </a:schemeClr>
                </a:solidFill>
                <a:latin typeface="+mn-ea"/>
                <a:ea typeface="+mn-ea"/>
              </a:defRPr>
            </a:lvl5pPr>
            <a:lvl6pPr>
              <a:defRPr sz="1841"/>
            </a:lvl6pPr>
            <a:lvl7pPr>
              <a:defRPr sz="1841"/>
            </a:lvl7pPr>
            <a:lvl8pPr>
              <a:defRPr sz="1841"/>
            </a:lvl8pPr>
            <a:lvl9pPr>
              <a:defRPr sz="1841"/>
            </a:lvl9pPr>
          </a:lstStyle>
          <a:p>
            <a:pPr lvl="0"/>
            <a:r>
              <a:rPr lang="en-US" altLang="ja-JP"/>
              <a:t>2019.10.01</a:t>
            </a:r>
            <a:endParaRPr lang="ja-JP" altLang="en-US"/>
          </a:p>
        </p:txBody>
      </p:sp>
      <p:sp>
        <p:nvSpPr>
          <p:cNvPr id="17" name="コンテンツ プレースホルダー 2"/>
          <p:cNvSpPr>
            <a:spLocks noGrp="1"/>
          </p:cNvSpPr>
          <p:nvPr>
            <p:ph sz="half" idx="16" hasCustomPrompt="1"/>
          </p:nvPr>
        </p:nvSpPr>
        <p:spPr>
          <a:xfrm>
            <a:off x="334976" y="4701000"/>
            <a:ext cx="11520001" cy="504000"/>
          </a:xfrm>
        </p:spPr>
        <p:txBody>
          <a:bodyPr lIns="0" tIns="36000" rIns="0" bIns="36000"/>
          <a:lstStyle>
            <a:lvl1pPr algn="ctr">
              <a:lnSpc>
                <a:spcPct val="120000"/>
              </a:lnSpc>
              <a:defRPr sz="2400" b="0">
                <a:solidFill>
                  <a:schemeClr val="tx1"/>
                </a:solidFill>
                <a:latin typeface="+mj-ea"/>
                <a:ea typeface="+mj-ea"/>
              </a:defRPr>
            </a:lvl1pPr>
            <a:lvl2pPr>
              <a:defRPr sz="1200" b="0">
                <a:solidFill>
                  <a:schemeClr val="tx1">
                    <a:lumMod val="65000"/>
                    <a:lumOff val="35000"/>
                  </a:schemeClr>
                </a:solidFill>
                <a:latin typeface="+mn-ea"/>
                <a:ea typeface="+mn-ea"/>
              </a:defRPr>
            </a:lvl2pPr>
            <a:lvl3pPr>
              <a:defRPr sz="1400" b="0">
                <a:solidFill>
                  <a:schemeClr val="tx1">
                    <a:lumMod val="65000"/>
                    <a:lumOff val="35000"/>
                  </a:schemeClr>
                </a:solidFill>
                <a:latin typeface="+mn-ea"/>
                <a:ea typeface="+mn-ea"/>
              </a:defRPr>
            </a:lvl3pPr>
            <a:lvl4pPr>
              <a:defRPr sz="1400" b="0">
                <a:solidFill>
                  <a:schemeClr val="tx1">
                    <a:lumMod val="65000"/>
                    <a:lumOff val="35000"/>
                  </a:schemeClr>
                </a:solidFill>
                <a:latin typeface="+mn-ea"/>
                <a:ea typeface="+mn-ea"/>
              </a:defRPr>
            </a:lvl4pPr>
            <a:lvl5pPr>
              <a:defRPr sz="1400" b="0">
                <a:solidFill>
                  <a:schemeClr val="tx1">
                    <a:lumMod val="65000"/>
                    <a:lumOff val="35000"/>
                  </a:schemeClr>
                </a:solidFill>
                <a:latin typeface="+mn-ea"/>
                <a:ea typeface="+mn-ea"/>
              </a:defRPr>
            </a:lvl5pPr>
            <a:lvl6pPr>
              <a:defRPr sz="1841"/>
            </a:lvl6pPr>
            <a:lvl7pPr>
              <a:defRPr sz="1841"/>
            </a:lvl7pPr>
            <a:lvl8pPr>
              <a:defRPr sz="1841"/>
            </a:lvl8pPr>
            <a:lvl9pPr>
              <a:defRPr sz="1841"/>
            </a:lvl9pPr>
          </a:lstStyle>
          <a:p>
            <a:pPr lvl="0"/>
            <a:r>
              <a:rPr lang="ja-JP" altLang="en-US"/>
              <a:t>〇〇本部 〇〇部</a:t>
            </a:r>
          </a:p>
        </p:txBody>
      </p:sp>
      <p:sp>
        <p:nvSpPr>
          <p:cNvPr id="16" name="コンテンツ プレースホルダー 2"/>
          <p:cNvSpPr>
            <a:spLocks noGrp="1"/>
          </p:cNvSpPr>
          <p:nvPr>
            <p:ph sz="half" idx="17" hasCustomPrompt="1"/>
          </p:nvPr>
        </p:nvSpPr>
        <p:spPr>
          <a:xfrm>
            <a:off x="334963" y="319998"/>
            <a:ext cx="11520000" cy="504000"/>
          </a:xfrm>
        </p:spPr>
        <p:txBody>
          <a:bodyPr lIns="0" tIns="36000" rIns="0" bIns="36000"/>
          <a:lstStyle>
            <a:lvl1pPr algn="l">
              <a:lnSpc>
                <a:spcPct val="120000"/>
              </a:lnSpc>
              <a:defRPr sz="2600" b="1">
                <a:solidFill>
                  <a:schemeClr val="tx1"/>
                </a:solidFill>
                <a:latin typeface="+mj-ea"/>
                <a:ea typeface="+mj-ea"/>
              </a:defRPr>
            </a:lvl1pPr>
            <a:lvl2pPr>
              <a:defRPr sz="1200" b="0">
                <a:solidFill>
                  <a:schemeClr val="tx1">
                    <a:lumMod val="65000"/>
                    <a:lumOff val="35000"/>
                  </a:schemeClr>
                </a:solidFill>
                <a:latin typeface="+mn-ea"/>
                <a:ea typeface="+mn-ea"/>
              </a:defRPr>
            </a:lvl2pPr>
            <a:lvl3pPr>
              <a:defRPr sz="1400" b="0">
                <a:solidFill>
                  <a:schemeClr val="tx1">
                    <a:lumMod val="65000"/>
                    <a:lumOff val="35000"/>
                  </a:schemeClr>
                </a:solidFill>
                <a:latin typeface="+mn-ea"/>
                <a:ea typeface="+mn-ea"/>
              </a:defRPr>
            </a:lvl3pPr>
            <a:lvl4pPr>
              <a:defRPr sz="1400" b="0">
                <a:solidFill>
                  <a:schemeClr val="tx1">
                    <a:lumMod val="65000"/>
                    <a:lumOff val="35000"/>
                  </a:schemeClr>
                </a:solidFill>
                <a:latin typeface="+mn-ea"/>
                <a:ea typeface="+mn-ea"/>
              </a:defRPr>
            </a:lvl4pPr>
            <a:lvl5pPr>
              <a:defRPr sz="1400" b="0">
                <a:solidFill>
                  <a:schemeClr val="tx1">
                    <a:lumMod val="65000"/>
                    <a:lumOff val="35000"/>
                  </a:schemeClr>
                </a:solidFill>
                <a:latin typeface="+mn-ea"/>
                <a:ea typeface="+mn-ea"/>
              </a:defRPr>
            </a:lvl5pPr>
            <a:lvl6pPr>
              <a:defRPr sz="1841"/>
            </a:lvl6pPr>
            <a:lvl7pPr>
              <a:defRPr sz="1841"/>
            </a:lvl7pPr>
            <a:lvl8pPr>
              <a:defRPr sz="1841"/>
            </a:lvl8pPr>
            <a:lvl9pPr>
              <a:defRPr sz="1841"/>
            </a:lvl9pPr>
          </a:lstStyle>
          <a:p>
            <a:pPr lvl="0"/>
            <a:r>
              <a:rPr lang="ja-JP" altLang="en-US"/>
              <a:t>相手先企業名 御中</a:t>
            </a:r>
          </a:p>
        </p:txBody>
      </p:sp>
    </p:spTree>
    <p:extLst>
      <p:ext uri="{BB962C8B-B14F-4D97-AF65-F5344CB8AC3E}">
        <p14:creationId xmlns:p14="http://schemas.microsoft.com/office/powerpoint/2010/main" val="793711105"/>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2818" name="Rectangle 3"/>
          <p:cNvSpPr>
            <a:spLocks noGrp="1" noChangeArrowheads="1"/>
          </p:cNvSpPr>
          <p:nvPr>
            <p:ph type="body" idx="1"/>
          </p:nvPr>
        </p:nvSpPr>
        <p:spPr bwMode="auto">
          <a:xfrm>
            <a:off x="334965" y="981075"/>
            <a:ext cx="11522075" cy="2154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endParaRPr lang="en-US" altLang="ja-JP"/>
          </a:p>
        </p:txBody>
      </p:sp>
      <p:sp>
        <p:nvSpPr>
          <p:cNvPr id="162819" name="Rectangle 2"/>
          <p:cNvSpPr>
            <a:spLocks noGrp="1" noChangeArrowheads="1"/>
          </p:cNvSpPr>
          <p:nvPr>
            <p:ph type="title"/>
          </p:nvPr>
        </p:nvSpPr>
        <p:spPr bwMode="auto">
          <a:xfrm>
            <a:off x="200839" y="198441"/>
            <a:ext cx="11799076" cy="535925"/>
          </a:xfrm>
          <a:prstGeom prst="rect">
            <a:avLst/>
          </a:prstGeom>
          <a:noFill/>
          <a:ln>
            <a:noFill/>
          </a:ln>
          <a:extLst>
            <a:ext uri="{909E8E84-426E-40DD-AFC4-6F175D3DCCD1}">
              <a14:hiddenFill xmlns:a14="http://schemas.microsoft.com/office/drawing/2010/main">
                <a:solidFill>
                  <a:srgbClr val="0033A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36000" rIns="0" bIns="36000" numCol="1" anchor="t" anchorCtr="0" compatLnSpc="1">
            <a:prstTxWarp prst="textNoShape">
              <a:avLst/>
            </a:prstTxWarp>
          </a:bodyPr>
          <a:lstStyle/>
          <a:p>
            <a:pPr lvl="0"/>
            <a:endParaRPr lang="ja-JP" altLang="en-US"/>
          </a:p>
        </p:txBody>
      </p:sp>
      <p:sp>
        <p:nvSpPr>
          <p:cNvPr id="16" name="Rectangle 10"/>
          <p:cNvSpPr>
            <a:spLocks noGrp="1" noChangeArrowheads="1"/>
          </p:cNvSpPr>
          <p:nvPr>
            <p:ph type="sldNum" sz="quarter" idx="4"/>
          </p:nvPr>
        </p:nvSpPr>
        <p:spPr bwMode="ltGray">
          <a:xfrm>
            <a:off x="11054447" y="6479805"/>
            <a:ext cx="1046583" cy="241300"/>
          </a:xfrm>
          <a:prstGeom prst="rect">
            <a:avLst/>
          </a:prstGeom>
          <a:noFill/>
          <a:ln>
            <a:noFill/>
          </a:ln>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kumimoji="1" sz="1800" b="1">
                <a:solidFill>
                  <a:schemeClr val="tx1"/>
                </a:solidFill>
                <a:latin typeface="Arial" pitchFamily="34" charset="0"/>
                <a:ea typeface="ＭＳ Ｐゴシック" pitchFamily="50" charset="-128"/>
              </a:defRPr>
            </a:lvl1pPr>
          </a:lstStyle>
          <a:p>
            <a:pPr eaLnBrk="1" hangingPunct="1"/>
            <a:fld id="{E025C43D-97FC-4CE9-9332-5BE2A99BA935}" type="slidenum">
              <a:rPr lang="en-US" altLang="ja-JP" smtClean="0">
                <a:cs typeface="メイリオ" pitchFamily="50" charset="-128"/>
              </a:rPr>
              <a:pPr eaLnBrk="1" hangingPunct="1"/>
              <a:t>‹#›</a:t>
            </a:fld>
            <a:endParaRPr lang="en-US" altLang="ja-JP">
              <a:cs typeface="メイリオ" pitchFamily="50" charset="-128"/>
            </a:endParaRPr>
          </a:p>
        </p:txBody>
      </p:sp>
      <p:sp>
        <p:nvSpPr>
          <p:cNvPr id="10" name="Text Box 3"/>
          <p:cNvSpPr txBox="1">
            <a:spLocks noChangeArrowheads="1"/>
          </p:cNvSpPr>
          <p:nvPr userDrawn="1"/>
        </p:nvSpPr>
        <p:spPr bwMode="ltGray">
          <a:xfrm>
            <a:off x="4286498" y="6578323"/>
            <a:ext cx="3619033" cy="163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p>
            <a:pPr algn="ctr"/>
            <a:r>
              <a:rPr lang="en-US" altLang="ja-JP" sz="1000" b="1">
                <a:solidFill>
                  <a:schemeClr val="tx1"/>
                </a:solidFill>
                <a:latin typeface="Segoe UI" panose="020B0502040204020203" pitchFamily="34" charset="0"/>
                <a:ea typeface="Segoe UI" panose="020B0502040204020203" pitchFamily="34" charset="0"/>
                <a:cs typeface="Segoe UI" panose="020B0502040204020203" pitchFamily="34" charset="0"/>
              </a:rPr>
              <a:t>ZENRIN </a:t>
            </a:r>
            <a:r>
              <a:rPr lang="en-US" altLang="ja-JP" sz="1000" b="1" err="1">
                <a:solidFill>
                  <a:schemeClr val="tx1"/>
                </a:solidFill>
                <a:latin typeface="Segoe UI" panose="020B0502040204020203" pitchFamily="34" charset="0"/>
                <a:ea typeface="Segoe UI" panose="020B0502040204020203" pitchFamily="34" charset="0"/>
                <a:cs typeface="Segoe UI" panose="020B0502040204020203" pitchFamily="34" charset="0"/>
              </a:rPr>
              <a:t>DataCom</a:t>
            </a:r>
            <a:r>
              <a:rPr lang="en-US" altLang="ja-JP" sz="1000" b="1">
                <a:solidFill>
                  <a:schemeClr val="tx1"/>
                </a:solidFill>
                <a:latin typeface="Segoe UI" panose="020B0502040204020203" pitchFamily="34" charset="0"/>
                <a:ea typeface="Segoe UI" panose="020B0502040204020203" pitchFamily="34" charset="0"/>
                <a:cs typeface="Segoe UI" panose="020B0502040204020203" pitchFamily="34" charset="0"/>
              </a:rPr>
              <a:t> CO., LTD.  </a:t>
            </a:r>
            <a:r>
              <a:rPr lang="en-US" altLang="ja-JP" sz="1000">
                <a:solidFill>
                  <a:schemeClr val="tx1"/>
                </a:solidFill>
                <a:latin typeface="Segoe UI" panose="020B0502040204020203" pitchFamily="34" charset="0"/>
                <a:ea typeface="Segoe UI" panose="020B0502040204020203" pitchFamily="34" charset="0"/>
                <a:cs typeface="Segoe UI" panose="020B0502040204020203" pitchFamily="34" charset="0"/>
              </a:rPr>
              <a:t>|  Confidential and Proprietary </a:t>
            </a:r>
          </a:p>
        </p:txBody>
      </p:sp>
      <p:cxnSp>
        <p:nvCxnSpPr>
          <p:cNvPr id="5" name="直線コネクタ 4"/>
          <p:cNvCxnSpPr/>
          <p:nvPr userDrawn="1"/>
        </p:nvCxnSpPr>
        <p:spPr bwMode="auto">
          <a:xfrm>
            <a:off x="200850" y="762000"/>
            <a:ext cx="11790329" cy="0"/>
          </a:xfrm>
          <a:prstGeom prst="line">
            <a:avLst/>
          </a:prstGeom>
          <a:noFill/>
          <a:ln w="1270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0033A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8" name="直線コネクタ 7"/>
          <p:cNvCxnSpPr/>
          <p:nvPr userDrawn="1"/>
        </p:nvCxnSpPr>
        <p:spPr bwMode="auto">
          <a:xfrm>
            <a:off x="200850" y="6458516"/>
            <a:ext cx="11790329" cy="0"/>
          </a:xfrm>
          <a:prstGeom prst="line">
            <a:avLst/>
          </a:prstGeom>
          <a:noFill/>
          <a:ln w="127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0033A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10199378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rtl="0" eaLnBrk="1" fontAlgn="base" hangingPunct="1">
        <a:lnSpc>
          <a:spcPct val="100000"/>
        </a:lnSpc>
        <a:spcBef>
          <a:spcPct val="0"/>
        </a:spcBef>
        <a:spcAft>
          <a:spcPct val="0"/>
        </a:spcAft>
        <a:defRPr kumimoji="1" sz="3600" b="0">
          <a:solidFill>
            <a:schemeClr val="tx2"/>
          </a:solidFill>
          <a:latin typeface="+mj-lt"/>
          <a:ea typeface="+mj-ea"/>
          <a:cs typeface="+mj-cs"/>
        </a:defRPr>
      </a:lvl1pPr>
      <a:lvl2pPr algn="l" rtl="0" eaLnBrk="1" fontAlgn="base" hangingPunct="1">
        <a:spcBef>
          <a:spcPct val="0"/>
        </a:spcBef>
        <a:spcAft>
          <a:spcPct val="0"/>
        </a:spcAft>
        <a:defRPr kumimoji="1" sz="2455" b="1">
          <a:solidFill>
            <a:srgbClr val="0033AF"/>
          </a:solidFill>
          <a:latin typeface="メイリオ" pitchFamily="50" charset="-128"/>
          <a:ea typeface="メイリオ" pitchFamily="50" charset="-128"/>
          <a:cs typeface="ＭＳ Ｐゴシック" pitchFamily="50" charset="-128"/>
        </a:defRPr>
      </a:lvl2pPr>
      <a:lvl3pPr algn="l" rtl="0" eaLnBrk="1" fontAlgn="base" hangingPunct="1">
        <a:spcBef>
          <a:spcPct val="0"/>
        </a:spcBef>
        <a:spcAft>
          <a:spcPct val="0"/>
        </a:spcAft>
        <a:defRPr kumimoji="1" sz="2455" b="1">
          <a:solidFill>
            <a:srgbClr val="0033AF"/>
          </a:solidFill>
          <a:latin typeface="メイリオ" pitchFamily="50" charset="-128"/>
          <a:ea typeface="メイリオ" pitchFamily="50" charset="-128"/>
          <a:cs typeface="ＭＳ Ｐゴシック" pitchFamily="50" charset="-128"/>
        </a:defRPr>
      </a:lvl3pPr>
      <a:lvl4pPr algn="l" rtl="0" eaLnBrk="1" fontAlgn="base" hangingPunct="1">
        <a:spcBef>
          <a:spcPct val="0"/>
        </a:spcBef>
        <a:spcAft>
          <a:spcPct val="0"/>
        </a:spcAft>
        <a:defRPr kumimoji="1" sz="2455" b="1">
          <a:solidFill>
            <a:srgbClr val="0033AF"/>
          </a:solidFill>
          <a:latin typeface="メイリオ" pitchFamily="50" charset="-128"/>
          <a:ea typeface="メイリオ" pitchFamily="50" charset="-128"/>
          <a:cs typeface="ＭＳ Ｐゴシック" pitchFamily="50" charset="-128"/>
        </a:defRPr>
      </a:lvl4pPr>
      <a:lvl5pPr algn="l" rtl="0" eaLnBrk="1" fontAlgn="base" hangingPunct="1">
        <a:spcBef>
          <a:spcPct val="0"/>
        </a:spcBef>
        <a:spcAft>
          <a:spcPct val="0"/>
        </a:spcAft>
        <a:defRPr kumimoji="1" sz="2455" b="1">
          <a:solidFill>
            <a:srgbClr val="0033AF"/>
          </a:solidFill>
          <a:latin typeface="メイリオ" pitchFamily="50" charset="-128"/>
          <a:ea typeface="メイリオ" pitchFamily="50" charset="-128"/>
          <a:cs typeface="ＭＳ Ｐゴシック" pitchFamily="50" charset="-128"/>
        </a:defRPr>
      </a:lvl5pPr>
      <a:lvl6pPr marL="467636" algn="l" rtl="0" eaLnBrk="1" fontAlgn="base" hangingPunct="1">
        <a:spcBef>
          <a:spcPct val="0"/>
        </a:spcBef>
        <a:spcAft>
          <a:spcPct val="0"/>
        </a:spcAft>
        <a:defRPr kumimoji="1" sz="2455" b="1">
          <a:solidFill>
            <a:srgbClr val="0033AF"/>
          </a:solidFill>
          <a:latin typeface="メイリオ" pitchFamily="50" charset="-128"/>
          <a:ea typeface="メイリオ" pitchFamily="50" charset="-128"/>
          <a:cs typeface="ＭＳ Ｐゴシック" pitchFamily="50" charset="-128"/>
        </a:defRPr>
      </a:lvl6pPr>
      <a:lvl7pPr marL="935271" algn="l" rtl="0" eaLnBrk="1" fontAlgn="base" hangingPunct="1">
        <a:spcBef>
          <a:spcPct val="0"/>
        </a:spcBef>
        <a:spcAft>
          <a:spcPct val="0"/>
        </a:spcAft>
        <a:defRPr kumimoji="1" sz="2455" b="1">
          <a:solidFill>
            <a:srgbClr val="0033AF"/>
          </a:solidFill>
          <a:latin typeface="メイリオ" pitchFamily="50" charset="-128"/>
          <a:ea typeface="メイリオ" pitchFamily="50" charset="-128"/>
          <a:cs typeface="ＭＳ Ｐゴシック" pitchFamily="50" charset="-128"/>
        </a:defRPr>
      </a:lvl7pPr>
      <a:lvl8pPr marL="1402907" algn="l" rtl="0" eaLnBrk="1" fontAlgn="base" hangingPunct="1">
        <a:spcBef>
          <a:spcPct val="0"/>
        </a:spcBef>
        <a:spcAft>
          <a:spcPct val="0"/>
        </a:spcAft>
        <a:defRPr kumimoji="1" sz="2455" b="1">
          <a:solidFill>
            <a:srgbClr val="0033AF"/>
          </a:solidFill>
          <a:latin typeface="メイリオ" pitchFamily="50" charset="-128"/>
          <a:ea typeface="メイリオ" pitchFamily="50" charset="-128"/>
          <a:cs typeface="ＭＳ Ｐゴシック" pitchFamily="50" charset="-128"/>
        </a:defRPr>
      </a:lvl8pPr>
      <a:lvl9pPr marL="1870544" algn="l" rtl="0" eaLnBrk="1" fontAlgn="base" hangingPunct="1">
        <a:spcBef>
          <a:spcPct val="0"/>
        </a:spcBef>
        <a:spcAft>
          <a:spcPct val="0"/>
        </a:spcAft>
        <a:defRPr kumimoji="1" sz="2455" b="1">
          <a:solidFill>
            <a:srgbClr val="0033AF"/>
          </a:solidFill>
          <a:latin typeface="メイリオ" pitchFamily="50" charset="-128"/>
          <a:ea typeface="メイリオ" pitchFamily="50" charset="-128"/>
          <a:cs typeface="ＭＳ Ｐゴシック" pitchFamily="50" charset="-128"/>
        </a:defRPr>
      </a:lvl9pPr>
    </p:titleStyle>
    <p:bodyStyle>
      <a:lvl1pPr marL="0" indent="0" algn="l" rtl="0" eaLnBrk="1" fontAlgn="base" hangingPunct="1">
        <a:lnSpc>
          <a:spcPct val="150000"/>
        </a:lnSpc>
        <a:spcBef>
          <a:spcPts val="0"/>
        </a:spcBef>
        <a:spcAft>
          <a:spcPct val="0"/>
        </a:spcAft>
        <a:buClr>
          <a:srgbClr val="0033AF"/>
        </a:buClr>
        <a:buFont typeface="Wingdings" pitchFamily="2" charset="2"/>
        <a:buNone/>
        <a:defRPr kumimoji="1" sz="2400" b="0">
          <a:solidFill>
            <a:schemeClr val="tx1"/>
          </a:solidFill>
          <a:latin typeface="+mn-ea"/>
          <a:ea typeface="+mn-ea"/>
          <a:cs typeface="+mn-cs"/>
        </a:defRPr>
      </a:lvl1pPr>
      <a:lvl2pPr marL="759908" indent="-292273" algn="l" rtl="0" eaLnBrk="1" fontAlgn="base" hangingPunct="1">
        <a:lnSpc>
          <a:spcPct val="150000"/>
        </a:lnSpc>
        <a:spcBef>
          <a:spcPts val="0"/>
        </a:spcBef>
        <a:spcAft>
          <a:spcPct val="0"/>
        </a:spcAft>
        <a:buClr>
          <a:srgbClr val="66CCFA"/>
        </a:buClr>
        <a:buFont typeface="Wingdings" pitchFamily="2" charset="2"/>
        <a:buBlip>
          <a:blip r:embed="rId10"/>
        </a:buBlip>
        <a:defRPr kumimoji="1" sz="2400" b="0">
          <a:solidFill>
            <a:schemeClr val="tx1"/>
          </a:solidFill>
          <a:latin typeface="+mn-ea"/>
          <a:ea typeface="+mn-ea"/>
          <a:cs typeface="+mn-cs"/>
        </a:defRPr>
      </a:lvl2pPr>
      <a:lvl3pPr marL="935271" indent="0" algn="l" rtl="0" eaLnBrk="1" fontAlgn="base" hangingPunct="1">
        <a:spcBef>
          <a:spcPct val="20000"/>
        </a:spcBef>
        <a:spcAft>
          <a:spcPct val="0"/>
        </a:spcAft>
        <a:buClr>
          <a:srgbClr val="66CCFA"/>
        </a:buClr>
        <a:buFont typeface="Wingdings" pitchFamily="2" charset="2"/>
        <a:buNone/>
        <a:defRPr kumimoji="1" sz="1636" b="1">
          <a:solidFill>
            <a:schemeClr val="tx1"/>
          </a:solidFill>
          <a:latin typeface="ＭＳ Ｐゴシック" pitchFamily="50" charset="-128"/>
          <a:ea typeface="ＭＳ Ｐゴシック" pitchFamily="50" charset="-128"/>
          <a:cs typeface="+mn-cs"/>
        </a:defRPr>
      </a:lvl3pPr>
      <a:lvl4pPr marL="1636726" indent="-233818" algn="l" rtl="0" eaLnBrk="1" fontAlgn="base" hangingPunct="1">
        <a:spcBef>
          <a:spcPct val="20000"/>
        </a:spcBef>
        <a:spcAft>
          <a:spcPct val="0"/>
        </a:spcAft>
        <a:buClr>
          <a:srgbClr val="66CCFA"/>
        </a:buClr>
        <a:buFont typeface="Wingdings" pitchFamily="2" charset="2"/>
        <a:buBlip>
          <a:blip r:embed="rId11"/>
        </a:buBlip>
        <a:defRPr kumimoji="1" sz="1432" b="1">
          <a:solidFill>
            <a:schemeClr val="tx1"/>
          </a:solidFill>
          <a:latin typeface="ＭＳ Ｐゴシック" pitchFamily="50" charset="-128"/>
          <a:ea typeface="ＭＳ Ｐゴシック" pitchFamily="50" charset="-128"/>
          <a:cs typeface="+mn-cs"/>
        </a:defRPr>
      </a:lvl4pPr>
      <a:lvl5pPr marL="2104362" indent="-233818" algn="l" rtl="0" eaLnBrk="1" fontAlgn="base" hangingPunct="1">
        <a:spcBef>
          <a:spcPct val="20000"/>
        </a:spcBef>
        <a:spcAft>
          <a:spcPct val="0"/>
        </a:spcAft>
        <a:buClr>
          <a:srgbClr val="66CCFA"/>
        </a:buClr>
        <a:buFont typeface="Wingdings" pitchFamily="2" charset="2"/>
        <a:buBlip>
          <a:blip r:embed="rId11"/>
        </a:buBlip>
        <a:defRPr kumimoji="1" sz="1227">
          <a:solidFill>
            <a:schemeClr val="tx1"/>
          </a:solidFill>
          <a:latin typeface="ＭＳ Ｐゴシック" pitchFamily="50" charset="-128"/>
          <a:ea typeface="ＭＳ Ｐゴシック" pitchFamily="50" charset="-128"/>
          <a:cs typeface="+mn-cs"/>
        </a:defRPr>
      </a:lvl5pPr>
      <a:lvl6pPr marL="2571997" indent="-233818" algn="l" rtl="0" eaLnBrk="1" fontAlgn="base" hangingPunct="1">
        <a:spcBef>
          <a:spcPct val="20000"/>
        </a:spcBef>
        <a:spcAft>
          <a:spcPct val="0"/>
        </a:spcAft>
        <a:buClr>
          <a:srgbClr val="66CCFA"/>
        </a:buClr>
        <a:buFont typeface="Wingdings" pitchFamily="2" charset="2"/>
        <a:buBlip>
          <a:blip r:embed="rId11"/>
        </a:buBlip>
        <a:defRPr kumimoji="1" sz="1227">
          <a:solidFill>
            <a:schemeClr val="tx1"/>
          </a:solidFill>
          <a:latin typeface="ＭＳ Ｐゴシック" pitchFamily="50" charset="-128"/>
          <a:ea typeface="ＭＳ Ｐゴシック" pitchFamily="50" charset="-128"/>
          <a:cs typeface="+mn-cs"/>
        </a:defRPr>
      </a:lvl6pPr>
      <a:lvl7pPr marL="3039633" indent="-233818" algn="l" rtl="0" eaLnBrk="1" fontAlgn="base" hangingPunct="1">
        <a:spcBef>
          <a:spcPct val="20000"/>
        </a:spcBef>
        <a:spcAft>
          <a:spcPct val="0"/>
        </a:spcAft>
        <a:buClr>
          <a:srgbClr val="66CCFA"/>
        </a:buClr>
        <a:buFont typeface="Wingdings" pitchFamily="2" charset="2"/>
        <a:buBlip>
          <a:blip r:embed="rId11"/>
        </a:buBlip>
        <a:defRPr kumimoji="1" sz="1227">
          <a:solidFill>
            <a:schemeClr val="tx1"/>
          </a:solidFill>
          <a:latin typeface="ＭＳ Ｐゴシック" pitchFamily="50" charset="-128"/>
          <a:ea typeface="ＭＳ Ｐゴシック" pitchFamily="50" charset="-128"/>
          <a:cs typeface="+mn-cs"/>
        </a:defRPr>
      </a:lvl7pPr>
      <a:lvl8pPr marL="3507268" indent="-233818" algn="l" rtl="0" eaLnBrk="1" fontAlgn="base" hangingPunct="1">
        <a:spcBef>
          <a:spcPct val="20000"/>
        </a:spcBef>
        <a:spcAft>
          <a:spcPct val="0"/>
        </a:spcAft>
        <a:buClr>
          <a:srgbClr val="66CCFA"/>
        </a:buClr>
        <a:buFont typeface="Wingdings" pitchFamily="2" charset="2"/>
        <a:buBlip>
          <a:blip r:embed="rId11"/>
        </a:buBlip>
        <a:defRPr kumimoji="1" sz="1227">
          <a:solidFill>
            <a:schemeClr val="tx1"/>
          </a:solidFill>
          <a:latin typeface="ＭＳ Ｐゴシック" pitchFamily="50" charset="-128"/>
          <a:ea typeface="ＭＳ Ｐゴシック" pitchFamily="50" charset="-128"/>
          <a:cs typeface="+mn-cs"/>
        </a:defRPr>
      </a:lvl8pPr>
      <a:lvl9pPr marL="3974904" indent="-233818" algn="l" rtl="0" eaLnBrk="1" fontAlgn="base" hangingPunct="1">
        <a:spcBef>
          <a:spcPct val="20000"/>
        </a:spcBef>
        <a:spcAft>
          <a:spcPct val="0"/>
        </a:spcAft>
        <a:buClr>
          <a:srgbClr val="66CCFA"/>
        </a:buClr>
        <a:buFont typeface="Wingdings" pitchFamily="2" charset="2"/>
        <a:buBlip>
          <a:blip r:embed="rId11"/>
        </a:buBlip>
        <a:defRPr kumimoji="1" sz="1227">
          <a:solidFill>
            <a:schemeClr val="tx1"/>
          </a:solidFill>
          <a:latin typeface="ＭＳ Ｐゴシック" pitchFamily="50" charset="-128"/>
          <a:ea typeface="ＭＳ Ｐゴシック" pitchFamily="50" charset="-128"/>
          <a:cs typeface="+mn-cs"/>
        </a:defRPr>
      </a:lvl9pPr>
    </p:bodyStyle>
    <p:otherStyle>
      <a:defPPr>
        <a:defRPr lang="ja-JP"/>
      </a:defPPr>
      <a:lvl1pPr marL="0" algn="l" defTabSz="935271" rtl="0" eaLnBrk="1" latinLnBrk="0" hangingPunct="1">
        <a:defRPr kumimoji="1" sz="1841" kern="1200">
          <a:solidFill>
            <a:schemeClr val="tx1"/>
          </a:solidFill>
          <a:latin typeface="+mn-lt"/>
          <a:ea typeface="+mn-ea"/>
          <a:cs typeface="+mn-cs"/>
        </a:defRPr>
      </a:lvl1pPr>
      <a:lvl2pPr marL="467636" algn="l" defTabSz="935271" rtl="0" eaLnBrk="1" latinLnBrk="0" hangingPunct="1">
        <a:defRPr kumimoji="1" sz="1841" kern="1200">
          <a:solidFill>
            <a:schemeClr val="tx1"/>
          </a:solidFill>
          <a:latin typeface="+mn-lt"/>
          <a:ea typeface="+mn-ea"/>
          <a:cs typeface="+mn-cs"/>
        </a:defRPr>
      </a:lvl2pPr>
      <a:lvl3pPr marL="935271" algn="l" defTabSz="935271" rtl="0" eaLnBrk="1" latinLnBrk="0" hangingPunct="1">
        <a:defRPr kumimoji="1" sz="1841" kern="1200">
          <a:solidFill>
            <a:schemeClr val="tx1"/>
          </a:solidFill>
          <a:latin typeface="+mn-lt"/>
          <a:ea typeface="+mn-ea"/>
          <a:cs typeface="+mn-cs"/>
        </a:defRPr>
      </a:lvl3pPr>
      <a:lvl4pPr marL="1402907" algn="l" defTabSz="935271" rtl="0" eaLnBrk="1" latinLnBrk="0" hangingPunct="1">
        <a:defRPr kumimoji="1" sz="1841" kern="1200">
          <a:solidFill>
            <a:schemeClr val="tx1"/>
          </a:solidFill>
          <a:latin typeface="+mn-lt"/>
          <a:ea typeface="+mn-ea"/>
          <a:cs typeface="+mn-cs"/>
        </a:defRPr>
      </a:lvl4pPr>
      <a:lvl5pPr marL="1870544" algn="l" defTabSz="935271" rtl="0" eaLnBrk="1" latinLnBrk="0" hangingPunct="1">
        <a:defRPr kumimoji="1" sz="1841" kern="1200">
          <a:solidFill>
            <a:schemeClr val="tx1"/>
          </a:solidFill>
          <a:latin typeface="+mn-lt"/>
          <a:ea typeface="+mn-ea"/>
          <a:cs typeface="+mn-cs"/>
        </a:defRPr>
      </a:lvl5pPr>
      <a:lvl6pPr marL="2338179" algn="l" defTabSz="935271" rtl="0" eaLnBrk="1" latinLnBrk="0" hangingPunct="1">
        <a:defRPr kumimoji="1" sz="1841" kern="1200">
          <a:solidFill>
            <a:schemeClr val="tx1"/>
          </a:solidFill>
          <a:latin typeface="+mn-lt"/>
          <a:ea typeface="+mn-ea"/>
          <a:cs typeface="+mn-cs"/>
        </a:defRPr>
      </a:lvl6pPr>
      <a:lvl7pPr marL="2805815" algn="l" defTabSz="935271" rtl="0" eaLnBrk="1" latinLnBrk="0" hangingPunct="1">
        <a:defRPr kumimoji="1" sz="1841" kern="1200">
          <a:solidFill>
            <a:schemeClr val="tx1"/>
          </a:solidFill>
          <a:latin typeface="+mn-lt"/>
          <a:ea typeface="+mn-ea"/>
          <a:cs typeface="+mn-cs"/>
        </a:defRPr>
      </a:lvl7pPr>
      <a:lvl8pPr marL="3273451" algn="l" defTabSz="935271" rtl="0" eaLnBrk="1" latinLnBrk="0" hangingPunct="1">
        <a:defRPr kumimoji="1" sz="1841" kern="1200">
          <a:solidFill>
            <a:schemeClr val="tx1"/>
          </a:solidFill>
          <a:latin typeface="+mn-lt"/>
          <a:ea typeface="+mn-ea"/>
          <a:cs typeface="+mn-cs"/>
        </a:defRPr>
      </a:lvl8pPr>
      <a:lvl9pPr marL="3741086" algn="l" defTabSz="935271" rtl="0" eaLnBrk="1" latinLnBrk="0" hangingPunct="1">
        <a:defRPr kumimoji="1" sz="184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4065">
          <p15:clr>
            <a:srgbClr val="F26B43"/>
          </p15:clr>
        </p15:guide>
        <p15:guide id="4" pos="121">
          <p15:clr>
            <a:srgbClr val="F26B43"/>
          </p15:clr>
        </p15:guide>
        <p15:guide id="5" pos="7559">
          <p15:clr>
            <a:srgbClr val="F26B43"/>
          </p15:clr>
        </p15:guide>
        <p15:guide id="6" orient="horz" pos="119">
          <p15:clr>
            <a:srgbClr val="F26B43"/>
          </p15:clr>
        </p15:guide>
        <p15:guide id="9" orient="horz" pos="482">
          <p15:clr>
            <a:srgbClr val="F26B43"/>
          </p15:clr>
        </p15:guide>
        <p15:guide id="10" pos="211">
          <p15:clr>
            <a:srgbClr val="F26B43"/>
          </p15:clr>
        </p15:guide>
        <p15:guide id="11" pos="7469">
          <p15:clr>
            <a:srgbClr val="F26B43"/>
          </p15:clr>
        </p15:guide>
        <p15:guide id="12" pos="4021">
          <p15:clr>
            <a:srgbClr val="F26B43"/>
          </p15:clr>
        </p15:guide>
        <p15:guide id="13" pos="3659">
          <p15:clr>
            <a:srgbClr val="F26B43"/>
          </p15:clr>
        </p15:guide>
        <p15:guide id="14" pos="4929">
          <p15:clr>
            <a:srgbClr val="F26B43"/>
          </p15:clr>
        </p15:guide>
        <p15:guide id="15" pos="2751">
          <p15:clr>
            <a:srgbClr val="F26B43"/>
          </p15:clr>
        </p15:guide>
        <p15:guide id="16" orient="horz" pos="3974">
          <p15:clr>
            <a:srgbClr val="F26B43"/>
          </p15:clr>
        </p15:guide>
        <p15:guide id="17" pos="5292">
          <p15:clr>
            <a:srgbClr val="F26B43"/>
          </p15:clr>
        </p15:guide>
        <p15:guide id="18" pos="2389">
          <p15:clr>
            <a:srgbClr val="F26B43"/>
          </p15:clr>
        </p15:guide>
        <p15:guide id="19" orient="horz" pos="618">
          <p15:clr>
            <a:srgbClr val="F26B43"/>
          </p15:clr>
        </p15:guide>
        <p15:guide id="20" orient="horz" pos="68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36839E-1226-6899-9EFA-128FE6FC27E8}"/>
              </a:ext>
            </a:extLst>
          </p:cNvPr>
          <p:cNvSpPr>
            <a:spLocks noGrp="1"/>
          </p:cNvSpPr>
          <p:nvPr>
            <p:ph type="title"/>
          </p:nvPr>
        </p:nvSpPr>
        <p:spPr/>
        <p:txBody>
          <a:bodyPr/>
          <a:lstStyle/>
          <a:p>
            <a:r>
              <a:rPr kumimoji="1" lang="en-US" altLang="ja-JP" dirty="0"/>
              <a:t>Introduction</a:t>
            </a:r>
            <a:endParaRPr kumimoji="1" lang="ja-JP" altLang="en-US" dirty="0"/>
          </a:p>
        </p:txBody>
      </p:sp>
      <p:sp>
        <p:nvSpPr>
          <p:cNvPr id="3" name="スライド番号プレースホルダー 2">
            <a:extLst>
              <a:ext uri="{FF2B5EF4-FFF2-40B4-BE49-F238E27FC236}">
                <a16:creationId xmlns:a16="http://schemas.microsoft.com/office/drawing/2014/main" id="{0A238ADE-4573-D871-7674-083FF5A692B5}"/>
              </a:ext>
            </a:extLst>
          </p:cNvPr>
          <p:cNvSpPr>
            <a:spLocks noGrp="1"/>
          </p:cNvSpPr>
          <p:nvPr>
            <p:ph type="sldNum" sz="quarter" idx="10"/>
          </p:nvPr>
        </p:nvSpPr>
        <p:spPr/>
        <p:txBody>
          <a:bodyPr/>
          <a:lstStyle/>
          <a:p>
            <a:pPr eaLnBrk="1" hangingPunct="1"/>
            <a:fld id="{E025C43D-97FC-4CE9-9332-5BE2A99BA935}" type="slidenum">
              <a:rPr lang="en-US" altLang="ja-JP" smtClean="0">
                <a:cs typeface="メイリオ" pitchFamily="50" charset="-128"/>
              </a:rPr>
              <a:pPr eaLnBrk="1" hangingPunct="1"/>
              <a:t>1</a:t>
            </a:fld>
            <a:endParaRPr lang="en-US" altLang="ja-JP">
              <a:cs typeface="メイリオ" pitchFamily="50" charset="-128"/>
            </a:endParaRPr>
          </a:p>
        </p:txBody>
      </p:sp>
      <p:sp>
        <p:nvSpPr>
          <p:cNvPr id="12" name="Rectangle 4">
            <a:extLst>
              <a:ext uri="{FF2B5EF4-FFF2-40B4-BE49-F238E27FC236}">
                <a16:creationId xmlns:a16="http://schemas.microsoft.com/office/drawing/2014/main" id="{91558505-C461-8CF5-8707-BC5D2241021B}"/>
              </a:ext>
            </a:extLst>
          </p:cNvPr>
          <p:cNvSpPr>
            <a:spLocks noChangeArrowheads="1"/>
          </p:cNvSpPr>
          <p:nvPr/>
        </p:nvSpPr>
        <p:spPr bwMode="auto">
          <a:xfrm>
            <a:off x="0" y="0"/>
            <a:ext cx="401955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ja-JP" altLang="ja-JP" sz="1800" b="0" i="0" u="none" strike="noStrike" cap="none" normalizeH="0" baseline="0">
                <a:ln>
                  <a:noFill/>
                </a:ln>
                <a:solidFill>
                  <a:srgbClr val="000000"/>
                </a:solidFill>
                <a:effectLst/>
                <a:latin typeface="Arial" panose="020B0604020202020204" pitchFamily="34" charset="0"/>
                <a:ea typeface="Söhne"/>
              </a:rPr>
            </a:b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0" name="テキスト ボックス 9">
            <a:extLst>
              <a:ext uri="{FF2B5EF4-FFF2-40B4-BE49-F238E27FC236}">
                <a16:creationId xmlns:a16="http://schemas.microsoft.com/office/drawing/2014/main" id="{94181996-F459-F5FF-6680-EBB9AB421E3F}"/>
              </a:ext>
            </a:extLst>
          </p:cNvPr>
          <p:cNvSpPr txBox="1"/>
          <p:nvPr/>
        </p:nvSpPr>
        <p:spPr>
          <a:xfrm>
            <a:off x="200839" y="1009816"/>
            <a:ext cx="11799076" cy="1184940"/>
          </a:xfrm>
          <a:prstGeom prst="rect">
            <a:avLst/>
          </a:prstGeom>
          <a:noFill/>
        </p:spPr>
        <p:txBody>
          <a:bodyPr wrap="square" rtlCol="0">
            <a:spAutoFit/>
          </a:bodyPr>
          <a:lstStyle/>
          <a:p>
            <a:pPr marL="171450" indent="-171450" algn="l">
              <a:lnSpc>
                <a:spcPct val="120000"/>
              </a:lnSpc>
              <a:buFont typeface="Arial" panose="020B0604020202020204" pitchFamily="34" charset="0"/>
              <a:buChar char="•"/>
            </a:pPr>
            <a:r>
              <a:rPr lang="en-US" altLang="ja-JP" sz="2000" b="0" i="0" dirty="0">
                <a:solidFill>
                  <a:srgbClr val="0D0D0D"/>
                </a:solidFill>
                <a:effectLst/>
                <a:latin typeface="Söhne"/>
              </a:rPr>
              <a:t>This document contains detailed design requirements. </a:t>
            </a:r>
          </a:p>
          <a:p>
            <a:pPr marL="171450" indent="-171450" algn="l">
              <a:lnSpc>
                <a:spcPct val="120000"/>
              </a:lnSpc>
              <a:buFont typeface="Arial" panose="020B0604020202020204" pitchFamily="34" charset="0"/>
              <a:buChar char="•"/>
            </a:pPr>
            <a:r>
              <a:rPr lang="en-US" altLang="ja-JP" sz="2000" b="0" i="0" dirty="0">
                <a:solidFill>
                  <a:srgbClr val="0D0D0D"/>
                </a:solidFill>
                <a:effectLst/>
                <a:latin typeface="Söhne"/>
              </a:rPr>
              <a:t>While the document describes it on a PC screen, please make it responsive design so that it can also be displayed on smartphones.</a:t>
            </a:r>
            <a:endParaRPr kumimoji="1" lang="ja-JP" altLang="en-US" sz="2000" dirty="0">
              <a:solidFill>
                <a:srgbClr val="575757"/>
              </a:solidFill>
              <a:latin typeface="+mn-ea"/>
              <a:ea typeface="+mn-ea"/>
            </a:endParaRPr>
          </a:p>
        </p:txBody>
      </p:sp>
    </p:spTree>
    <p:extLst>
      <p:ext uri="{BB962C8B-B14F-4D97-AF65-F5344CB8AC3E}">
        <p14:creationId xmlns:p14="http://schemas.microsoft.com/office/powerpoint/2010/main" val="1078440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53BC5-427D-8164-3F38-7324362998F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5D398C8-2251-3E67-438B-4724E4241ACE}"/>
              </a:ext>
            </a:extLst>
          </p:cNvPr>
          <p:cNvSpPr>
            <a:spLocks noGrp="1"/>
          </p:cNvSpPr>
          <p:nvPr>
            <p:ph type="title"/>
          </p:nvPr>
        </p:nvSpPr>
        <p:spPr/>
        <p:txBody>
          <a:bodyPr/>
          <a:lstStyle/>
          <a:p>
            <a:r>
              <a:rPr kumimoji="1" lang="en-US" altLang="ja-JP" dirty="0"/>
              <a:t>Task</a:t>
            </a:r>
            <a:r>
              <a:rPr kumimoji="1" lang="ja-JP" altLang="en-US" dirty="0"/>
              <a:t> </a:t>
            </a:r>
            <a:r>
              <a:rPr kumimoji="1" lang="en-US" altLang="ja-JP" dirty="0"/>
              <a:t>Description</a:t>
            </a:r>
            <a:r>
              <a:rPr kumimoji="1" lang="ja-JP" altLang="en-US" dirty="0"/>
              <a:t>　</a:t>
            </a:r>
            <a:r>
              <a:rPr kumimoji="1" lang="en-US" altLang="ja-JP" dirty="0"/>
              <a:t>1/2</a:t>
            </a:r>
            <a:endParaRPr kumimoji="1" lang="ja-JP" altLang="en-US" dirty="0"/>
          </a:p>
        </p:txBody>
      </p:sp>
      <p:sp>
        <p:nvSpPr>
          <p:cNvPr id="3" name="スライド番号プレースホルダー 2">
            <a:extLst>
              <a:ext uri="{FF2B5EF4-FFF2-40B4-BE49-F238E27FC236}">
                <a16:creationId xmlns:a16="http://schemas.microsoft.com/office/drawing/2014/main" id="{B7D314D3-02C9-2F7E-53FE-53456FB32CF5}"/>
              </a:ext>
            </a:extLst>
          </p:cNvPr>
          <p:cNvSpPr>
            <a:spLocks noGrp="1"/>
          </p:cNvSpPr>
          <p:nvPr>
            <p:ph type="sldNum" sz="quarter" idx="10"/>
          </p:nvPr>
        </p:nvSpPr>
        <p:spPr/>
        <p:txBody>
          <a:bodyPr/>
          <a:lstStyle/>
          <a:p>
            <a:pPr eaLnBrk="1" hangingPunct="1"/>
            <a:fld id="{E025C43D-97FC-4CE9-9332-5BE2A99BA935}" type="slidenum">
              <a:rPr lang="en-US" altLang="ja-JP" smtClean="0">
                <a:cs typeface="メイリオ" pitchFamily="50" charset="-128"/>
              </a:rPr>
              <a:pPr eaLnBrk="1" hangingPunct="1"/>
              <a:t>2</a:t>
            </a:fld>
            <a:endParaRPr lang="en-US" altLang="ja-JP">
              <a:cs typeface="メイリオ" pitchFamily="50" charset="-128"/>
            </a:endParaRPr>
          </a:p>
        </p:txBody>
      </p:sp>
      <p:sp>
        <p:nvSpPr>
          <p:cNvPr id="12" name="Rectangle 4">
            <a:extLst>
              <a:ext uri="{FF2B5EF4-FFF2-40B4-BE49-F238E27FC236}">
                <a16:creationId xmlns:a16="http://schemas.microsoft.com/office/drawing/2014/main" id="{EB764F80-FDCA-33B1-4879-409DB5C95121}"/>
              </a:ext>
            </a:extLst>
          </p:cNvPr>
          <p:cNvSpPr>
            <a:spLocks noChangeArrowheads="1"/>
          </p:cNvSpPr>
          <p:nvPr/>
        </p:nvSpPr>
        <p:spPr bwMode="auto">
          <a:xfrm>
            <a:off x="0" y="0"/>
            <a:ext cx="401955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ja-JP" altLang="ja-JP" sz="1800" b="0" i="0" u="none" strike="noStrike" cap="none" normalizeH="0" baseline="0">
                <a:ln>
                  <a:noFill/>
                </a:ln>
                <a:solidFill>
                  <a:srgbClr val="000000"/>
                </a:solidFill>
                <a:effectLst/>
                <a:latin typeface="Arial" panose="020B0604020202020204" pitchFamily="34" charset="0"/>
                <a:ea typeface="Söhne"/>
              </a:rPr>
            </a:b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0" name="テキスト ボックス 9">
            <a:extLst>
              <a:ext uri="{FF2B5EF4-FFF2-40B4-BE49-F238E27FC236}">
                <a16:creationId xmlns:a16="http://schemas.microsoft.com/office/drawing/2014/main" id="{57DB5E75-AC04-2DC8-9574-50DA795B3F6C}"/>
              </a:ext>
            </a:extLst>
          </p:cNvPr>
          <p:cNvSpPr txBox="1"/>
          <p:nvPr/>
        </p:nvSpPr>
        <p:spPr>
          <a:xfrm>
            <a:off x="200839" y="1009816"/>
            <a:ext cx="11799076" cy="5607689"/>
          </a:xfrm>
          <a:prstGeom prst="rect">
            <a:avLst/>
          </a:prstGeom>
          <a:noFill/>
        </p:spPr>
        <p:txBody>
          <a:bodyPr wrap="square" rtlCol="0">
            <a:spAutoFit/>
          </a:bodyPr>
          <a:lstStyle/>
          <a:p>
            <a:pPr marL="171450" indent="-171450" algn="l">
              <a:lnSpc>
                <a:spcPct val="120000"/>
              </a:lnSpc>
              <a:buFont typeface="Arial" panose="020B0604020202020204" pitchFamily="34" charset="0"/>
              <a:buChar char="•"/>
            </a:pPr>
            <a:r>
              <a:rPr lang="en-US" altLang="ja-JP" sz="2000" b="0" i="0" dirty="0">
                <a:solidFill>
                  <a:srgbClr val="0D0D0D"/>
                </a:solidFill>
                <a:effectLst/>
                <a:latin typeface="Söhne"/>
              </a:rPr>
              <a:t>Project Overview</a:t>
            </a:r>
          </a:p>
          <a:p>
            <a:pPr marL="628650" lvl="1" indent="-171450">
              <a:lnSpc>
                <a:spcPct val="120000"/>
              </a:lnSpc>
              <a:buFont typeface="Arial" panose="020B0604020202020204" pitchFamily="34" charset="0"/>
              <a:buChar char="•"/>
            </a:pPr>
            <a:r>
              <a:rPr lang="en-US" altLang="ja-JP" sz="2000" b="0" i="0" dirty="0">
                <a:solidFill>
                  <a:srgbClr val="0D0D0D"/>
                </a:solidFill>
                <a:effectLst/>
                <a:latin typeface="Söhne"/>
              </a:rPr>
              <a:t>Site Name: Shrine Align</a:t>
            </a:r>
          </a:p>
          <a:p>
            <a:pPr marL="628650" lvl="1" indent="-171450">
              <a:lnSpc>
                <a:spcPct val="120000"/>
              </a:lnSpc>
              <a:buFont typeface="Arial" panose="020B0604020202020204" pitchFamily="34" charset="0"/>
              <a:buChar char="•"/>
            </a:pPr>
            <a:r>
              <a:rPr lang="en-US" altLang="ja-JP" sz="2000" b="0" i="0" dirty="0">
                <a:solidFill>
                  <a:srgbClr val="0D0D0D"/>
                </a:solidFill>
                <a:effectLst/>
                <a:latin typeface="Söhne"/>
              </a:rPr>
              <a:t>Target Audience: Visitors to Japan</a:t>
            </a:r>
          </a:p>
          <a:p>
            <a:pPr marL="628650" lvl="1" indent="-171450">
              <a:lnSpc>
                <a:spcPct val="120000"/>
              </a:lnSpc>
              <a:buFont typeface="Arial" panose="020B0604020202020204" pitchFamily="34" charset="0"/>
              <a:buChar char="•"/>
            </a:pPr>
            <a:r>
              <a:rPr lang="en-US" altLang="ja-JP" sz="2000" b="0" i="0" dirty="0">
                <a:solidFill>
                  <a:srgbClr val="0D0D0D"/>
                </a:solidFill>
                <a:effectLst/>
                <a:latin typeface="Söhne"/>
              </a:rPr>
              <a:t>Usage Scenario: Trip planning before and during the visit to Japan</a:t>
            </a:r>
          </a:p>
          <a:p>
            <a:pPr marL="171450" indent="-171450" algn="l">
              <a:lnSpc>
                <a:spcPct val="120000"/>
              </a:lnSpc>
              <a:buFont typeface="Arial" panose="020B0604020202020204" pitchFamily="34" charset="0"/>
              <a:buChar char="•"/>
            </a:pPr>
            <a:endParaRPr lang="en-US" altLang="ja-JP" sz="2000" b="0" i="0" dirty="0">
              <a:solidFill>
                <a:srgbClr val="0D0D0D"/>
              </a:solidFill>
              <a:effectLst/>
              <a:latin typeface="Söhne"/>
            </a:endParaRPr>
          </a:p>
          <a:p>
            <a:pPr marL="171450" indent="-171450" algn="l">
              <a:lnSpc>
                <a:spcPct val="120000"/>
              </a:lnSpc>
              <a:buFont typeface="Arial" panose="020B0604020202020204" pitchFamily="34" charset="0"/>
              <a:buChar char="•"/>
            </a:pPr>
            <a:r>
              <a:rPr lang="en-US" altLang="ja-JP" sz="2000" b="0" i="0" dirty="0">
                <a:solidFill>
                  <a:srgbClr val="0D0D0D"/>
                </a:solidFill>
                <a:effectLst/>
                <a:latin typeface="Söhne"/>
              </a:rPr>
              <a:t>Functionalities</a:t>
            </a:r>
          </a:p>
          <a:p>
            <a:pPr marL="628650" lvl="1" indent="-171450">
              <a:lnSpc>
                <a:spcPct val="120000"/>
              </a:lnSpc>
              <a:buFont typeface="Arial" panose="020B0604020202020204" pitchFamily="34" charset="0"/>
              <a:buChar char="•"/>
            </a:pPr>
            <a:r>
              <a:rPr lang="en-US" altLang="ja-JP" sz="2000" b="0" i="0" dirty="0">
                <a:solidFill>
                  <a:srgbClr val="0D0D0D"/>
                </a:solidFill>
                <a:effectLst/>
                <a:latin typeface="Söhne"/>
              </a:rPr>
              <a:t>Plotting the names and locations of shrines and temples across Japan</a:t>
            </a:r>
          </a:p>
          <a:p>
            <a:pPr marL="628650" lvl="1" indent="-171450">
              <a:lnSpc>
                <a:spcPct val="120000"/>
              </a:lnSpc>
              <a:buFont typeface="Arial" panose="020B0604020202020204" pitchFamily="34" charset="0"/>
              <a:buChar char="•"/>
            </a:pPr>
            <a:r>
              <a:rPr lang="en-US" altLang="ja-JP" sz="2000" b="0" i="0" dirty="0">
                <a:solidFill>
                  <a:srgbClr val="0D0D0D"/>
                </a:solidFill>
                <a:effectLst/>
                <a:latin typeface="Söhne"/>
              </a:rPr>
              <a:t>Enabling users to select multiple shrines and temples and proposing optimal touring routes</a:t>
            </a:r>
          </a:p>
          <a:p>
            <a:pPr marL="628650" lvl="1" indent="-171450">
              <a:lnSpc>
                <a:spcPct val="120000"/>
              </a:lnSpc>
              <a:buFont typeface="Arial" panose="020B0604020202020204" pitchFamily="34" charset="0"/>
              <a:buChar char="•"/>
            </a:pPr>
            <a:r>
              <a:rPr lang="en-US" altLang="ja-JP" sz="2000" b="1" i="0" dirty="0">
                <a:solidFill>
                  <a:srgbClr val="0D0D0D"/>
                </a:solidFill>
                <a:effectLst/>
                <a:latin typeface="Söhne"/>
              </a:rPr>
              <a:t>Intuitive user interface without relying heavily on language explanations</a:t>
            </a:r>
          </a:p>
          <a:p>
            <a:pPr marL="171450" indent="-171450" algn="l">
              <a:lnSpc>
                <a:spcPct val="120000"/>
              </a:lnSpc>
              <a:buFont typeface="Arial" panose="020B0604020202020204" pitchFamily="34" charset="0"/>
              <a:buChar char="•"/>
            </a:pPr>
            <a:endParaRPr lang="en-US" altLang="ja-JP" sz="2000" b="0" i="0" dirty="0">
              <a:solidFill>
                <a:srgbClr val="0D0D0D"/>
              </a:solidFill>
              <a:effectLst/>
              <a:latin typeface="Söhne"/>
            </a:endParaRPr>
          </a:p>
          <a:p>
            <a:pPr marL="171450" indent="-171450" algn="l">
              <a:lnSpc>
                <a:spcPct val="120000"/>
              </a:lnSpc>
              <a:buFont typeface="Arial" panose="020B0604020202020204" pitchFamily="34" charset="0"/>
              <a:buChar char="•"/>
            </a:pPr>
            <a:r>
              <a:rPr lang="en-US" altLang="ja-JP" sz="2000" b="0" i="0" dirty="0">
                <a:solidFill>
                  <a:srgbClr val="0D0D0D"/>
                </a:solidFill>
                <a:effectLst/>
                <a:latin typeface="Söhne"/>
              </a:rPr>
              <a:t>Deliverables</a:t>
            </a:r>
          </a:p>
          <a:p>
            <a:pPr marL="628650" lvl="1" indent="-171450">
              <a:lnSpc>
                <a:spcPct val="120000"/>
              </a:lnSpc>
              <a:buFont typeface="Arial" panose="020B0604020202020204" pitchFamily="34" charset="0"/>
              <a:buChar char="•"/>
            </a:pPr>
            <a:r>
              <a:rPr lang="en-US" altLang="ja-JP" sz="2000" b="0" i="0" dirty="0">
                <a:solidFill>
                  <a:srgbClr val="0D0D0D"/>
                </a:solidFill>
                <a:effectLst/>
                <a:latin typeface="Söhne"/>
              </a:rPr>
              <a:t>Source code (HTML, CSS, JavaScript, etc.)</a:t>
            </a:r>
          </a:p>
          <a:p>
            <a:pPr marL="628650" lvl="1" indent="-171450">
              <a:lnSpc>
                <a:spcPct val="120000"/>
              </a:lnSpc>
              <a:buFont typeface="Arial" panose="020B0604020202020204" pitchFamily="34" charset="0"/>
              <a:buChar char="•"/>
            </a:pPr>
            <a:r>
              <a:rPr lang="en-US" altLang="ja-JP" sz="2000" b="0" i="0" dirty="0">
                <a:solidFill>
                  <a:srgbClr val="0D0D0D"/>
                </a:solidFill>
                <a:effectLst/>
                <a:latin typeface="Söhne"/>
              </a:rPr>
              <a:t>Site name logo</a:t>
            </a:r>
          </a:p>
          <a:p>
            <a:pPr marL="628650" lvl="1" indent="-171450">
              <a:lnSpc>
                <a:spcPct val="120000"/>
              </a:lnSpc>
              <a:buFont typeface="Arial" panose="020B0604020202020204" pitchFamily="34" charset="0"/>
              <a:buChar char="•"/>
            </a:pPr>
            <a:r>
              <a:rPr lang="en-US" altLang="ja-JP" sz="2000" b="0" i="0" dirty="0">
                <a:solidFill>
                  <a:srgbClr val="0D0D0D"/>
                </a:solidFill>
                <a:effectLst/>
                <a:latin typeface="Söhne"/>
              </a:rPr>
              <a:t>Icons</a:t>
            </a:r>
          </a:p>
          <a:p>
            <a:pPr marL="628650" lvl="1" indent="-171450">
              <a:lnSpc>
                <a:spcPct val="120000"/>
              </a:lnSpc>
              <a:buFont typeface="Arial" panose="020B0604020202020204" pitchFamily="34" charset="0"/>
              <a:buChar char="•"/>
            </a:pPr>
            <a:r>
              <a:rPr lang="en-US" altLang="ja-JP" sz="2000" b="0" i="0" dirty="0">
                <a:solidFill>
                  <a:srgbClr val="0D0D0D"/>
                </a:solidFill>
                <a:effectLst/>
                <a:latin typeface="Söhne"/>
              </a:rPr>
              <a:t>Favicon</a:t>
            </a:r>
          </a:p>
        </p:txBody>
      </p:sp>
    </p:spTree>
    <p:extLst>
      <p:ext uri="{BB962C8B-B14F-4D97-AF65-F5344CB8AC3E}">
        <p14:creationId xmlns:p14="http://schemas.microsoft.com/office/powerpoint/2010/main" val="1124697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A4631-0944-58C6-E602-FF0891F9694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41CF315-2B90-C2C6-6CCF-E0ECB376A3D4}"/>
              </a:ext>
            </a:extLst>
          </p:cNvPr>
          <p:cNvSpPr>
            <a:spLocks noGrp="1"/>
          </p:cNvSpPr>
          <p:nvPr>
            <p:ph type="title"/>
          </p:nvPr>
        </p:nvSpPr>
        <p:spPr/>
        <p:txBody>
          <a:bodyPr/>
          <a:lstStyle/>
          <a:p>
            <a:r>
              <a:rPr kumimoji="1" lang="en-US" altLang="ja-JP" dirty="0"/>
              <a:t>Task</a:t>
            </a:r>
            <a:r>
              <a:rPr kumimoji="1" lang="ja-JP" altLang="en-US" dirty="0"/>
              <a:t> </a:t>
            </a:r>
            <a:r>
              <a:rPr kumimoji="1" lang="en-US" altLang="ja-JP" dirty="0"/>
              <a:t>Description</a:t>
            </a:r>
            <a:r>
              <a:rPr kumimoji="1" lang="ja-JP" altLang="en-US" dirty="0"/>
              <a:t>　</a:t>
            </a:r>
            <a:r>
              <a:rPr lang="en-US" altLang="ja-JP" dirty="0"/>
              <a:t>2</a:t>
            </a:r>
            <a:r>
              <a:rPr kumimoji="1" lang="en-US" altLang="ja-JP" dirty="0"/>
              <a:t>/2</a:t>
            </a:r>
            <a:endParaRPr kumimoji="1" lang="ja-JP" altLang="en-US" dirty="0"/>
          </a:p>
        </p:txBody>
      </p:sp>
      <p:sp>
        <p:nvSpPr>
          <p:cNvPr id="3" name="スライド番号プレースホルダー 2">
            <a:extLst>
              <a:ext uri="{FF2B5EF4-FFF2-40B4-BE49-F238E27FC236}">
                <a16:creationId xmlns:a16="http://schemas.microsoft.com/office/drawing/2014/main" id="{9F5ADDA6-E184-D62A-689F-2E4B4F1E8FD9}"/>
              </a:ext>
            </a:extLst>
          </p:cNvPr>
          <p:cNvSpPr>
            <a:spLocks noGrp="1"/>
          </p:cNvSpPr>
          <p:nvPr>
            <p:ph type="sldNum" sz="quarter" idx="10"/>
          </p:nvPr>
        </p:nvSpPr>
        <p:spPr/>
        <p:txBody>
          <a:bodyPr/>
          <a:lstStyle/>
          <a:p>
            <a:pPr eaLnBrk="1" hangingPunct="1"/>
            <a:fld id="{E025C43D-97FC-4CE9-9332-5BE2A99BA935}" type="slidenum">
              <a:rPr lang="en-US" altLang="ja-JP" smtClean="0">
                <a:cs typeface="メイリオ" pitchFamily="50" charset="-128"/>
              </a:rPr>
              <a:pPr eaLnBrk="1" hangingPunct="1"/>
              <a:t>3</a:t>
            </a:fld>
            <a:endParaRPr lang="en-US" altLang="ja-JP">
              <a:cs typeface="メイリオ" pitchFamily="50" charset="-128"/>
            </a:endParaRPr>
          </a:p>
        </p:txBody>
      </p:sp>
      <p:sp>
        <p:nvSpPr>
          <p:cNvPr id="12" name="Rectangle 4">
            <a:extLst>
              <a:ext uri="{FF2B5EF4-FFF2-40B4-BE49-F238E27FC236}">
                <a16:creationId xmlns:a16="http://schemas.microsoft.com/office/drawing/2014/main" id="{ADE877D1-1EF2-C8EF-F8B8-9FAFA4CB7D8A}"/>
              </a:ext>
            </a:extLst>
          </p:cNvPr>
          <p:cNvSpPr>
            <a:spLocks noChangeArrowheads="1"/>
          </p:cNvSpPr>
          <p:nvPr/>
        </p:nvSpPr>
        <p:spPr bwMode="auto">
          <a:xfrm>
            <a:off x="0" y="0"/>
            <a:ext cx="401955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ja-JP" altLang="ja-JP" sz="1800" b="0" i="0" u="none" strike="noStrike" cap="none" normalizeH="0" baseline="0">
                <a:ln>
                  <a:noFill/>
                </a:ln>
                <a:solidFill>
                  <a:srgbClr val="000000"/>
                </a:solidFill>
                <a:effectLst/>
                <a:latin typeface="Arial" panose="020B0604020202020204" pitchFamily="34" charset="0"/>
                <a:ea typeface="Söhne"/>
              </a:rPr>
            </a:b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0" name="テキスト ボックス 9">
            <a:extLst>
              <a:ext uri="{FF2B5EF4-FFF2-40B4-BE49-F238E27FC236}">
                <a16:creationId xmlns:a16="http://schemas.microsoft.com/office/drawing/2014/main" id="{10C8893E-3205-CDD9-A4D2-470DC20FA993}"/>
              </a:ext>
            </a:extLst>
          </p:cNvPr>
          <p:cNvSpPr txBox="1"/>
          <p:nvPr/>
        </p:nvSpPr>
        <p:spPr>
          <a:xfrm>
            <a:off x="200839" y="1009816"/>
            <a:ext cx="11799076" cy="4130361"/>
          </a:xfrm>
          <a:prstGeom prst="rect">
            <a:avLst/>
          </a:prstGeom>
          <a:noFill/>
        </p:spPr>
        <p:txBody>
          <a:bodyPr wrap="square" rtlCol="0">
            <a:spAutoFit/>
          </a:bodyPr>
          <a:lstStyle/>
          <a:p>
            <a:pPr marL="171450" indent="-171450" algn="l">
              <a:lnSpc>
                <a:spcPct val="120000"/>
              </a:lnSpc>
              <a:buFont typeface="Arial" panose="020B0604020202020204" pitchFamily="34" charset="0"/>
              <a:buChar char="•"/>
            </a:pPr>
            <a:r>
              <a:rPr lang="en-US" altLang="ja-JP" sz="2000" b="0" i="0" dirty="0">
                <a:solidFill>
                  <a:srgbClr val="0D0D0D"/>
                </a:solidFill>
                <a:effectLst/>
                <a:latin typeface="Söhne"/>
              </a:rPr>
              <a:t>Deadline</a:t>
            </a:r>
          </a:p>
          <a:p>
            <a:pPr marL="628650" lvl="1" indent="-171450">
              <a:lnSpc>
                <a:spcPct val="120000"/>
              </a:lnSpc>
              <a:buFont typeface="Arial" panose="020B0604020202020204" pitchFamily="34" charset="0"/>
              <a:buChar char="•"/>
            </a:pPr>
            <a:r>
              <a:rPr lang="en-US" altLang="ja-JP" sz="2000" b="0" i="0" dirty="0">
                <a:solidFill>
                  <a:srgbClr val="0D0D0D"/>
                </a:solidFill>
                <a:effectLst/>
                <a:latin typeface="Söhne"/>
              </a:rPr>
              <a:t>May 1, 2024</a:t>
            </a:r>
          </a:p>
          <a:p>
            <a:pPr marL="171450" indent="-171450" algn="l">
              <a:lnSpc>
                <a:spcPct val="120000"/>
              </a:lnSpc>
              <a:buFont typeface="Arial" panose="020B0604020202020204" pitchFamily="34" charset="0"/>
              <a:buChar char="•"/>
            </a:pPr>
            <a:endParaRPr lang="en-US" altLang="ja-JP" sz="2000" b="0" i="0" dirty="0">
              <a:solidFill>
                <a:srgbClr val="0D0D0D"/>
              </a:solidFill>
              <a:effectLst/>
              <a:latin typeface="Söhne"/>
            </a:endParaRPr>
          </a:p>
          <a:p>
            <a:pPr marL="171450" indent="-171450" algn="l">
              <a:lnSpc>
                <a:spcPct val="120000"/>
              </a:lnSpc>
              <a:buFont typeface="Arial" panose="020B0604020202020204" pitchFamily="34" charset="0"/>
              <a:buChar char="•"/>
            </a:pPr>
            <a:r>
              <a:rPr lang="en-US" altLang="ja-JP" sz="2000" b="0" i="0" dirty="0">
                <a:solidFill>
                  <a:srgbClr val="0D0D0D"/>
                </a:solidFill>
                <a:effectLst/>
                <a:latin typeface="Söhne"/>
              </a:rPr>
              <a:t>Design Requirements</a:t>
            </a:r>
          </a:p>
          <a:p>
            <a:pPr marL="628650" lvl="1" indent="-171450">
              <a:lnSpc>
                <a:spcPct val="120000"/>
              </a:lnSpc>
              <a:buFont typeface="Arial" panose="020B0604020202020204" pitchFamily="34" charset="0"/>
              <a:buChar char="•"/>
            </a:pPr>
            <a:r>
              <a:rPr lang="en-US" altLang="ja-JP" sz="2000" b="0" i="0" dirty="0">
                <a:solidFill>
                  <a:srgbClr val="0D0D0D"/>
                </a:solidFill>
                <a:effectLst/>
                <a:latin typeface="Söhne"/>
              </a:rPr>
              <a:t>Responsive design for both PC and mobile devices</a:t>
            </a:r>
          </a:p>
          <a:p>
            <a:pPr marL="171450" indent="-171450" algn="l">
              <a:lnSpc>
                <a:spcPct val="120000"/>
              </a:lnSpc>
              <a:buFont typeface="Arial" panose="020B0604020202020204" pitchFamily="34" charset="0"/>
              <a:buChar char="•"/>
            </a:pPr>
            <a:endParaRPr lang="en-US" altLang="ja-JP" sz="2000" b="0" i="0" dirty="0">
              <a:solidFill>
                <a:srgbClr val="0D0D0D"/>
              </a:solidFill>
              <a:effectLst/>
              <a:latin typeface="Söhne"/>
            </a:endParaRPr>
          </a:p>
          <a:p>
            <a:pPr marL="171450" indent="-171450" algn="l">
              <a:lnSpc>
                <a:spcPct val="120000"/>
              </a:lnSpc>
              <a:buFont typeface="Arial" panose="020B0604020202020204" pitchFamily="34" charset="0"/>
              <a:buChar char="•"/>
            </a:pPr>
            <a:r>
              <a:rPr lang="en-US" altLang="ja-JP" sz="2000" b="0" i="0" dirty="0">
                <a:solidFill>
                  <a:srgbClr val="0D0D0D"/>
                </a:solidFill>
                <a:effectLst/>
                <a:latin typeface="Söhne"/>
              </a:rPr>
              <a:t>Design Preferences</a:t>
            </a:r>
          </a:p>
          <a:p>
            <a:pPr marL="628650" lvl="1" indent="-171450">
              <a:lnSpc>
                <a:spcPct val="120000"/>
              </a:lnSpc>
              <a:buFont typeface="Arial" panose="020B0604020202020204" pitchFamily="34" charset="0"/>
              <a:buChar char="•"/>
            </a:pPr>
            <a:r>
              <a:rPr lang="en-US" altLang="ja-JP" sz="2000" b="0" i="0" dirty="0">
                <a:solidFill>
                  <a:srgbClr val="0D0D0D"/>
                </a:solidFill>
                <a:effectLst/>
                <a:latin typeface="Söhne"/>
              </a:rPr>
              <a:t>Catchy design suitable for coverage in domestic and international news media</a:t>
            </a:r>
          </a:p>
          <a:p>
            <a:pPr marL="628650" lvl="1" indent="-171450">
              <a:lnSpc>
                <a:spcPct val="120000"/>
              </a:lnSpc>
              <a:buFont typeface="Arial" panose="020B0604020202020204" pitchFamily="34" charset="0"/>
              <a:buChar char="•"/>
            </a:pPr>
            <a:r>
              <a:rPr lang="en-US" altLang="ja-JP" sz="2000" b="0" i="0" dirty="0">
                <a:solidFill>
                  <a:srgbClr val="0D0D0D"/>
                </a:solidFill>
                <a:effectLst/>
                <a:latin typeface="Söhne"/>
              </a:rPr>
              <a:t>Unique design not typically created by Japanese designers</a:t>
            </a:r>
          </a:p>
          <a:p>
            <a:pPr marL="628650" lvl="1" indent="-171450">
              <a:lnSpc>
                <a:spcPct val="120000"/>
              </a:lnSpc>
              <a:buFont typeface="Arial" panose="020B0604020202020204" pitchFamily="34" charset="0"/>
              <a:buChar char="•"/>
            </a:pPr>
            <a:r>
              <a:rPr lang="en-US" altLang="ja-JP" sz="2000" b="0" i="0" dirty="0">
                <a:solidFill>
                  <a:srgbClr val="0D0D0D"/>
                </a:solidFill>
                <a:effectLst/>
                <a:latin typeface="Söhne"/>
              </a:rPr>
              <a:t>Incorporation of Japanese traditions while maintaining a modern aesthetic</a:t>
            </a:r>
          </a:p>
          <a:p>
            <a:pPr marL="628650" lvl="1" indent="-171450">
              <a:lnSpc>
                <a:spcPct val="120000"/>
              </a:lnSpc>
              <a:buFont typeface="Arial" panose="020B0604020202020204" pitchFamily="34" charset="0"/>
              <a:buChar char="•"/>
            </a:pPr>
            <a:r>
              <a:rPr lang="en-US" altLang="ja-JP" sz="2000" b="0" i="0" dirty="0">
                <a:solidFill>
                  <a:srgbClr val="0D0D0D"/>
                </a:solidFill>
                <a:effectLst/>
                <a:latin typeface="Söhne"/>
              </a:rPr>
              <a:t>Inclusion of motifs representing shrines and temples, such as bells and omikuji</a:t>
            </a:r>
          </a:p>
        </p:txBody>
      </p:sp>
    </p:spTree>
    <p:extLst>
      <p:ext uri="{BB962C8B-B14F-4D97-AF65-F5344CB8AC3E}">
        <p14:creationId xmlns:p14="http://schemas.microsoft.com/office/powerpoint/2010/main" val="3908801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04D5F-C713-DA33-F6FE-4310DF10942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7789B16-E29F-5E88-83F2-80F14365757A}"/>
              </a:ext>
            </a:extLst>
          </p:cNvPr>
          <p:cNvSpPr>
            <a:spLocks noGrp="1"/>
          </p:cNvSpPr>
          <p:nvPr>
            <p:ph type="title"/>
          </p:nvPr>
        </p:nvSpPr>
        <p:spPr/>
        <p:txBody>
          <a:bodyPr/>
          <a:lstStyle/>
          <a:p>
            <a:r>
              <a:rPr kumimoji="1" lang="en-US" altLang="ja-JP" dirty="0"/>
              <a:t>Image 1/4</a:t>
            </a:r>
            <a:endParaRPr kumimoji="1" lang="ja-JP" altLang="en-US" dirty="0"/>
          </a:p>
        </p:txBody>
      </p:sp>
      <p:sp>
        <p:nvSpPr>
          <p:cNvPr id="3" name="スライド番号プレースホルダー 2">
            <a:extLst>
              <a:ext uri="{FF2B5EF4-FFF2-40B4-BE49-F238E27FC236}">
                <a16:creationId xmlns:a16="http://schemas.microsoft.com/office/drawing/2014/main" id="{7914735B-9F67-B505-FDF3-6D51EA72CBCF}"/>
              </a:ext>
            </a:extLst>
          </p:cNvPr>
          <p:cNvSpPr>
            <a:spLocks noGrp="1"/>
          </p:cNvSpPr>
          <p:nvPr>
            <p:ph type="sldNum" sz="quarter" idx="10"/>
          </p:nvPr>
        </p:nvSpPr>
        <p:spPr/>
        <p:txBody>
          <a:bodyPr/>
          <a:lstStyle/>
          <a:p>
            <a:pPr eaLnBrk="1" hangingPunct="1"/>
            <a:fld id="{E025C43D-97FC-4CE9-9332-5BE2A99BA935}" type="slidenum">
              <a:rPr lang="en-US" altLang="ja-JP" smtClean="0">
                <a:cs typeface="メイリオ" pitchFamily="50" charset="-128"/>
              </a:rPr>
              <a:pPr eaLnBrk="1" hangingPunct="1"/>
              <a:t>4</a:t>
            </a:fld>
            <a:endParaRPr lang="en-US" altLang="ja-JP">
              <a:cs typeface="メイリオ" pitchFamily="50" charset="-128"/>
            </a:endParaRPr>
          </a:p>
        </p:txBody>
      </p:sp>
      <p:pic>
        <p:nvPicPr>
          <p:cNvPr id="5" name="図 4" descr="マップ&#10;&#10;説明は自動で生成されたものです">
            <a:extLst>
              <a:ext uri="{FF2B5EF4-FFF2-40B4-BE49-F238E27FC236}">
                <a16:creationId xmlns:a16="http://schemas.microsoft.com/office/drawing/2014/main" id="{3B8E80A8-158E-7B59-2F2D-E51EFC89B449}"/>
              </a:ext>
            </a:extLst>
          </p:cNvPr>
          <p:cNvPicPr>
            <a:picLocks noChangeAspect="1"/>
          </p:cNvPicPr>
          <p:nvPr/>
        </p:nvPicPr>
        <p:blipFill>
          <a:blip r:embed="rId2"/>
          <a:stretch>
            <a:fillRect/>
          </a:stretch>
        </p:blipFill>
        <p:spPr>
          <a:xfrm>
            <a:off x="291981" y="932806"/>
            <a:ext cx="9607586" cy="5392493"/>
          </a:xfrm>
          <a:prstGeom prst="rect">
            <a:avLst/>
          </a:prstGeom>
          <a:ln>
            <a:solidFill>
              <a:schemeClr val="bg1">
                <a:lumMod val="75000"/>
              </a:schemeClr>
            </a:solidFill>
          </a:ln>
        </p:spPr>
      </p:pic>
      <p:sp>
        <p:nvSpPr>
          <p:cNvPr id="4" name="線吹き出し 2 (枠付き) 3">
            <a:extLst>
              <a:ext uri="{FF2B5EF4-FFF2-40B4-BE49-F238E27FC236}">
                <a16:creationId xmlns:a16="http://schemas.microsoft.com/office/drawing/2014/main" id="{8BB0E83C-C3AF-A6CA-A2DD-58191ED0B68B}"/>
              </a:ext>
            </a:extLst>
          </p:cNvPr>
          <p:cNvSpPr/>
          <p:nvPr/>
        </p:nvSpPr>
        <p:spPr bwMode="auto">
          <a:xfrm>
            <a:off x="10041095" y="2174562"/>
            <a:ext cx="1691144" cy="1852154"/>
          </a:xfrm>
          <a:prstGeom prst="borderCallout2">
            <a:avLst>
              <a:gd name="adj1" fmla="val 18750"/>
              <a:gd name="adj2" fmla="val -8333"/>
              <a:gd name="adj3" fmla="val 18750"/>
              <a:gd name="adj4" fmla="val -16667"/>
              <a:gd name="adj5" fmla="val -27175"/>
              <a:gd name="adj6" fmla="val -23611"/>
            </a:avLst>
          </a:prstGeom>
          <a:solidFill>
            <a:schemeClr val="accent6">
              <a:lumMod val="20000"/>
              <a:lumOff val="80000"/>
            </a:schemeClr>
          </a:solidFill>
          <a:ln>
            <a:solidFill>
              <a:schemeClr val="tx1"/>
            </a:solidFill>
          </a:ln>
          <a:effectLst/>
        </p:spPr>
        <p:txBody>
          <a:bodyPr vert="horz" wrap="square" lIns="108000" tIns="144000" rIns="108000" bIns="108000" numCol="1" rtlCol="0" anchor="ctr" anchorCtr="0" compatLnSpc="1">
            <a:prstTxWarp prst="textNoShape">
              <a:avLst/>
            </a:prstTxWarp>
          </a:bodyPr>
          <a:lstStyle/>
          <a:p>
            <a:pPr eaLnBrk="1" hangingPunct="1">
              <a:lnSpc>
                <a:spcPct val="120000"/>
              </a:lnSpc>
            </a:pPr>
            <a:r>
              <a:rPr lang="en-US" altLang="ja-JP" sz="1100" dirty="0">
                <a:latin typeface="Calibri" panose="020F0502020204030204" pitchFamily="34" charset="0"/>
                <a:ea typeface="Calibri" panose="020F0502020204030204" pitchFamily="34" charset="0"/>
                <a:cs typeface="Calibri" panose="020F0502020204030204" pitchFamily="34" charset="0"/>
              </a:rPr>
              <a:t>360-degree image</a:t>
            </a:r>
            <a:br>
              <a:rPr lang="en-US" altLang="ja-JP" sz="1100" dirty="0">
                <a:latin typeface="Calibri" panose="020F0502020204030204" pitchFamily="34" charset="0"/>
                <a:ea typeface="Calibri" panose="020F0502020204030204" pitchFamily="34" charset="0"/>
                <a:cs typeface="Calibri" panose="020F0502020204030204" pitchFamily="34" charset="0"/>
              </a:rPr>
            </a:br>
            <a:r>
              <a:rPr lang="en-US" altLang="ja-JP" sz="1100" dirty="0">
                <a:latin typeface="Calibri" panose="020F0502020204030204" pitchFamily="34" charset="0"/>
                <a:ea typeface="Calibri" panose="020F0502020204030204" pitchFamily="34" charset="0"/>
                <a:cs typeface="Calibri" panose="020F0502020204030204" pitchFamily="34" charset="0"/>
              </a:rPr>
              <a:t>show/hide toggle</a:t>
            </a:r>
          </a:p>
          <a:p>
            <a:pPr eaLnBrk="1" hangingPunct="1">
              <a:lnSpc>
                <a:spcPct val="120000"/>
              </a:lnSpc>
            </a:pPr>
            <a:endParaRPr lang="en-US" altLang="ja-JP" sz="1100" dirty="0">
              <a:latin typeface="Calibri" panose="020F0502020204030204" pitchFamily="34" charset="0"/>
              <a:ea typeface="Calibri" panose="020F0502020204030204" pitchFamily="34" charset="0"/>
              <a:cs typeface="Calibri" panose="020F0502020204030204" pitchFamily="34" charset="0"/>
            </a:endParaRPr>
          </a:p>
          <a:p>
            <a:pPr eaLnBrk="1" hangingPunct="1">
              <a:lnSpc>
                <a:spcPct val="120000"/>
              </a:lnSpc>
            </a:pPr>
            <a:r>
              <a:rPr lang="en-US" altLang="ja-JP" sz="1100" b="1" dirty="0">
                <a:latin typeface="Calibri" panose="020F0502020204030204" pitchFamily="34" charset="0"/>
                <a:ea typeface="Calibri" panose="020F0502020204030204" pitchFamily="34" charset="0"/>
                <a:cs typeface="Calibri" panose="020F0502020204030204" pitchFamily="34" charset="0"/>
              </a:rPr>
              <a:t>Request</a:t>
            </a:r>
          </a:p>
          <a:p>
            <a:pPr eaLnBrk="1" hangingPunct="1">
              <a:lnSpc>
                <a:spcPct val="120000"/>
              </a:lnSpc>
            </a:pPr>
            <a:r>
              <a:rPr lang="en-US" altLang="ja-JP" sz="1100" b="0" i="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When you click the toggle button, please make the 360-degree image icons appear on the map.</a:t>
            </a:r>
            <a:endParaRPr lang="en-US" altLang="ja-JP" sz="1100" dirty="0">
              <a:latin typeface="Calibri" panose="020F0502020204030204" pitchFamily="34" charset="0"/>
              <a:ea typeface="Calibri" panose="020F0502020204030204" pitchFamily="34" charset="0"/>
              <a:cs typeface="Calibri" panose="020F0502020204030204" pitchFamily="34" charset="0"/>
            </a:endParaRPr>
          </a:p>
        </p:txBody>
      </p:sp>
      <p:sp>
        <p:nvSpPr>
          <p:cNvPr id="8" name="線吹き出し 2 (枠付き) 7">
            <a:extLst>
              <a:ext uri="{FF2B5EF4-FFF2-40B4-BE49-F238E27FC236}">
                <a16:creationId xmlns:a16="http://schemas.microsoft.com/office/drawing/2014/main" id="{E2FA461F-E98F-E2C4-04F7-D1E7D7CAAA05}"/>
              </a:ext>
            </a:extLst>
          </p:cNvPr>
          <p:cNvSpPr/>
          <p:nvPr/>
        </p:nvSpPr>
        <p:spPr bwMode="auto">
          <a:xfrm>
            <a:off x="6177639" y="3034718"/>
            <a:ext cx="2588855" cy="1851520"/>
          </a:xfrm>
          <a:prstGeom prst="borderCallout2">
            <a:avLst>
              <a:gd name="adj1" fmla="val 4704"/>
              <a:gd name="adj2" fmla="val -6389"/>
              <a:gd name="adj3" fmla="val 4704"/>
              <a:gd name="adj4" fmla="val -16991"/>
              <a:gd name="adj5" fmla="val 18940"/>
              <a:gd name="adj6" fmla="val -41265"/>
            </a:avLst>
          </a:prstGeom>
          <a:solidFill>
            <a:schemeClr val="accent6">
              <a:lumMod val="20000"/>
              <a:lumOff val="80000"/>
            </a:schemeClr>
          </a:solidFill>
          <a:ln>
            <a:solidFill>
              <a:schemeClr val="tx1"/>
            </a:solidFill>
          </a:ln>
          <a:effectLst/>
        </p:spPr>
        <p:txBody>
          <a:bodyPr vert="horz" wrap="square" lIns="108000" tIns="144000" rIns="108000" bIns="108000" numCol="1" rtlCol="0" anchor="ctr" anchorCtr="0" compatLnSpc="1">
            <a:prstTxWarp prst="textNoShape">
              <a:avLst/>
            </a:prstTxWarp>
          </a:bodyPr>
          <a:lstStyle/>
          <a:p>
            <a:pPr eaLnBrk="1" hangingPunct="1">
              <a:lnSpc>
                <a:spcPct val="120000"/>
              </a:lnSpc>
            </a:pPr>
            <a:r>
              <a:rPr lang="en-US" altLang="ja-JP" sz="1100" b="0" i="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This icon represents the presence of a 360-degree image at the station entrance. </a:t>
            </a:r>
          </a:p>
          <a:p>
            <a:pPr eaLnBrk="1" hangingPunct="1">
              <a:lnSpc>
                <a:spcPct val="120000"/>
              </a:lnSpc>
            </a:pPr>
            <a:endParaRPr lang="en-US" altLang="ja-JP" sz="1100" dirty="0">
              <a:solidFill>
                <a:srgbClr val="0D0D0D"/>
              </a:solidFill>
              <a:latin typeface="Calibri" panose="020F0502020204030204" pitchFamily="34" charset="0"/>
              <a:ea typeface="Calibri" panose="020F0502020204030204" pitchFamily="34" charset="0"/>
              <a:cs typeface="Calibri" panose="020F0502020204030204" pitchFamily="34" charset="0"/>
            </a:endParaRPr>
          </a:p>
          <a:p>
            <a:pPr eaLnBrk="1" hangingPunct="1">
              <a:lnSpc>
                <a:spcPct val="120000"/>
              </a:lnSpc>
            </a:pPr>
            <a:r>
              <a:rPr lang="en-US" altLang="ja-JP" sz="1100" b="1" dirty="0">
                <a:solidFill>
                  <a:srgbClr val="0D0D0D"/>
                </a:solidFill>
                <a:latin typeface="Calibri" panose="020F0502020204030204" pitchFamily="34" charset="0"/>
                <a:ea typeface="Calibri" panose="020F0502020204030204" pitchFamily="34" charset="0"/>
                <a:cs typeface="Calibri" panose="020F0502020204030204" pitchFamily="34" charset="0"/>
              </a:rPr>
              <a:t>Request</a:t>
            </a:r>
          </a:p>
          <a:p>
            <a:pPr marL="228600" indent="-228600" eaLnBrk="1" hangingPunct="1">
              <a:lnSpc>
                <a:spcPct val="120000"/>
              </a:lnSpc>
              <a:buFont typeface="+mj-lt"/>
              <a:buAutoNum type="arabicPeriod"/>
            </a:pPr>
            <a:r>
              <a:rPr lang="en-US" altLang="ja-JP" sz="1100" b="0" i="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Please design this icon.</a:t>
            </a:r>
          </a:p>
          <a:p>
            <a:pPr marL="228600" indent="-228600" eaLnBrk="1" hangingPunct="1">
              <a:lnSpc>
                <a:spcPct val="120000"/>
              </a:lnSpc>
              <a:buFont typeface="+mj-lt"/>
              <a:buAutoNum type="arabicPeriod"/>
            </a:pPr>
            <a:r>
              <a:rPr lang="en-US" altLang="ja-JP" sz="1100" b="0" i="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Please set up the icon to open in a new tab when clicked.</a:t>
            </a:r>
            <a:endParaRPr lang="en-US" altLang="ja-JP" sz="1100" dirty="0">
              <a:latin typeface="Calibri" panose="020F0502020204030204" pitchFamily="34" charset="0"/>
              <a:ea typeface="Calibri" panose="020F0502020204030204" pitchFamily="34" charset="0"/>
              <a:cs typeface="Calibri" panose="020F0502020204030204" pitchFamily="34" charset="0"/>
            </a:endParaRPr>
          </a:p>
        </p:txBody>
      </p:sp>
      <p:sp>
        <p:nvSpPr>
          <p:cNvPr id="6" name="線吹き出し 2 (枠付き) 9">
            <a:extLst>
              <a:ext uri="{FF2B5EF4-FFF2-40B4-BE49-F238E27FC236}">
                <a16:creationId xmlns:a16="http://schemas.microsoft.com/office/drawing/2014/main" id="{23D62C63-0E3C-1121-BC93-64BA3D99110F}"/>
              </a:ext>
            </a:extLst>
          </p:cNvPr>
          <p:cNvSpPr/>
          <p:nvPr/>
        </p:nvSpPr>
        <p:spPr bwMode="auto">
          <a:xfrm>
            <a:off x="10041095" y="136895"/>
            <a:ext cx="1691143" cy="1852154"/>
          </a:xfrm>
          <a:prstGeom prst="borderCallout2">
            <a:avLst>
              <a:gd name="adj1" fmla="val 18750"/>
              <a:gd name="adj2" fmla="val -8333"/>
              <a:gd name="adj3" fmla="val 18750"/>
              <a:gd name="adj4" fmla="val -16667"/>
              <a:gd name="adj5" fmla="val 46305"/>
              <a:gd name="adj6" fmla="val -34123"/>
            </a:avLst>
          </a:prstGeom>
          <a:solidFill>
            <a:schemeClr val="accent6">
              <a:lumMod val="20000"/>
              <a:lumOff val="80000"/>
            </a:schemeClr>
          </a:solidFill>
          <a:ln>
            <a:solidFill>
              <a:schemeClr val="tx1"/>
            </a:solidFill>
          </a:ln>
          <a:effectLst/>
        </p:spPr>
        <p:txBody>
          <a:bodyPr vert="horz" wrap="square" lIns="108000" tIns="144000" rIns="108000" bIns="108000" numCol="1" rtlCol="0" anchor="ctr" anchorCtr="0" compatLnSpc="1">
            <a:prstTxWarp prst="textNoShape">
              <a:avLst/>
            </a:prstTxWarp>
          </a:bodyPr>
          <a:lstStyle/>
          <a:p>
            <a:pPr eaLnBrk="1" hangingPunct="1">
              <a:lnSpc>
                <a:spcPct val="120000"/>
              </a:lnSpc>
            </a:pPr>
            <a:r>
              <a:rPr lang="en-US" altLang="ja-JP" sz="1100" b="1" i="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Request</a:t>
            </a:r>
          </a:p>
          <a:p>
            <a:pPr eaLnBrk="1" hangingPunct="1">
              <a:lnSpc>
                <a:spcPct val="120000"/>
              </a:lnSpc>
            </a:pPr>
            <a:r>
              <a:rPr lang="en-US" altLang="ja-JP" sz="1100" b="0" i="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When clicked, please display the map of Japan as shown on the </a:t>
            </a:r>
            <a:r>
              <a:rPr lang="en-US" altLang="ja-JP" sz="1100" dirty="0">
                <a:solidFill>
                  <a:srgbClr val="0D0D0D"/>
                </a:solidFill>
                <a:latin typeface="Calibri" panose="020F0502020204030204" pitchFamily="34" charset="0"/>
                <a:ea typeface="Calibri" panose="020F0502020204030204" pitchFamily="34" charset="0"/>
                <a:cs typeface="Calibri" panose="020F0502020204030204" pitchFamily="34" charset="0"/>
              </a:rPr>
              <a:t>fifth</a:t>
            </a:r>
            <a:r>
              <a:rPr lang="en-US" altLang="ja-JP" sz="1100" b="0" i="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 page. Please create the design of the button and its behavior after being clicked.</a:t>
            </a:r>
            <a:endParaRPr kumimoji="1" lang="en-US" altLang="ja-JP" sz="1100" dirty="0">
              <a:latin typeface="Calibri" panose="020F0502020204030204" pitchFamily="34" charset="0"/>
              <a:ea typeface="Calibri" panose="020F0502020204030204" pitchFamily="34" charset="0"/>
              <a:cs typeface="Calibri" panose="020F0502020204030204" pitchFamily="34" charset="0"/>
            </a:endParaRPr>
          </a:p>
        </p:txBody>
      </p:sp>
      <p:sp>
        <p:nvSpPr>
          <p:cNvPr id="12" name="Rectangle 4">
            <a:extLst>
              <a:ext uri="{FF2B5EF4-FFF2-40B4-BE49-F238E27FC236}">
                <a16:creationId xmlns:a16="http://schemas.microsoft.com/office/drawing/2014/main" id="{344D66AC-40E0-4EC2-0A1A-BB8A60CB353E}"/>
              </a:ext>
            </a:extLst>
          </p:cNvPr>
          <p:cNvSpPr>
            <a:spLocks noChangeArrowheads="1"/>
          </p:cNvSpPr>
          <p:nvPr/>
        </p:nvSpPr>
        <p:spPr bwMode="auto">
          <a:xfrm>
            <a:off x="0" y="0"/>
            <a:ext cx="401955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ja-JP" altLang="ja-JP" sz="1800" b="0" i="0" u="none" strike="noStrike" cap="none" normalizeH="0" baseline="0">
                <a:ln>
                  <a:noFill/>
                </a:ln>
                <a:solidFill>
                  <a:srgbClr val="000000"/>
                </a:solidFill>
                <a:effectLst/>
                <a:latin typeface="Arial" panose="020B0604020202020204" pitchFamily="34" charset="0"/>
                <a:ea typeface="Söhne"/>
              </a:rPr>
            </a:b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 name="線吹き出し 2 (枠付き) 7">
            <a:extLst>
              <a:ext uri="{FF2B5EF4-FFF2-40B4-BE49-F238E27FC236}">
                <a16:creationId xmlns:a16="http://schemas.microsoft.com/office/drawing/2014/main" id="{41637CA4-B568-CACB-7FFA-E1472D27B9DC}"/>
              </a:ext>
            </a:extLst>
          </p:cNvPr>
          <p:cNvSpPr/>
          <p:nvPr/>
        </p:nvSpPr>
        <p:spPr bwMode="auto">
          <a:xfrm>
            <a:off x="459761" y="4036678"/>
            <a:ext cx="3006907" cy="1699120"/>
          </a:xfrm>
          <a:prstGeom prst="borderCallout2">
            <a:avLst>
              <a:gd name="adj1" fmla="val 56256"/>
              <a:gd name="adj2" fmla="val 102119"/>
              <a:gd name="adj3" fmla="val 55937"/>
              <a:gd name="adj4" fmla="val 118784"/>
              <a:gd name="adj5" fmla="val 112933"/>
              <a:gd name="adj6" fmla="val 126400"/>
            </a:avLst>
          </a:prstGeom>
          <a:solidFill>
            <a:schemeClr val="accent6">
              <a:lumMod val="20000"/>
              <a:lumOff val="80000"/>
            </a:schemeClr>
          </a:solidFill>
          <a:ln>
            <a:solidFill>
              <a:schemeClr val="tx1"/>
            </a:solidFill>
          </a:ln>
          <a:effectLst/>
        </p:spPr>
        <p:txBody>
          <a:bodyPr vert="horz" wrap="square" lIns="108000" tIns="144000" rIns="108000" bIns="108000" numCol="1" rtlCol="0" anchor="ctr" anchorCtr="0" compatLnSpc="1">
            <a:prstTxWarp prst="textNoShape">
              <a:avLst/>
            </a:prstTxWarp>
          </a:bodyPr>
          <a:lstStyle/>
          <a:p>
            <a:pPr eaLnBrk="1" hangingPunct="1">
              <a:lnSpc>
                <a:spcPct val="120000"/>
              </a:lnSpc>
            </a:pPr>
            <a:r>
              <a:rPr lang="en-US" altLang="ja-JP" sz="1100" b="0" i="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This slider bar allows users to narrow down the popularity of shrines and temples.</a:t>
            </a:r>
          </a:p>
          <a:p>
            <a:pPr eaLnBrk="1" hangingPunct="1">
              <a:lnSpc>
                <a:spcPct val="120000"/>
              </a:lnSpc>
            </a:pPr>
            <a:endParaRPr lang="en-US" altLang="ja-JP" sz="1100" b="0" i="0" dirty="0">
              <a:solidFill>
                <a:srgbClr val="0D0D0D"/>
              </a:solidFill>
              <a:effectLst/>
              <a:latin typeface="Calibri" panose="020F0502020204030204" pitchFamily="34" charset="0"/>
              <a:ea typeface="Calibri" panose="020F0502020204030204" pitchFamily="34" charset="0"/>
              <a:cs typeface="Calibri" panose="020F0502020204030204" pitchFamily="34" charset="0"/>
            </a:endParaRPr>
          </a:p>
          <a:p>
            <a:pPr eaLnBrk="1" hangingPunct="1">
              <a:lnSpc>
                <a:spcPct val="120000"/>
              </a:lnSpc>
            </a:pPr>
            <a:r>
              <a:rPr lang="en-US" altLang="ja-JP" sz="1100" b="1" i="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Request</a:t>
            </a:r>
          </a:p>
          <a:p>
            <a:pPr marL="228600" indent="-228600" eaLnBrk="1" hangingPunct="1">
              <a:lnSpc>
                <a:spcPct val="120000"/>
              </a:lnSpc>
              <a:buFont typeface="+mj-lt"/>
              <a:buAutoNum type="arabicPeriod"/>
            </a:pPr>
            <a:r>
              <a:rPr lang="en-US" altLang="ja-JP" sz="1100" b="0" i="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Please design the slider bar.</a:t>
            </a:r>
          </a:p>
          <a:p>
            <a:pPr marL="228600" indent="-228600" eaLnBrk="1" hangingPunct="1">
              <a:lnSpc>
                <a:spcPct val="120000"/>
              </a:lnSpc>
              <a:buFont typeface="+mj-lt"/>
              <a:buAutoNum type="arabicPeriod"/>
            </a:pPr>
            <a:r>
              <a:rPr lang="en-US" altLang="ja-JP" sz="1100" b="0" i="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Allow users to move the bar from both left to right and right to left, narrowing down the range of popularity.</a:t>
            </a:r>
            <a:endParaRPr lang="en-US" altLang="ja-JP" sz="1100" dirty="0">
              <a:latin typeface="Calibri" panose="020F0502020204030204" pitchFamily="34" charset="0"/>
              <a:ea typeface="Calibri" panose="020F0502020204030204" pitchFamily="34" charset="0"/>
              <a:cs typeface="Calibri" panose="020F0502020204030204" pitchFamily="34" charset="0"/>
            </a:endParaRPr>
          </a:p>
        </p:txBody>
      </p:sp>
      <p:sp>
        <p:nvSpPr>
          <p:cNvPr id="14" name="線吹き出し 2 (枠付き) 7">
            <a:extLst>
              <a:ext uri="{FF2B5EF4-FFF2-40B4-BE49-F238E27FC236}">
                <a16:creationId xmlns:a16="http://schemas.microsoft.com/office/drawing/2014/main" id="{FD333C91-9F1D-5474-9F83-873C5D889F9F}"/>
              </a:ext>
            </a:extLst>
          </p:cNvPr>
          <p:cNvSpPr/>
          <p:nvPr/>
        </p:nvSpPr>
        <p:spPr bwMode="auto">
          <a:xfrm>
            <a:off x="2840218" y="932806"/>
            <a:ext cx="3006907" cy="1164442"/>
          </a:xfrm>
          <a:prstGeom prst="borderCallout2">
            <a:avLst>
              <a:gd name="adj1" fmla="val 6679"/>
              <a:gd name="adj2" fmla="val -3599"/>
              <a:gd name="adj3" fmla="val 7173"/>
              <a:gd name="adj4" fmla="val -19223"/>
              <a:gd name="adj5" fmla="val 7584"/>
              <a:gd name="adj6" fmla="val -39033"/>
            </a:avLst>
          </a:prstGeom>
          <a:solidFill>
            <a:schemeClr val="accent6">
              <a:lumMod val="20000"/>
              <a:lumOff val="80000"/>
            </a:schemeClr>
          </a:solidFill>
          <a:ln>
            <a:solidFill>
              <a:schemeClr val="tx1"/>
            </a:solidFill>
          </a:ln>
          <a:effectLst/>
        </p:spPr>
        <p:txBody>
          <a:bodyPr vert="horz" wrap="square" lIns="108000" tIns="144000" rIns="108000" bIns="108000" numCol="1" rtlCol="0" anchor="ctr" anchorCtr="0" compatLnSpc="1">
            <a:prstTxWarp prst="textNoShape">
              <a:avLst/>
            </a:prstTxWarp>
          </a:bodyPr>
          <a:lstStyle/>
          <a:p>
            <a:pPr algn="l"/>
            <a:r>
              <a:rPr lang="en-US" altLang="ja-JP" sz="1100" dirty="0">
                <a:solidFill>
                  <a:srgbClr val="0D0D0D"/>
                </a:solidFill>
                <a:latin typeface="Söhne"/>
              </a:rPr>
              <a:t>T</a:t>
            </a:r>
            <a:r>
              <a:rPr lang="en-US" altLang="ja-JP" sz="1100" b="0" i="0" dirty="0">
                <a:solidFill>
                  <a:srgbClr val="0D0D0D"/>
                </a:solidFill>
                <a:effectLst/>
                <a:latin typeface="Söhne"/>
              </a:rPr>
              <a:t>he website name will be stated here.</a:t>
            </a:r>
          </a:p>
          <a:p>
            <a:pPr algn="l"/>
            <a:br>
              <a:rPr lang="en-US" altLang="ja-JP" sz="1100" b="0" i="0" dirty="0">
                <a:solidFill>
                  <a:srgbClr val="0D0D0D"/>
                </a:solidFill>
                <a:effectLst/>
                <a:latin typeface="Söhne"/>
              </a:rPr>
            </a:br>
            <a:r>
              <a:rPr lang="en-US" altLang="ja-JP" sz="1100" b="1" i="0" dirty="0">
                <a:solidFill>
                  <a:srgbClr val="0D0D0D"/>
                </a:solidFill>
                <a:effectLst/>
                <a:latin typeface="Söhne"/>
              </a:rPr>
              <a:t>Request</a:t>
            </a:r>
          </a:p>
          <a:p>
            <a:pPr algn="l">
              <a:buFont typeface="+mj-lt"/>
              <a:buAutoNum type="arabicPeriod"/>
            </a:pPr>
            <a:r>
              <a:rPr lang="en-US" altLang="ja-JP" sz="1100" b="0" i="0" dirty="0">
                <a:solidFill>
                  <a:srgbClr val="0D0D0D"/>
                </a:solidFill>
                <a:effectLst/>
                <a:latin typeface="Söhne"/>
              </a:rPr>
              <a:t> Please design the font for the website name.</a:t>
            </a:r>
          </a:p>
        </p:txBody>
      </p:sp>
      <p:sp>
        <p:nvSpPr>
          <p:cNvPr id="17" name="線吹き出し 2 (枠付き) 3">
            <a:extLst>
              <a:ext uri="{FF2B5EF4-FFF2-40B4-BE49-F238E27FC236}">
                <a16:creationId xmlns:a16="http://schemas.microsoft.com/office/drawing/2014/main" id="{914B58C1-AB86-25C1-F776-F3747F8A0762}"/>
              </a:ext>
            </a:extLst>
          </p:cNvPr>
          <p:cNvSpPr/>
          <p:nvPr/>
        </p:nvSpPr>
        <p:spPr bwMode="auto">
          <a:xfrm>
            <a:off x="10041095" y="5048636"/>
            <a:ext cx="1691144" cy="957881"/>
          </a:xfrm>
          <a:prstGeom prst="borderCallout2">
            <a:avLst>
              <a:gd name="adj1" fmla="val 18750"/>
              <a:gd name="adj2" fmla="val -8333"/>
              <a:gd name="adj3" fmla="val 18750"/>
              <a:gd name="adj4" fmla="val -16667"/>
              <a:gd name="adj5" fmla="val 32159"/>
              <a:gd name="adj6" fmla="val -30556"/>
            </a:avLst>
          </a:prstGeom>
          <a:solidFill>
            <a:schemeClr val="accent6">
              <a:lumMod val="20000"/>
              <a:lumOff val="80000"/>
            </a:schemeClr>
          </a:solidFill>
          <a:ln>
            <a:solidFill>
              <a:schemeClr val="tx1"/>
            </a:solidFill>
          </a:ln>
          <a:effectLst/>
        </p:spPr>
        <p:txBody>
          <a:bodyPr vert="horz" wrap="square" lIns="108000" tIns="144000" rIns="108000" bIns="108000" numCol="1" rtlCol="0" anchor="ctr" anchorCtr="0" compatLnSpc="1">
            <a:prstTxWarp prst="textNoShape">
              <a:avLst/>
            </a:prstTxWarp>
          </a:bodyPr>
          <a:lstStyle/>
          <a:p>
            <a:pPr eaLnBrk="1" hangingPunct="1">
              <a:lnSpc>
                <a:spcPct val="120000"/>
              </a:lnSpc>
            </a:pPr>
            <a:r>
              <a:rPr lang="en-US" altLang="ja-JP" sz="1100" dirty="0">
                <a:latin typeface="Calibri" panose="020F0502020204030204" pitchFamily="34" charset="0"/>
                <a:ea typeface="Calibri" panose="020F0502020204030204" pitchFamily="34" charset="0"/>
                <a:cs typeface="Calibri" panose="020F0502020204030204" pitchFamily="34" charset="0"/>
              </a:rPr>
              <a:t>The background map and the zoom in/out buttons will be integrated by our company.</a:t>
            </a:r>
          </a:p>
        </p:txBody>
      </p:sp>
      <p:sp>
        <p:nvSpPr>
          <p:cNvPr id="7" name="正方形/長方形 6">
            <a:extLst>
              <a:ext uri="{FF2B5EF4-FFF2-40B4-BE49-F238E27FC236}">
                <a16:creationId xmlns:a16="http://schemas.microsoft.com/office/drawing/2014/main" id="{A72A82E7-83B6-A1D3-13BC-1B667A3883D8}"/>
              </a:ext>
            </a:extLst>
          </p:cNvPr>
          <p:cNvSpPr/>
          <p:nvPr/>
        </p:nvSpPr>
        <p:spPr bwMode="auto">
          <a:xfrm>
            <a:off x="365760" y="932806"/>
            <a:ext cx="1280160" cy="315549"/>
          </a:xfrm>
          <a:prstGeom prst="rect">
            <a:avLst/>
          </a:prstGeom>
          <a:solidFill>
            <a:schemeClr val="bg1"/>
          </a:solidFill>
          <a:ln>
            <a:noFill/>
          </a:ln>
          <a:effectLst/>
        </p:spPr>
        <p:txBody>
          <a:bodyPr vert="horz" wrap="square" lIns="108000" tIns="144000" rIns="108000" bIns="108000" numCol="1" rtlCol="0" anchor="ctr" anchorCtr="0" compatLnSpc="1">
            <a:prstTxWarp prst="textNoShape">
              <a:avLst/>
            </a:prstTxWarp>
          </a:bodyPr>
          <a:lstStyle/>
          <a:p>
            <a:pPr algn="ctr" eaLnBrk="1" hangingPunct="1">
              <a:lnSpc>
                <a:spcPct val="120000"/>
              </a:lnSpc>
            </a:pPr>
            <a:r>
              <a:rPr kumimoji="1" lang="en-US" altLang="ja-JP" sz="1200" b="1" dirty="0">
                <a:latin typeface="+mj-ea"/>
                <a:ea typeface="+mj-ea"/>
                <a:cs typeface="メイリオ" pitchFamily="50" charset="-128"/>
              </a:rPr>
              <a:t>Shrine</a:t>
            </a:r>
            <a:r>
              <a:rPr kumimoji="1" lang="ja-JP" altLang="en-US" sz="1200" b="1" dirty="0">
                <a:latin typeface="+mj-ea"/>
                <a:ea typeface="+mj-ea"/>
                <a:cs typeface="メイリオ" pitchFamily="50" charset="-128"/>
              </a:rPr>
              <a:t> </a:t>
            </a:r>
            <a:r>
              <a:rPr kumimoji="1" lang="en-US" altLang="ja-JP" sz="1200" b="1" dirty="0">
                <a:latin typeface="+mj-ea"/>
                <a:ea typeface="+mj-ea"/>
                <a:cs typeface="メイリオ" pitchFamily="50" charset="-128"/>
              </a:rPr>
              <a:t>Align</a:t>
            </a:r>
            <a:endParaRPr kumimoji="1" lang="ja-JP" altLang="en-US" sz="1200" b="1" dirty="0">
              <a:latin typeface="+mj-ea"/>
              <a:ea typeface="+mj-ea"/>
              <a:cs typeface="メイリオ" pitchFamily="50" charset="-128"/>
            </a:endParaRPr>
          </a:p>
        </p:txBody>
      </p:sp>
      <p:pic>
        <p:nvPicPr>
          <p:cNvPr id="1026" name="Picture 2" descr="ハンバーガーメニュー の無料イラスト・アイコン素材 | イラスト・アイコン無料素材は「フリーアイコンズ」">
            <a:extLst>
              <a:ext uri="{FF2B5EF4-FFF2-40B4-BE49-F238E27FC236}">
                <a16:creationId xmlns:a16="http://schemas.microsoft.com/office/drawing/2014/main" id="{22F80232-F8EC-8C55-99F3-8544E6F689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981" y="963558"/>
            <a:ext cx="254044" cy="254044"/>
          </a:xfrm>
          <a:prstGeom prst="rect">
            <a:avLst/>
          </a:prstGeom>
          <a:noFill/>
          <a:extLst>
            <a:ext uri="{909E8E84-426E-40DD-AFC4-6F175D3DCCD1}">
              <a14:hiddenFill xmlns:a14="http://schemas.microsoft.com/office/drawing/2010/main">
                <a:solidFill>
                  <a:srgbClr val="FFFFFF"/>
                </a:solidFill>
              </a14:hiddenFill>
            </a:ext>
          </a:extLst>
        </p:spPr>
      </p:pic>
      <p:sp>
        <p:nvSpPr>
          <p:cNvPr id="9" name="線吹き出し 2 (枠付き) 7">
            <a:extLst>
              <a:ext uri="{FF2B5EF4-FFF2-40B4-BE49-F238E27FC236}">
                <a16:creationId xmlns:a16="http://schemas.microsoft.com/office/drawing/2014/main" id="{2E5C7B48-B721-C7CB-C6D5-6AAABA6E1CFA}"/>
              </a:ext>
            </a:extLst>
          </p:cNvPr>
          <p:cNvSpPr/>
          <p:nvPr/>
        </p:nvSpPr>
        <p:spPr bwMode="auto">
          <a:xfrm>
            <a:off x="459761" y="2128000"/>
            <a:ext cx="3006907" cy="1851520"/>
          </a:xfrm>
          <a:prstGeom prst="borderCallout2">
            <a:avLst>
              <a:gd name="adj1" fmla="val -4148"/>
              <a:gd name="adj2" fmla="val 25742"/>
              <a:gd name="adj3" fmla="val -24182"/>
              <a:gd name="adj4" fmla="val 12558"/>
              <a:gd name="adj5" fmla="val -50947"/>
              <a:gd name="adj6" fmla="val -2945"/>
            </a:avLst>
          </a:prstGeom>
          <a:solidFill>
            <a:schemeClr val="accent6">
              <a:lumMod val="20000"/>
              <a:lumOff val="80000"/>
            </a:schemeClr>
          </a:solidFill>
          <a:ln>
            <a:solidFill>
              <a:schemeClr val="tx1"/>
            </a:solidFill>
          </a:ln>
          <a:effectLst/>
        </p:spPr>
        <p:txBody>
          <a:bodyPr vert="horz" wrap="square" lIns="108000" tIns="144000" rIns="108000" bIns="108000" numCol="1" rtlCol="0" anchor="ctr" anchorCtr="0" compatLnSpc="1">
            <a:prstTxWarp prst="textNoShape">
              <a:avLst/>
            </a:prstTxWarp>
          </a:bodyPr>
          <a:lstStyle/>
          <a:p>
            <a:pPr eaLnBrk="1" hangingPunct="1">
              <a:lnSpc>
                <a:spcPct val="120000"/>
              </a:lnSpc>
            </a:pPr>
            <a:r>
              <a:rPr lang="en-US" altLang="ja-JP" sz="1100" b="0" i="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I'm thinking of storing links such as terms of use inside the hamburger menu.</a:t>
            </a:r>
          </a:p>
          <a:p>
            <a:pPr eaLnBrk="1" hangingPunct="1">
              <a:lnSpc>
                <a:spcPct val="120000"/>
              </a:lnSpc>
            </a:pPr>
            <a:br>
              <a:rPr lang="en-US" altLang="ja-JP" sz="1100" b="0" i="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br>
            <a:r>
              <a:rPr lang="en-US" altLang="ja-JP" sz="1100" b="1" i="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Request</a:t>
            </a:r>
          </a:p>
          <a:p>
            <a:pPr marL="228600" indent="-228600" eaLnBrk="1" hangingPunct="1">
              <a:lnSpc>
                <a:spcPct val="120000"/>
              </a:lnSpc>
              <a:buFont typeface="+mj-lt"/>
              <a:buAutoNum type="arabicPeriod"/>
            </a:pPr>
            <a:r>
              <a:rPr lang="en-US" altLang="ja-JP" sz="1100" b="0" i="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Please create a hamburger menu icon.</a:t>
            </a:r>
          </a:p>
          <a:p>
            <a:pPr marL="228600" indent="-228600" eaLnBrk="1" hangingPunct="1">
              <a:lnSpc>
                <a:spcPct val="120000"/>
              </a:lnSpc>
              <a:buFont typeface="+mj-lt"/>
              <a:buAutoNum type="arabicPeriod"/>
            </a:pPr>
            <a:r>
              <a:rPr lang="en-US" altLang="ja-JP" sz="1100" b="0" i="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Make it so that when the icon is clicked, a menu with terms of use and others appears.</a:t>
            </a:r>
          </a:p>
          <a:p>
            <a:pPr marL="228600" indent="-228600" eaLnBrk="1" hangingPunct="1">
              <a:lnSpc>
                <a:spcPct val="120000"/>
              </a:lnSpc>
              <a:buFont typeface="+mj-lt"/>
              <a:buAutoNum type="arabicPeriod"/>
            </a:pPr>
            <a:r>
              <a:rPr lang="en-US" altLang="ja-JP" sz="1100" b="0" i="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Please make it possible to close the menu.</a:t>
            </a:r>
            <a:endParaRPr lang="en-US" altLang="ja-JP" sz="11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93375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9079AA-3DA2-EC47-A148-316AC464BB7C}"/>
              </a:ext>
            </a:extLst>
          </p:cNvPr>
          <p:cNvSpPr>
            <a:spLocks noGrp="1"/>
          </p:cNvSpPr>
          <p:nvPr>
            <p:ph type="title"/>
          </p:nvPr>
        </p:nvSpPr>
        <p:spPr/>
        <p:txBody>
          <a:bodyPr/>
          <a:lstStyle/>
          <a:p>
            <a:r>
              <a:rPr kumimoji="1" lang="en-US" altLang="ja-JP" dirty="0"/>
              <a:t>Image 2/4</a:t>
            </a:r>
            <a:endParaRPr kumimoji="1" lang="ja-JP" altLang="en-US" dirty="0"/>
          </a:p>
        </p:txBody>
      </p:sp>
      <p:sp>
        <p:nvSpPr>
          <p:cNvPr id="3" name="スライド番号プレースホルダー 2">
            <a:extLst>
              <a:ext uri="{FF2B5EF4-FFF2-40B4-BE49-F238E27FC236}">
                <a16:creationId xmlns:a16="http://schemas.microsoft.com/office/drawing/2014/main" id="{7B29B4A9-16E7-2CC1-1A7C-27D82625464D}"/>
              </a:ext>
            </a:extLst>
          </p:cNvPr>
          <p:cNvSpPr>
            <a:spLocks noGrp="1"/>
          </p:cNvSpPr>
          <p:nvPr>
            <p:ph type="sldNum" sz="quarter" idx="10"/>
          </p:nvPr>
        </p:nvSpPr>
        <p:spPr/>
        <p:txBody>
          <a:bodyPr/>
          <a:lstStyle/>
          <a:p>
            <a:pPr eaLnBrk="1" hangingPunct="1"/>
            <a:fld id="{E025C43D-97FC-4CE9-9332-5BE2A99BA935}" type="slidenum">
              <a:rPr lang="en-US" altLang="ja-JP" smtClean="0">
                <a:cs typeface="メイリオ" pitchFamily="50" charset="-128"/>
              </a:rPr>
              <a:pPr eaLnBrk="1" hangingPunct="1"/>
              <a:t>5</a:t>
            </a:fld>
            <a:endParaRPr lang="en-US" altLang="ja-JP">
              <a:cs typeface="メイリオ" pitchFamily="50" charset="-128"/>
            </a:endParaRPr>
          </a:p>
        </p:txBody>
      </p:sp>
      <p:pic>
        <p:nvPicPr>
          <p:cNvPr id="5" name="図 4" descr="ダイアグラム が含まれている画像&#10;&#10;自動的に生成された説明">
            <a:extLst>
              <a:ext uri="{FF2B5EF4-FFF2-40B4-BE49-F238E27FC236}">
                <a16:creationId xmlns:a16="http://schemas.microsoft.com/office/drawing/2014/main" id="{7502A0F4-F00C-98C2-2DCC-AD47368BA263}"/>
              </a:ext>
            </a:extLst>
          </p:cNvPr>
          <p:cNvPicPr>
            <a:picLocks noChangeAspect="1"/>
          </p:cNvPicPr>
          <p:nvPr/>
        </p:nvPicPr>
        <p:blipFill>
          <a:blip r:embed="rId2"/>
          <a:stretch>
            <a:fillRect/>
          </a:stretch>
        </p:blipFill>
        <p:spPr>
          <a:xfrm>
            <a:off x="200839" y="926173"/>
            <a:ext cx="9666696" cy="5432682"/>
          </a:xfrm>
          <a:prstGeom prst="rect">
            <a:avLst/>
          </a:prstGeom>
          <a:ln>
            <a:solidFill>
              <a:schemeClr val="bg1">
                <a:lumMod val="75000"/>
              </a:schemeClr>
            </a:solidFill>
          </a:ln>
        </p:spPr>
      </p:pic>
      <p:sp>
        <p:nvSpPr>
          <p:cNvPr id="7" name="線吹き出し 2 (枠付き) 6">
            <a:extLst>
              <a:ext uri="{FF2B5EF4-FFF2-40B4-BE49-F238E27FC236}">
                <a16:creationId xmlns:a16="http://schemas.microsoft.com/office/drawing/2014/main" id="{F6FC534F-5945-CDD4-DD7B-3815D8B1CA77}"/>
              </a:ext>
            </a:extLst>
          </p:cNvPr>
          <p:cNvSpPr/>
          <p:nvPr/>
        </p:nvSpPr>
        <p:spPr bwMode="auto">
          <a:xfrm flipH="1">
            <a:off x="7821708" y="1081449"/>
            <a:ext cx="3345077" cy="3028688"/>
          </a:xfrm>
          <a:prstGeom prst="borderCallout2">
            <a:avLst>
              <a:gd name="adj1" fmla="val 16756"/>
              <a:gd name="adj2" fmla="val 101526"/>
              <a:gd name="adj3" fmla="val 16756"/>
              <a:gd name="adj4" fmla="val 108148"/>
              <a:gd name="adj5" fmla="val 31243"/>
              <a:gd name="adj6" fmla="val 135614"/>
            </a:avLst>
          </a:prstGeom>
          <a:solidFill>
            <a:schemeClr val="accent6">
              <a:lumMod val="20000"/>
              <a:lumOff val="80000"/>
            </a:schemeClr>
          </a:solidFill>
          <a:ln>
            <a:solidFill>
              <a:schemeClr val="tx1"/>
            </a:solidFill>
          </a:ln>
          <a:effectLst/>
        </p:spPr>
        <p:txBody>
          <a:bodyPr vert="horz" wrap="square" lIns="108000" tIns="144000" rIns="108000" bIns="108000" numCol="1" rtlCol="0" anchor="ctr" anchorCtr="0" compatLnSpc="1">
            <a:prstTxWarp prst="textNoShape">
              <a:avLst/>
            </a:prstTxWarp>
          </a:bodyPr>
          <a:lstStyle/>
          <a:p>
            <a:pPr eaLnBrk="1" hangingPunct="1">
              <a:lnSpc>
                <a:spcPct val="120000"/>
              </a:lnSpc>
            </a:pPr>
            <a:r>
              <a:rPr lang="en-US" altLang="ja-JP" sz="1100" dirty="0">
                <a:latin typeface="Calibri" panose="020F0502020204030204" pitchFamily="34" charset="0"/>
                <a:ea typeface="Calibri" panose="020F0502020204030204" pitchFamily="34" charset="0"/>
                <a:cs typeface="Calibri" panose="020F0502020204030204" pitchFamily="34" charset="0"/>
              </a:rPr>
              <a:t>This is a map of Japan.</a:t>
            </a:r>
          </a:p>
          <a:p>
            <a:pPr eaLnBrk="1" hangingPunct="1">
              <a:lnSpc>
                <a:spcPct val="120000"/>
              </a:lnSpc>
            </a:pPr>
            <a:endParaRPr lang="en-US" altLang="ja-JP" sz="1100" dirty="0">
              <a:latin typeface="Calibri" panose="020F0502020204030204" pitchFamily="34" charset="0"/>
              <a:ea typeface="Calibri" panose="020F0502020204030204" pitchFamily="34" charset="0"/>
              <a:cs typeface="Calibri" panose="020F0502020204030204" pitchFamily="34" charset="0"/>
            </a:endParaRPr>
          </a:p>
          <a:p>
            <a:pPr eaLnBrk="1" hangingPunct="1">
              <a:lnSpc>
                <a:spcPct val="120000"/>
              </a:lnSpc>
            </a:pPr>
            <a:r>
              <a:rPr lang="en-US" altLang="ja-JP" sz="1100" b="1" dirty="0">
                <a:latin typeface="Calibri" panose="020F0502020204030204" pitchFamily="34" charset="0"/>
                <a:ea typeface="Calibri" panose="020F0502020204030204" pitchFamily="34" charset="0"/>
                <a:cs typeface="Calibri" panose="020F0502020204030204" pitchFamily="34" charset="0"/>
              </a:rPr>
              <a:t>Request</a:t>
            </a:r>
          </a:p>
          <a:p>
            <a:pPr eaLnBrk="1" hangingPunct="1">
              <a:lnSpc>
                <a:spcPct val="120000"/>
              </a:lnSpc>
            </a:pPr>
            <a:r>
              <a:rPr lang="en-US" altLang="ja-JP" sz="1100" dirty="0">
                <a:latin typeface="Calibri" panose="020F0502020204030204" pitchFamily="34" charset="0"/>
                <a:ea typeface="Calibri" panose="020F0502020204030204" pitchFamily="34" charset="0"/>
                <a:cs typeface="Calibri" panose="020F0502020204030204" pitchFamily="34" charset="0"/>
              </a:rPr>
              <a:t>1. Please make it possible to close the screen.</a:t>
            </a:r>
          </a:p>
          <a:p>
            <a:pPr eaLnBrk="1" hangingPunct="1">
              <a:lnSpc>
                <a:spcPct val="120000"/>
              </a:lnSpc>
            </a:pPr>
            <a:r>
              <a:rPr lang="en-US" altLang="ja-JP" sz="1100" dirty="0">
                <a:latin typeface="Calibri" panose="020F0502020204030204" pitchFamily="34" charset="0"/>
                <a:ea typeface="Calibri" panose="020F0502020204030204" pitchFamily="34" charset="0"/>
                <a:cs typeface="Calibri" panose="020F0502020204030204" pitchFamily="34" charset="0"/>
              </a:rPr>
              <a:t>2. Design the interface for easy selection of one of the 47 prefectures.</a:t>
            </a:r>
          </a:p>
          <a:p>
            <a:pPr eaLnBrk="1" hangingPunct="1">
              <a:lnSpc>
                <a:spcPct val="120000"/>
              </a:lnSpc>
            </a:pPr>
            <a:r>
              <a:rPr lang="en-US" altLang="ja-JP" sz="1100" dirty="0">
                <a:latin typeface="Calibri" panose="020F0502020204030204" pitchFamily="34" charset="0"/>
                <a:ea typeface="Calibri" panose="020F0502020204030204" pitchFamily="34" charset="0"/>
                <a:cs typeface="Calibri" panose="020F0502020204030204" pitchFamily="34" charset="0"/>
              </a:rPr>
              <a:t>3. Implement a design or animation that clearly indicates when one of the 47 prefectures has been clicked.</a:t>
            </a:r>
          </a:p>
          <a:p>
            <a:pPr eaLnBrk="1" hangingPunct="1">
              <a:lnSpc>
                <a:spcPct val="120000"/>
              </a:lnSpc>
            </a:pPr>
            <a:r>
              <a:rPr lang="en-US" altLang="ja-JP" sz="1100" dirty="0">
                <a:latin typeface="Calibri" panose="020F0502020204030204" pitchFamily="34" charset="0"/>
                <a:ea typeface="Calibri" panose="020F0502020204030204" pitchFamily="34" charset="0"/>
                <a:cs typeface="Calibri" panose="020F0502020204030204" pitchFamily="34" charset="0"/>
              </a:rPr>
              <a:t>4. Upon clicking one of the 47 prefectures, please ensure it returns to the initial screen (slide 1).</a:t>
            </a:r>
          </a:p>
        </p:txBody>
      </p:sp>
      <p:sp>
        <p:nvSpPr>
          <p:cNvPr id="4" name="正方形/長方形 3">
            <a:extLst>
              <a:ext uri="{FF2B5EF4-FFF2-40B4-BE49-F238E27FC236}">
                <a16:creationId xmlns:a16="http://schemas.microsoft.com/office/drawing/2014/main" id="{3B9D94E1-90CC-E536-D190-07E7E573B2BF}"/>
              </a:ext>
            </a:extLst>
          </p:cNvPr>
          <p:cNvSpPr/>
          <p:nvPr/>
        </p:nvSpPr>
        <p:spPr bwMode="auto">
          <a:xfrm>
            <a:off x="262393" y="923674"/>
            <a:ext cx="1280160" cy="315549"/>
          </a:xfrm>
          <a:prstGeom prst="rect">
            <a:avLst/>
          </a:prstGeom>
          <a:solidFill>
            <a:srgbClr val="BFBFBF"/>
          </a:solidFill>
          <a:ln>
            <a:noFill/>
          </a:ln>
          <a:effectLst/>
        </p:spPr>
        <p:txBody>
          <a:bodyPr vert="horz" wrap="square" lIns="108000" tIns="144000" rIns="108000" bIns="108000" numCol="1" rtlCol="0" anchor="ctr" anchorCtr="0" compatLnSpc="1">
            <a:prstTxWarp prst="textNoShape">
              <a:avLst/>
            </a:prstTxWarp>
          </a:bodyPr>
          <a:lstStyle/>
          <a:p>
            <a:pPr algn="ctr" eaLnBrk="1" hangingPunct="1">
              <a:lnSpc>
                <a:spcPct val="120000"/>
              </a:lnSpc>
            </a:pPr>
            <a:r>
              <a:rPr kumimoji="1" lang="en-US" altLang="ja-JP" sz="1200" b="1" dirty="0">
                <a:latin typeface="+mj-ea"/>
                <a:ea typeface="+mj-ea"/>
                <a:cs typeface="メイリオ" pitchFamily="50" charset="-128"/>
              </a:rPr>
              <a:t>Shrine</a:t>
            </a:r>
            <a:r>
              <a:rPr kumimoji="1" lang="ja-JP" altLang="en-US" sz="1200" b="1" dirty="0">
                <a:latin typeface="+mj-ea"/>
                <a:ea typeface="+mj-ea"/>
                <a:cs typeface="メイリオ" pitchFamily="50" charset="-128"/>
              </a:rPr>
              <a:t> </a:t>
            </a:r>
            <a:r>
              <a:rPr kumimoji="1" lang="en-US" altLang="ja-JP" sz="1200" b="1" dirty="0">
                <a:latin typeface="+mj-ea"/>
                <a:ea typeface="+mj-ea"/>
                <a:cs typeface="メイリオ" pitchFamily="50" charset="-128"/>
              </a:rPr>
              <a:t>Align</a:t>
            </a:r>
            <a:endParaRPr kumimoji="1" lang="ja-JP" altLang="en-US" sz="1200" b="1" dirty="0">
              <a:latin typeface="+mj-ea"/>
              <a:ea typeface="+mj-ea"/>
              <a:cs typeface="メイリオ" pitchFamily="50" charset="-128"/>
            </a:endParaRPr>
          </a:p>
        </p:txBody>
      </p:sp>
      <p:sp>
        <p:nvSpPr>
          <p:cNvPr id="6" name="線吹き出し 2 (枠付き) 6">
            <a:extLst>
              <a:ext uri="{FF2B5EF4-FFF2-40B4-BE49-F238E27FC236}">
                <a16:creationId xmlns:a16="http://schemas.microsoft.com/office/drawing/2014/main" id="{F9B8AC5E-9ACB-9D57-B590-859B3EF5099E}"/>
              </a:ext>
            </a:extLst>
          </p:cNvPr>
          <p:cNvSpPr/>
          <p:nvPr/>
        </p:nvSpPr>
        <p:spPr bwMode="auto">
          <a:xfrm flipH="1">
            <a:off x="7821707" y="4778835"/>
            <a:ext cx="3345077" cy="1032272"/>
          </a:xfrm>
          <a:prstGeom prst="borderCallout2">
            <a:avLst>
              <a:gd name="adj1" fmla="val 16756"/>
              <a:gd name="adj2" fmla="val 101526"/>
              <a:gd name="adj3" fmla="val 16756"/>
              <a:gd name="adj4" fmla="val 108148"/>
              <a:gd name="adj5" fmla="val 25467"/>
              <a:gd name="adj6" fmla="val 137753"/>
            </a:avLst>
          </a:prstGeom>
          <a:solidFill>
            <a:schemeClr val="accent6">
              <a:lumMod val="20000"/>
              <a:lumOff val="80000"/>
            </a:schemeClr>
          </a:solidFill>
          <a:ln>
            <a:solidFill>
              <a:schemeClr val="tx1"/>
            </a:solidFill>
          </a:ln>
          <a:effectLst/>
        </p:spPr>
        <p:txBody>
          <a:bodyPr vert="horz" wrap="square" lIns="108000" tIns="144000" rIns="108000" bIns="108000" numCol="1" rtlCol="0" anchor="ctr" anchorCtr="0" compatLnSpc="1">
            <a:prstTxWarp prst="textNoShape">
              <a:avLst/>
            </a:prstTxWarp>
          </a:bodyPr>
          <a:lstStyle/>
          <a:p>
            <a:pPr eaLnBrk="1" hangingPunct="1">
              <a:lnSpc>
                <a:spcPct val="120000"/>
              </a:lnSpc>
            </a:pPr>
            <a:r>
              <a:rPr lang="en-US" altLang="ja-JP" sz="1100" dirty="0">
                <a:latin typeface="Calibri" panose="020F0502020204030204" pitchFamily="34" charset="0"/>
                <a:ea typeface="Calibri" panose="020F0502020204030204" pitchFamily="34" charset="0"/>
                <a:cs typeface="Calibri" panose="020F0502020204030204" pitchFamily="34" charset="0"/>
              </a:rPr>
              <a:t>I would like to place buttons for each of the 47 prefectures here. Please design buttons for each of the 47 prefectures.</a:t>
            </a:r>
          </a:p>
        </p:txBody>
      </p:sp>
      <p:pic>
        <p:nvPicPr>
          <p:cNvPr id="8" name="Picture 2" descr="ハンバーガーメニュー の無料イラスト・アイコン素材 | イラスト・アイコン無料素材は「フリーアイコンズ」">
            <a:extLst>
              <a:ext uri="{FF2B5EF4-FFF2-40B4-BE49-F238E27FC236}">
                <a16:creationId xmlns:a16="http://schemas.microsoft.com/office/drawing/2014/main" id="{DF18C191-27C0-27BE-3DF7-5D492E47B7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839" y="963558"/>
            <a:ext cx="254044" cy="254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4251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descr="マップ&#10;&#10;自動的に生成された説明">
            <a:extLst>
              <a:ext uri="{FF2B5EF4-FFF2-40B4-BE49-F238E27FC236}">
                <a16:creationId xmlns:a16="http://schemas.microsoft.com/office/drawing/2014/main" id="{A406ADAE-6CDF-33A2-6A2E-292716E035F7}"/>
              </a:ext>
            </a:extLst>
          </p:cNvPr>
          <p:cNvPicPr>
            <a:picLocks noChangeAspect="1"/>
          </p:cNvPicPr>
          <p:nvPr/>
        </p:nvPicPr>
        <p:blipFill>
          <a:blip r:embed="rId3"/>
          <a:stretch>
            <a:fillRect/>
          </a:stretch>
        </p:blipFill>
        <p:spPr>
          <a:xfrm>
            <a:off x="200839" y="937353"/>
            <a:ext cx="9669786" cy="5434419"/>
          </a:xfrm>
          <a:prstGeom prst="rect">
            <a:avLst/>
          </a:prstGeom>
          <a:ln>
            <a:solidFill>
              <a:schemeClr val="bg1">
                <a:lumMod val="75000"/>
              </a:schemeClr>
            </a:solidFill>
          </a:ln>
        </p:spPr>
      </p:pic>
      <p:sp>
        <p:nvSpPr>
          <p:cNvPr id="2" name="タイトル 1">
            <a:extLst>
              <a:ext uri="{FF2B5EF4-FFF2-40B4-BE49-F238E27FC236}">
                <a16:creationId xmlns:a16="http://schemas.microsoft.com/office/drawing/2014/main" id="{383C315E-04B5-19B8-3856-DDCA26901CDB}"/>
              </a:ext>
            </a:extLst>
          </p:cNvPr>
          <p:cNvSpPr>
            <a:spLocks noGrp="1"/>
          </p:cNvSpPr>
          <p:nvPr>
            <p:ph type="title"/>
          </p:nvPr>
        </p:nvSpPr>
        <p:spPr/>
        <p:txBody>
          <a:bodyPr/>
          <a:lstStyle/>
          <a:p>
            <a:r>
              <a:rPr kumimoji="1" lang="en-US" altLang="ja-JP" dirty="0"/>
              <a:t>Image 3/4</a:t>
            </a:r>
            <a:endParaRPr kumimoji="1" lang="ja-JP" altLang="en-US" dirty="0"/>
          </a:p>
        </p:txBody>
      </p:sp>
      <p:sp>
        <p:nvSpPr>
          <p:cNvPr id="3" name="スライド番号プレースホルダー 2">
            <a:extLst>
              <a:ext uri="{FF2B5EF4-FFF2-40B4-BE49-F238E27FC236}">
                <a16:creationId xmlns:a16="http://schemas.microsoft.com/office/drawing/2014/main" id="{7C11BDB4-178C-791B-8DA9-96BA2971C57F}"/>
              </a:ext>
            </a:extLst>
          </p:cNvPr>
          <p:cNvSpPr>
            <a:spLocks noGrp="1"/>
          </p:cNvSpPr>
          <p:nvPr>
            <p:ph type="sldNum" sz="quarter" idx="10"/>
          </p:nvPr>
        </p:nvSpPr>
        <p:spPr/>
        <p:txBody>
          <a:bodyPr/>
          <a:lstStyle/>
          <a:p>
            <a:pPr eaLnBrk="1" hangingPunct="1"/>
            <a:fld id="{E025C43D-97FC-4CE9-9332-5BE2A99BA935}" type="slidenum">
              <a:rPr lang="en-US" altLang="ja-JP" smtClean="0">
                <a:cs typeface="メイリオ" pitchFamily="50" charset="-128"/>
              </a:rPr>
              <a:pPr eaLnBrk="1" hangingPunct="1"/>
              <a:t>6</a:t>
            </a:fld>
            <a:endParaRPr lang="en-US" altLang="ja-JP">
              <a:cs typeface="メイリオ" pitchFamily="50" charset="-128"/>
            </a:endParaRPr>
          </a:p>
        </p:txBody>
      </p:sp>
      <p:sp>
        <p:nvSpPr>
          <p:cNvPr id="5" name="線吹き出し 2 (枠付き) 6">
            <a:extLst>
              <a:ext uri="{FF2B5EF4-FFF2-40B4-BE49-F238E27FC236}">
                <a16:creationId xmlns:a16="http://schemas.microsoft.com/office/drawing/2014/main" id="{F5707C5C-E627-E33A-A68E-91413797E742}"/>
              </a:ext>
            </a:extLst>
          </p:cNvPr>
          <p:cNvSpPr/>
          <p:nvPr/>
        </p:nvSpPr>
        <p:spPr bwMode="auto">
          <a:xfrm flipH="1">
            <a:off x="6182035" y="3519338"/>
            <a:ext cx="3559191" cy="2683053"/>
          </a:xfrm>
          <a:prstGeom prst="borderCallout2">
            <a:avLst>
              <a:gd name="adj1" fmla="val 16756"/>
              <a:gd name="adj2" fmla="val 101526"/>
              <a:gd name="adj3" fmla="val 16756"/>
              <a:gd name="adj4" fmla="val 108148"/>
              <a:gd name="adj5" fmla="val 4185"/>
              <a:gd name="adj6" fmla="val 118078"/>
            </a:avLst>
          </a:prstGeom>
          <a:solidFill>
            <a:schemeClr val="accent6">
              <a:lumMod val="20000"/>
              <a:lumOff val="80000"/>
            </a:schemeClr>
          </a:solidFill>
          <a:ln>
            <a:solidFill>
              <a:schemeClr val="tx1"/>
            </a:solidFill>
          </a:ln>
          <a:effectLst/>
        </p:spPr>
        <p:txBody>
          <a:bodyPr vert="horz" wrap="square" lIns="108000" tIns="144000" rIns="108000" bIns="108000" numCol="1" rtlCol="0" anchor="ctr" anchorCtr="0" compatLnSpc="1">
            <a:prstTxWarp prst="textNoShape">
              <a:avLst/>
            </a:prstTxWarp>
          </a:bodyPr>
          <a:lstStyle/>
          <a:p>
            <a:pPr algn="l"/>
            <a:r>
              <a:rPr lang="en-US" altLang="ja-JP" sz="1100" b="0" i="0" dirty="0">
                <a:solidFill>
                  <a:srgbClr val="0D0D0D"/>
                </a:solidFill>
                <a:effectLst/>
                <a:latin typeface="Söhne"/>
              </a:rPr>
              <a:t>When you click on the blue text, it will display the names of shrines and temples in a stylish font (both in Japanese and English)(A).</a:t>
            </a:r>
          </a:p>
          <a:p>
            <a:pPr algn="l"/>
            <a:endParaRPr lang="en-US" altLang="ja-JP" sz="1100" b="0" i="0" dirty="0">
              <a:solidFill>
                <a:srgbClr val="0D0D0D"/>
              </a:solidFill>
              <a:effectLst/>
              <a:latin typeface="Söhne"/>
            </a:endParaRPr>
          </a:p>
          <a:p>
            <a:pPr algn="l"/>
            <a:r>
              <a:rPr lang="en-US" altLang="ja-JP" sz="1100" b="1" i="0" dirty="0">
                <a:solidFill>
                  <a:srgbClr val="0D0D0D"/>
                </a:solidFill>
                <a:effectLst/>
                <a:latin typeface="Söhne"/>
              </a:rPr>
              <a:t>Request</a:t>
            </a:r>
            <a:endParaRPr lang="en-US" altLang="ja-JP" sz="1100" dirty="0">
              <a:solidFill>
                <a:srgbClr val="0D0D0D"/>
              </a:solidFill>
              <a:latin typeface="Söhne"/>
            </a:endParaRPr>
          </a:p>
          <a:p>
            <a:pPr marL="228600" indent="-228600" algn="l">
              <a:buAutoNum type="arabicPeriod"/>
            </a:pPr>
            <a:r>
              <a:rPr lang="en-US" altLang="ja-JP" sz="1100" b="0" i="0" dirty="0">
                <a:solidFill>
                  <a:srgbClr val="0D0D0D"/>
                </a:solidFill>
                <a:effectLst/>
                <a:latin typeface="Söhne"/>
              </a:rPr>
              <a:t>Please create a div to display the names of shrines and temples in a stylish font.</a:t>
            </a:r>
          </a:p>
          <a:p>
            <a:pPr marL="228600" indent="-228600" algn="l">
              <a:buAutoNum type="arabicPeriod"/>
            </a:pPr>
            <a:r>
              <a:rPr lang="en-US" altLang="ja-JP" sz="1100" b="0" i="0" dirty="0">
                <a:solidFill>
                  <a:srgbClr val="0D0D0D"/>
                </a:solidFill>
                <a:effectLst/>
                <a:latin typeface="Söhne"/>
              </a:rPr>
              <a:t>Enable dragging the div created in 1. so that it can be added to the "planning" section on the left side of the screen.</a:t>
            </a:r>
          </a:p>
          <a:p>
            <a:pPr marL="228600" indent="-228600" algn="l">
              <a:buAutoNum type="arabicPeriod"/>
            </a:pPr>
            <a:r>
              <a:rPr lang="en-US" altLang="ja-JP" sz="1100" b="0" i="0" dirty="0">
                <a:solidFill>
                  <a:srgbClr val="0D0D0D"/>
                </a:solidFill>
                <a:effectLst/>
                <a:latin typeface="Söhne"/>
              </a:rPr>
              <a:t>When dragging to add to 'planning,' please ensure that the trajectory looks visually appealing.</a:t>
            </a:r>
          </a:p>
          <a:p>
            <a:pPr marL="228600" indent="-228600" algn="l">
              <a:buAutoNum type="arabicPeriod"/>
            </a:pPr>
            <a:r>
              <a:rPr lang="en-US" altLang="ja-JP" sz="1100" b="0" i="0" dirty="0">
                <a:solidFill>
                  <a:srgbClr val="0D0D0D"/>
                </a:solidFill>
                <a:effectLst/>
                <a:latin typeface="Söhne"/>
              </a:rPr>
              <a:t>When you press the plus button at the bottom right, please ensure that it is added to the "planning" on the left side of the screen.</a:t>
            </a:r>
          </a:p>
        </p:txBody>
      </p:sp>
      <p:sp>
        <p:nvSpPr>
          <p:cNvPr id="9" name="線吹き出し 2 (枠付き) 6">
            <a:extLst>
              <a:ext uri="{FF2B5EF4-FFF2-40B4-BE49-F238E27FC236}">
                <a16:creationId xmlns:a16="http://schemas.microsoft.com/office/drawing/2014/main" id="{BE53FDE8-BB88-D8C3-882E-CBFE3BB77C43}"/>
              </a:ext>
            </a:extLst>
          </p:cNvPr>
          <p:cNvSpPr/>
          <p:nvPr/>
        </p:nvSpPr>
        <p:spPr bwMode="auto">
          <a:xfrm flipH="1">
            <a:off x="10007037" y="750001"/>
            <a:ext cx="1992878" cy="5668053"/>
          </a:xfrm>
          <a:prstGeom prst="borderCallout2">
            <a:avLst>
              <a:gd name="adj1" fmla="val 9655"/>
              <a:gd name="adj2" fmla="val 101526"/>
              <a:gd name="adj3" fmla="val 9655"/>
              <a:gd name="adj4" fmla="val 111178"/>
              <a:gd name="adj5" fmla="val 15554"/>
              <a:gd name="adj6" fmla="val 119376"/>
            </a:avLst>
          </a:prstGeom>
          <a:solidFill>
            <a:schemeClr val="accent6">
              <a:lumMod val="20000"/>
              <a:lumOff val="80000"/>
            </a:schemeClr>
          </a:solidFill>
          <a:ln>
            <a:solidFill>
              <a:schemeClr val="tx1"/>
            </a:solidFill>
          </a:ln>
          <a:effectLst/>
        </p:spPr>
        <p:txBody>
          <a:bodyPr vert="horz" wrap="square" lIns="108000" tIns="144000" rIns="108000" bIns="108000" numCol="1" rtlCol="0" anchor="ctr" anchorCtr="0" compatLnSpc="1">
            <a:prstTxWarp prst="textNoShape">
              <a:avLst/>
            </a:prstTxWarp>
          </a:bodyPr>
          <a:lstStyle/>
          <a:p>
            <a:pPr algn="l"/>
            <a:r>
              <a:rPr lang="en-US" altLang="ja-JP" sz="1100" b="0" i="0" dirty="0">
                <a:solidFill>
                  <a:srgbClr val="0D0D0D"/>
                </a:solidFill>
                <a:effectLst/>
                <a:latin typeface="Söhne"/>
              </a:rPr>
              <a:t>This is the screen that displays detailed information about shrines and temples (such as name and address).</a:t>
            </a:r>
          </a:p>
          <a:p>
            <a:pPr algn="l"/>
            <a:endParaRPr lang="en-US" altLang="ja-JP" sz="1100" b="0" i="0" dirty="0">
              <a:solidFill>
                <a:srgbClr val="0D0D0D"/>
              </a:solidFill>
              <a:effectLst/>
              <a:latin typeface="Söhne"/>
            </a:endParaRPr>
          </a:p>
          <a:p>
            <a:pPr algn="l"/>
            <a:r>
              <a:rPr lang="en-US" altLang="ja-JP" sz="1100" b="1" i="0" dirty="0">
                <a:solidFill>
                  <a:srgbClr val="0D0D0D"/>
                </a:solidFill>
                <a:effectLst/>
                <a:latin typeface="Söhne"/>
              </a:rPr>
              <a:t>Request</a:t>
            </a:r>
          </a:p>
          <a:p>
            <a:pPr marL="228600" indent="-228600" algn="l">
              <a:buAutoNum type="arabicPeriod"/>
            </a:pPr>
            <a:r>
              <a:rPr lang="en-US" altLang="ja-JP" sz="1100" b="0" i="0" dirty="0">
                <a:solidFill>
                  <a:srgbClr val="0D0D0D"/>
                </a:solidFill>
                <a:effectLst/>
                <a:latin typeface="Söhne"/>
              </a:rPr>
              <a:t>When clicking on the stylishly written name of the shrine or temple(A), please make it show a detailed screen. </a:t>
            </a:r>
          </a:p>
          <a:p>
            <a:pPr marL="228600" indent="-228600" algn="l">
              <a:buAutoNum type="arabicPeriod"/>
            </a:pPr>
            <a:r>
              <a:rPr lang="en-US" altLang="ja-JP" sz="1100" b="0" i="0" dirty="0">
                <a:solidFill>
                  <a:srgbClr val="0D0D0D"/>
                </a:solidFill>
                <a:effectLst/>
                <a:latin typeface="Söhne"/>
              </a:rPr>
              <a:t>Create a button that adds the clicked shrine or temple to the "planning" section on the left side of the screen. Here, it's expressed as "add plan," but feel free to design it. Also, make the animation for the addition impressive.</a:t>
            </a:r>
          </a:p>
          <a:p>
            <a:pPr marL="228600" indent="-228600" algn="l">
              <a:buAutoNum type="arabicPeriod"/>
            </a:pPr>
            <a:r>
              <a:rPr lang="en-US" altLang="ja-JP" sz="1100" b="0" i="0" dirty="0">
                <a:solidFill>
                  <a:srgbClr val="0D0D0D"/>
                </a:solidFill>
                <a:effectLst/>
                <a:latin typeface="Söhne"/>
              </a:rPr>
              <a:t>Create a button that, when clicked, transitions to the detailed display page. Here, it's expressed as "show detail," but feel free to design it.</a:t>
            </a:r>
          </a:p>
          <a:p>
            <a:pPr marL="228600" indent="-228600" algn="l">
              <a:buAutoNum type="arabicPeriod"/>
            </a:pPr>
            <a:r>
              <a:rPr lang="en-US" altLang="ja-JP" sz="1100" b="0" i="0" dirty="0">
                <a:solidFill>
                  <a:srgbClr val="0D0D0D"/>
                </a:solidFill>
                <a:effectLst/>
                <a:latin typeface="Söhne"/>
              </a:rPr>
              <a:t>Make sure the screen can be closed with the "X" button.</a:t>
            </a:r>
          </a:p>
        </p:txBody>
      </p:sp>
      <p:sp>
        <p:nvSpPr>
          <p:cNvPr id="4" name="楕円 3">
            <a:extLst>
              <a:ext uri="{FF2B5EF4-FFF2-40B4-BE49-F238E27FC236}">
                <a16:creationId xmlns:a16="http://schemas.microsoft.com/office/drawing/2014/main" id="{12DEDC54-4049-92C8-9A0D-85366DF32B8F}"/>
              </a:ext>
            </a:extLst>
          </p:cNvPr>
          <p:cNvSpPr/>
          <p:nvPr/>
        </p:nvSpPr>
        <p:spPr bwMode="auto">
          <a:xfrm>
            <a:off x="4904507" y="2817090"/>
            <a:ext cx="341746" cy="341746"/>
          </a:xfrm>
          <a:prstGeom prst="ellipse">
            <a:avLst/>
          </a:prstGeom>
          <a:solidFill>
            <a:schemeClr val="bg1"/>
          </a:solidFill>
          <a:ln>
            <a:solidFill>
              <a:schemeClr val="tx1"/>
            </a:solidFill>
          </a:ln>
          <a:effectLst/>
        </p:spPr>
        <p:txBody>
          <a:bodyPr vert="horz" wrap="square" lIns="108000" tIns="144000" rIns="108000" bIns="108000" numCol="1" rtlCol="0" anchor="ctr" anchorCtr="0" compatLnSpc="1">
            <a:prstTxWarp prst="textNoShape">
              <a:avLst/>
            </a:prstTxWarp>
          </a:bodyPr>
          <a:lstStyle/>
          <a:p>
            <a:pPr algn="ctr" eaLnBrk="1" hangingPunct="1">
              <a:lnSpc>
                <a:spcPct val="120000"/>
              </a:lnSpc>
            </a:pPr>
            <a:r>
              <a:rPr kumimoji="1" lang="en-US" altLang="ja-JP" sz="1200" dirty="0">
                <a:latin typeface="+mj-ea"/>
                <a:ea typeface="+mj-ea"/>
                <a:cs typeface="メイリオ" pitchFamily="50" charset="-128"/>
              </a:rPr>
              <a:t>A</a:t>
            </a:r>
            <a:endParaRPr kumimoji="1" lang="ja-JP" altLang="en-US" sz="1200" dirty="0">
              <a:latin typeface="+mj-ea"/>
              <a:ea typeface="+mj-ea"/>
              <a:cs typeface="メイリオ" pitchFamily="50" charset="-128"/>
            </a:endParaRPr>
          </a:p>
        </p:txBody>
      </p:sp>
      <p:sp>
        <p:nvSpPr>
          <p:cNvPr id="6" name="正方形/長方形 5">
            <a:extLst>
              <a:ext uri="{FF2B5EF4-FFF2-40B4-BE49-F238E27FC236}">
                <a16:creationId xmlns:a16="http://schemas.microsoft.com/office/drawing/2014/main" id="{A4CBDAC2-16EB-957C-BFC5-FDDDB06A61C3}"/>
              </a:ext>
            </a:extLst>
          </p:cNvPr>
          <p:cNvSpPr/>
          <p:nvPr/>
        </p:nvSpPr>
        <p:spPr bwMode="auto">
          <a:xfrm>
            <a:off x="270346" y="932806"/>
            <a:ext cx="1280160" cy="315549"/>
          </a:xfrm>
          <a:prstGeom prst="rect">
            <a:avLst/>
          </a:prstGeom>
          <a:solidFill>
            <a:schemeClr val="bg1"/>
          </a:solidFill>
          <a:ln>
            <a:noFill/>
          </a:ln>
          <a:effectLst/>
        </p:spPr>
        <p:txBody>
          <a:bodyPr vert="horz" wrap="square" lIns="108000" tIns="144000" rIns="108000" bIns="108000" numCol="1" rtlCol="0" anchor="ctr" anchorCtr="0" compatLnSpc="1">
            <a:prstTxWarp prst="textNoShape">
              <a:avLst/>
            </a:prstTxWarp>
          </a:bodyPr>
          <a:lstStyle/>
          <a:p>
            <a:pPr algn="ctr" eaLnBrk="1" hangingPunct="1">
              <a:lnSpc>
                <a:spcPct val="120000"/>
              </a:lnSpc>
            </a:pPr>
            <a:r>
              <a:rPr kumimoji="1" lang="en-US" altLang="ja-JP" sz="1200" b="1" dirty="0">
                <a:latin typeface="+mj-ea"/>
                <a:ea typeface="+mj-ea"/>
                <a:cs typeface="メイリオ" pitchFamily="50" charset="-128"/>
              </a:rPr>
              <a:t>Shrine</a:t>
            </a:r>
            <a:r>
              <a:rPr kumimoji="1" lang="ja-JP" altLang="en-US" sz="1200" b="1" dirty="0">
                <a:latin typeface="+mj-ea"/>
                <a:ea typeface="+mj-ea"/>
                <a:cs typeface="メイリオ" pitchFamily="50" charset="-128"/>
              </a:rPr>
              <a:t> </a:t>
            </a:r>
            <a:r>
              <a:rPr kumimoji="1" lang="en-US" altLang="ja-JP" sz="1200" b="1" dirty="0">
                <a:latin typeface="+mj-ea"/>
                <a:ea typeface="+mj-ea"/>
                <a:cs typeface="メイリオ" pitchFamily="50" charset="-128"/>
              </a:rPr>
              <a:t>Align</a:t>
            </a:r>
            <a:endParaRPr kumimoji="1" lang="ja-JP" altLang="en-US" sz="1200" b="1" dirty="0">
              <a:latin typeface="+mj-ea"/>
              <a:ea typeface="+mj-ea"/>
              <a:cs typeface="メイリオ" pitchFamily="50" charset="-128"/>
            </a:endParaRPr>
          </a:p>
        </p:txBody>
      </p:sp>
      <p:pic>
        <p:nvPicPr>
          <p:cNvPr id="7" name="Picture 2" descr="ハンバーガーメニュー の無料イラスト・アイコン素材 | イラスト・アイコン無料素材は「フリーアイコンズ」">
            <a:extLst>
              <a:ext uri="{FF2B5EF4-FFF2-40B4-BE49-F238E27FC236}">
                <a16:creationId xmlns:a16="http://schemas.microsoft.com/office/drawing/2014/main" id="{63A339AD-A670-096E-0D69-A3CEC469B9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840" y="963558"/>
            <a:ext cx="254044" cy="254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0619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49079F5-A79D-8E2D-54F5-DF2F103B0E50}"/>
              </a:ext>
            </a:extLst>
          </p:cNvPr>
          <p:cNvSpPr>
            <a:spLocks noGrp="1"/>
          </p:cNvSpPr>
          <p:nvPr>
            <p:ph type="title"/>
          </p:nvPr>
        </p:nvSpPr>
        <p:spPr/>
        <p:txBody>
          <a:bodyPr/>
          <a:lstStyle/>
          <a:p>
            <a:r>
              <a:rPr kumimoji="1" lang="en-US" altLang="ja-JP" dirty="0"/>
              <a:t>Image 4/4</a:t>
            </a:r>
            <a:endParaRPr kumimoji="1" lang="ja-JP" altLang="en-US" dirty="0"/>
          </a:p>
        </p:txBody>
      </p:sp>
      <p:sp>
        <p:nvSpPr>
          <p:cNvPr id="3" name="スライド番号プレースホルダー 2">
            <a:extLst>
              <a:ext uri="{FF2B5EF4-FFF2-40B4-BE49-F238E27FC236}">
                <a16:creationId xmlns:a16="http://schemas.microsoft.com/office/drawing/2014/main" id="{068435CC-EE3E-C7A5-64BD-6B7CE1F79E48}"/>
              </a:ext>
            </a:extLst>
          </p:cNvPr>
          <p:cNvSpPr>
            <a:spLocks noGrp="1"/>
          </p:cNvSpPr>
          <p:nvPr>
            <p:ph type="sldNum" sz="quarter" idx="10"/>
          </p:nvPr>
        </p:nvSpPr>
        <p:spPr/>
        <p:txBody>
          <a:bodyPr/>
          <a:lstStyle/>
          <a:p>
            <a:pPr eaLnBrk="1" hangingPunct="1"/>
            <a:fld id="{E025C43D-97FC-4CE9-9332-5BE2A99BA935}" type="slidenum">
              <a:rPr lang="en-US" altLang="ja-JP" smtClean="0">
                <a:cs typeface="メイリオ" pitchFamily="50" charset="-128"/>
              </a:rPr>
              <a:pPr eaLnBrk="1" hangingPunct="1"/>
              <a:t>7</a:t>
            </a:fld>
            <a:endParaRPr lang="en-US" altLang="ja-JP">
              <a:cs typeface="メイリオ" pitchFamily="50" charset="-128"/>
            </a:endParaRPr>
          </a:p>
        </p:txBody>
      </p:sp>
      <p:pic>
        <p:nvPicPr>
          <p:cNvPr id="4" name="図 3" descr="アプリケーション, マップ&#10;&#10;自動的に生成された説明">
            <a:extLst>
              <a:ext uri="{FF2B5EF4-FFF2-40B4-BE49-F238E27FC236}">
                <a16:creationId xmlns:a16="http://schemas.microsoft.com/office/drawing/2014/main" id="{8C2042D1-603B-68EE-A4C1-D2CA01F4FA93}"/>
              </a:ext>
            </a:extLst>
          </p:cNvPr>
          <p:cNvPicPr>
            <a:picLocks noChangeAspect="1"/>
          </p:cNvPicPr>
          <p:nvPr/>
        </p:nvPicPr>
        <p:blipFill>
          <a:blip r:embed="rId3"/>
          <a:stretch>
            <a:fillRect/>
          </a:stretch>
        </p:blipFill>
        <p:spPr>
          <a:xfrm>
            <a:off x="252320" y="936819"/>
            <a:ext cx="9689516" cy="5445507"/>
          </a:xfrm>
          <a:prstGeom prst="rect">
            <a:avLst/>
          </a:prstGeom>
          <a:ln>
            <a:solidFill>
              <a:schemeClr val="bg1">
                <a:lumMod val="75000"/>
              </a:schemeClr>
            </a:solidFill>
          </a:ln>
        </p:spPr>
      </p:pic>
      <p:sp>
        <p:nvSpPr>
          <p:cNvPr id="7" name="線吹き出し 2 (枠付き) 6">
            <a:extLst>
              <a:ext uri="{FF2B5EF4-FFF2-40B4-BE49-F238E27FC236}">
                <a16:creationId xmlns:a16="http://schemas.microsoft.com/office/drawing/2014/main" id="{7575D022-362A-EE91-4C52-0F662092D1D6}"/>
              </a:ext>
            </a:extLst>
          </p:cNvPr>
          <p:cNvSpPr/>
          <p:nvPr/>
        </p:nvSpPr>
        <p:spPr bwMode="auto">
          <a:xfrm flipH="1">
            <a:off x="3317481" y="2775981"/>
            <a:ext cx="3559191" cy="3145200"/>
          </a:xfrm>
          <a:prstGeom prst="borderCallout2">
            <a:avLst>
              <a:gd name="adj1" fmla="val 16756"/>
              <a:gd name="adj2" fmla="val 101526"/>
              <a:gd name="adj3" fmla="val 16756"/>
              <a:gd name="adj4" fmla="val 108148"/>
              <a:gd name="adj5" fmla="val 4185"/>
              <a:gd name="adj6" fmla="val 118078"/>
            </a:avLst>
          </a:prstGeom>
          <a:solidFill>
            <a:schemeClr val="accent6">
              <a:lumMod val="20000"/>
              <a:lumOff val="80000"/>
            </a:schemeClr>
          </a:solidFill>
          <a:ln>
            <a:solidFill>
              <a:schemeClr val="tx1"/>
            </a:solidFill>
          </a:ln>
          <a:effectLst/>
        </p:spPr>
        <p:txBody>
          <a:bodyPr vert="horz" wrap="square" lIns="108000" tIns="144000" rIns="108000" bIns="108000" numCol="1" rtlCol="0" anchor="ctr" anchorCtr="0" compatLnSpc="1">
            <a:prstTxWarp prst="textNoShape">
              <a:avLst/>
            </a:prstTxWarp>
          </a:bodyPr>
          <a:lstStyle/>
          <a:p>
            <a:pPr algn="l"/>
            <a:r>
              <a:rPr lang="en-US" altLang="ja-JP" sz="1100" b="0" i="0" dirty="0">
                <a:solidFill>
                  <a:srgbClr val="0D0D0D"/>
                </a:solidFill>
                <a:effectLst/>
                <a:latin typeface="Söhne"/>
              </a:rPr>
              <a:t>This represents the route around shrines and temples.</a:t>
            </a:r>
          </a:p>
          <a:p>
            <a:pPr algn="l"/>
            <a:endParaRPr lang="en-US" altLang="ja-JP" sz="1100" b="0" i="0" dirty="0">
              <a:solidFill>
                <a:srgbClr val="0D0D0D"/>
              </a:solidFill>
              <a:effectLst/>
              <a:latin typeface="Söhne"/>
            </a:endParaRPr>
          </a:p>
          <a:p>
            <a:pPr algn="l"/>
            <a:r>
              <a:rPr lang="en-US" altLang="ja-JP" sz="1100" b="1" i="0" dirty="0">
                <a:solidFill>
                  <a:srgbClr val="0D0D0D"/>
                </a:solidFill>
                <a:effectLst/>
                <a:latin typeface="Söhne"/>
              </a:rPr>
              <a:t>Request</a:t>
            </a:r>
          </a:p>
          <a:p>
            <a:pPr algn="l"/>
            <a:endParaRPr lang="en-US" altLang="ja-JP" sz="1100" b="0" i="0" dirty="0">
              <a:solidFill>
                <a:srgbClr val="0D0D0D"/>
              </a:solidFill>
              <a:effectLst/>
              <a:latin typeface="Söhne"/>
            </a:endParaRPr>
          </a:p>
          <a:p>
            <a:pPr marL="228600" indent="-228600" algn="l">
              <a:buFont typeface="+mj-lt"/>
              <a:buAutoNum type="arabicPeriod"/>
            </a:pPr>
            <a:r>
              <a:rPr lang="en-US" altLang="ja-JP" sz="1100" b="0" i="0" dirty="0">
                <a:solidFill>
                  <a:srgbClr val="0D0D0D"/>
                </a:solidFill>
                <a:effectLst/>
                <a:latin typeface="Söhne"/>
              </a:rPr>
              <a:t>Please create a pop-up to represent the route around shrines and temples as shown in the left figure.</a:t>
            </a:r>
          </a:p>
          <a:p>
            <a:pPr marL="228600" indent="-228600" algn="l">
              <a:buFont typeface="+mj-lt"/>
              <a:buAutoNum type="arabicPeriod"/>
            </a:pPr>
            <a:r>
              <a:rPr lang="en-US" altLang="ja-JP" sz="1100" b="0" i="0" dirty="0">
                <a:solidFill>
                  <a:srgbClr val="0D0D0D"/>
                </a:solidFill>
                <a:effectLst/>
                <a:latin typeface="Söhne"/>
              </a:rPr>
              <a:t>Enable the pop-up to expand and collapse.</a:t>
            </a:r>
          </a:p>
          <a:p>
            <a:pPr marL="228600" indent="-228600" algn="l">
              <a:buFont typeface="+mj-lt"/>
              <a:buAutoNum type="arabicPeriod"/>
            </a:pPr>
            <a:r>
              <a:rPr lang="en-US" altLang="ja-JP" sz="1100" b="0" i="0" dirty="0">
                <a:solidFill>
                  <a:srgbClr val="0D0D0D"/>
                </a:solidFill>
                <a:effectLst/>
                <a:latin typeface="Söhne"/>
              </a:rPr>
              <a:t>Display the order of shrines and temples. Also, enable dragging the elements to rearrange the order.</a:t>
            </a:r>
          </a:p>
          <a:p>
            <a:pPr marL="228600" indent="-228600" algn="l">
              <a:buFont typeface="+mj-lt"/>
              <a:buAutoNum type="arabicPeriod"/>
            </a:pPr>
            <a:r>
              <a:rPr lang="en-US" altLang="ja-JP" sz="1100" b="0" i="0" dirty="0">
                <a:solidFill>
                  <a:srgbClr val="0D0D0D"/>
                </a:solidFill>
                <a:effectLst/>
                <a:latin typeface="Söhne"/>
              </a:rPr>
              <a:t>Allow deletion of elements.</a:t>
            </a:r>
          </a:p>
          <a:p>
            <a:pPr marL="228600" indent="-228600" algn="l">
              <a:buFont typeface="+mj-lt"/>
              <a:buAutoNum type="arabicPeriod"/>
            </a:pPr>
            <a:r>
              <a:rPr lang="en-US" altLang="ja-JP" sz="1100" b="0" i="0" dirty="0">
                <a:solidFill>
                  <a:srgbClr val="0D0D0D"/>
                </a:solidFill>
                <a:effectLst/>
                <a:latin typeface="Söhne"/>
              </a:rPr>
              <a:t>Create a button to calculate the optimal route when clicked (expressed as "Optimize route order" in the figure). Also, create an animation for rearranging the order.</a:t>
            </a:r>
          </a:p>
          <a:p>
            <a:pPr marL="228600" indent="-228600" algn="l">
              <a:buFont typeface="+mj-lt"/>
              <a:buAutoNum type="arabicPeriod"/>
            </a:pPr>
            <a:r>
              <a:rPr lang="en-US" altLang="ja-JP" sz="1100" b="0" i="0" dirty="0">
                <a:solidFill>
                  <a:srgbClr val="0D0D0D"/>
                </a:solidFill>
                <a:effectLst/>
                <a:latin typeface="Söhne"/>
              </a:rPr>
              <a:t>When the content exceeds the screen size, please make it scrollable</a:t>
            </a:r>
          </a:p>
        </p:txBody>
      </p:sp>
      <p:sp>
        <p:nvSpPr>
          <p:cNvPr id="13" name="Rectangle 4">
            <a:extLst>
              <a:ext uri="{FF2B5EF4-FFF2-40B4-BE49-F238E27FC236}">
                <a16:creationId xmlns:a16="http://schemas.microsoft.com/office/drawing/2014/main" id="{B89FB87D-EF6F-CBB9-8200-251EF7734F98}"/>
              </a:ext>
            </a:extLst>
          </p:cNvPr>
          <p:cNvSpPr>
            <a:spLocks noChangeArrowheads="1"/>
          </p:cNvSpPr>
          <p:nvPr/>
        </p:nvSpPr>
        <p:spPr bwMode="auto">
          <a:xfrm>
            <a:off x="0" y="0"/>
            <a:ext cx="30607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ja-JP" altLang="ja-JP" sz="1800" b="0" i="0" u="none" strike="noStrike" cap="none" normalizeH="0" baseline="0">
                <a:ln>
                  <a:noFill/>
                </a:ln>
                <a:solidFill>
                  <a:srgbClr val="000000"/>
                </a:solidFill>
                <a:effectLst/>
                <a:latin typeface="Arial" panose="020B0604020202020204" pitchFamily="34" charset="0"/>
                <a:ea typeface="Söhne"/>
              </a:rPr>
            </a:b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5" name="正方形/長方形 4">
            <a:extLst>
              <a:ext uri="{FF2B5EF4-FFF2-40B4-BE49-F238E27FC236}">
                <a16:creationId xmlns:a16="http://schemas.microsoft.com/office/drawing/2014/main" id="{4EDCFCFD-82BB-BB9B-40A8-7FE117F47ACD}"/>
              </a:ext>
            </a:extLst>
          </p:cNvPr>
          <p:cNvSpPr/>
          <p:nvPr/>
        </p:nvSpPr>
        <p:spPr bwMode="auto">
          <a:xfrm>
            <a:off x="365760" y="932806"/>
            <a:ext cx="1280160" cy="315549"/>
          </a:xfrm>
          <a:prstGeom prst="rect">
            <a:avLst/>
          </a:prstGeom>
          <a:solidFill>
            <a:schemeClr val="bg1"/>
          </a:solidFill>
          <a:ln>
            <a:noFill/>
          </a:ln>
          <a:effectLst/>
        </p:spPr>
        <p:txBody>
          <a:bodyPr vert="horz" wrap="square" lIns="108000" tIns="144000" rIns="108000" bIns="108000" numCol="1" rtlCol="0" anchor="ctr" anchorCtr="0" compatLnSpc="1">
            <a:prstTxWarp prst="textNoShape">
              <a:avLst/>
            </a:prstTxWarp>
          </a:bodyPr>
          <a:lstStyle/>
          <a:p>
            <a:pPr algn="ctr" eaLnBrk="1" hangingPunct="1">
              <a:lnSpc>
                <a:spcPct val="120000"/>
              </a:lnSpc>
            </a:pPr>
            <a:r>
              <a:rPr kumimoji="1" lang="en-US" altLang="ja-JP" sz="1200" b="1" dirty="0">
                <a:latin typeface="+mj-ea"/>
                <a:ea typeface="+mj-ea"/>
                <a:cs typeface="メイリオ" pitchFamily="50" charset="-128"/>
              </a:rPr>
              <a:t>Shrine</a:t>
            </a:r>
            <a:r>
              <a:rPr kumimoji="1" lang="ja-JP" altLang="en-US" sz="1200" b="1" dirty="0">
                <a:latin typeface="+mj-ea"/>
                <a:ea typeface="+mj-ea"/>
                <a:cs typeface="メイリオ" pitchFamily="50" charset="-128"/>
              </a:rPr>
              <a:t> </a:t>
            </a:r>
            <a:r>
              <a:rPr kumimoji="1" lang="en-US" altLang="ja-JP" sz="1200" b="1" dirty="0">
                <a:latin typeface="+mj-ea"/>
                <a:ea typeface="+mj-ea"/>
                <a:cs typeface="メイリオ" pitchFamily="50" charset="-128"/>
              </a:rPr>
              <a:t>Align</a:t>
            </a:r>
            <a:endParaRPr kumimoji="1" lang="ja-JP" altLang="en-US" sz="1200" b="1" dirty="0">
              <a:latin typeface="+mj-ea"/>
              <a:ea typeface="+mj-ea"/>
              <a:cs typeface="メイリオ" pitchFamily="50" charset="-128"/>
            </a:endParaRPr>
          </a:p>
        </p:txBody>
      </p:sp>
      <p:pic>
        <p:nvPicPr>
          <p:cNvPr id="6" name="Picture 2" descr="ハンバーガーメニュー の無料イラスト・アイコン素材 | イラスト・アイコン無料素材は「フリーアイコンズ」">
            <a:extLst>
              <a:ext uri="{FF2B5EF4-FFF2-40B4-BE49-F238E27FC236}">
                <a16:creationId xmlns:a16="http://schemas.microsoft.com/office/drawing/2014/main" id="{D7AEA4D7-E634-455B-07FC-711BD1378D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477" y="963558"/>
            <a:ext cx="254044" cy="254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2645594"/>
      </p:ext>
    </p:extLst>
  </p:cSld>
  <p:clrMapOvr>
    <a:masterClrMapping/>
  </p:clrMapOvr>
</p:sld>
</file>

<file path=ppt/theme/theme1.xml><?xml version="1.0" encoding="utf-8"?>
<a:theme xmlns:a="http://schemas.openxmlformats.org/drawingml/2006/main" name="標準デザイ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4_標準デザイン">
      <a:majorFont>
        <a:latin typeface="メイリオ"/>
        <a:ea typeface="メイリオ"/>
        <a:cs typeface="ＭＳ Ｐゴシック"/>
      </a:majorFont>
      <a:minorFont>
        <a:latin typeface="メイリオ"/>
        <a:ea typeface="メイリオ"/>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a:solidFill>
            <a:schemeClr val="tx1"/>
          </a:solidFill>
        </a:ln>
        <a:effectLst/>
      </a:spPr>
      <a:bodyPr vert="horz" wrap="square" lIns="108000" tIns="144000" rIns="108000" bIns="108000" numCol="1" rtlCol="0" anchor="ctr" anchorCtr="0" compatLnSpc="1">
        <a:prstTxWarp prst="textNoShape">
          <a:avLst/>
        </a:prstTxWarp>
      </a:bodyPr>
      <a:lstStyle>
        <a:defPPr algn="ctr" eaLnBrk="1" hangingPunct="1">
          <a:lnSpc>
            <a:spcPct val="120000"/>
          </a:lnSpc>
          <a:defRPr kumimoji="1" sz="1200" dirty="0">
            <a:latin typeface="+mj-ea"/>
            <a:ea typeface="+mj-ea"/>
            <a:cs typeface="メイリオ" pitchFamily="50" charset="-128"/>
          </a:defRPr>
        </a:defPPr>
      </a:lstStyle>
    </a:spDef>
    <a:lnDef>
      <a:spPr bwMode="auto">
        <a:noFill/>
        <a:ln w="127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0033AF"/>
              </a:solidFill>
            </a14:hiddenFill>
          </a:ext>
          <a:ext uri="{AF507438-7753-43E0-B8FC-AC1667EBCBE1}">
            <a14:hiddenEffects xmlns:a14="http://schemas.microsoft.com/office/drawing/2010/main">
              <a:effectLst>
                <a:outerShdw dist="35921" dir="2700000" algn="ctr" rotWithShape="0">
                  <a:srgbClr val="808080"/>
                </a:outerShdw>
              </a:effectLst>
            </a14:hiddenEffects>
          </a:ext>
        </a:extLst>
      </a:spPr>
      <a:bodyPr/>
      <a:lstStyle/>
    </a:lnDef>
    <a:txDef>
      <a:spPr>
        <a:noFill/>
      </a:spPr>
      <a:bodyPr wrap="none" rtlCol="0">
        <a:spAutoFit/>
      </a:bodyPr>
      <a:lstStyle>
        <a:defPPr algn="l">
          <a:lnSpc>
            <a:spcPct val="120000"/>
          </a:lnSpc>
          <a:defRPr kumimoji="1" sz="1200" dirty="0" smtClean="0">
            <a:solidFill>
              <a:srgbClr val="575757"/>
            </a:solidFill>
            <a:latin typeface="+mn-ea"/>
            <a:ea typeface="+mn-ea"/>
          </a:defRPr>
        </a:defPPr>
      </a:lstStyle>
    </a:txDef>
  </a:objectDefaults>
  <a:extraClrSchemeLst>
    <a:extraClrScheme>
      <a:clrScheme name="4_標準デザイン 1">
        <a:dk1>
          <a:srgbClr val="000000"/>
        </a:dk1>
        <a:lt1>
          <a:srgbClr val="FFFFFF"/>
        </a:lt1>
        <a:dk2>
          <a:srgbClr val="014EB7"/>
        </a:dk2>
        <a:lt2>
          <a:srgbClr val="808080"/>
        </a:lt2>
        <a:accent1>
          <a:srgbClr val="489BE0"/>
        </a:accent1>
        <a:accent2>
          <a:srgbClr val="B90202"/>
        </a:accent2>
        <a:accent3>
          <a:srgbClr val="FFFFFF"/>
        </a:accent3>
        <a:accent4>
          <a:srgbClr val="000000"/>
        </a:accent4>
        <a:accent5>
          <a:srgbClr val="B1CBED"/>
        </a:accent5>
        <a:accent6>
          <a:srgbClr val="A70202"/>
        </a:accent6>
        <a:hlink>
          <a:srgbClr val="71B52F"/>
        </a:hlink>
        <a:folHlink>
          <a:srgbClr val="EA8F1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ank.potx" id="{07847322-E711-4526-BBE5-B50C701FE44F}" vid="{C236FFDD-E2DB-4D9A-A007-4659EF2C9357}"/>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1120</TotalTime>
  <Words>895</Words>
  <Application>Microsoft Office PowerPoint</Application>
  <PresentationFormat>ワイド画面</PresentationFormat>
  <Paragraphs>111</Paragraphs>
  <Slides>7</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7</vt:i4>
      </vt:variant>
    </vt:vector>
  </HeadingPairs>
  <TitlesOfParts>
    <vt:vector size="16" baseType="lpstr">
      <vt:lpstr>ＭＳ Ｐゴシック</vt:lpstr>
      <vt:lpstr>Söhne</vt:lpstr>
      <vt:lpstr>メイリオ</vt:lpstr>
      <vt:lpstr>游ゴシック</vt:lpstr>
      <vt:lpstr>Arial</vt:lpstr>
      <vt:lpstr>Calibri</vt:lpstr>
      <vt:lpstr>Segoe UI</vt:lpstr>
      <vt:lpstr>Wingdings</vt:lpstr>
      <vt:lpstr>標準デザイン</vt:lpstr>
      <vt:lpstr>Introduction</vt:lpstr>
      <vt:lpstr>Task Description　1/2</vt:lpstr>
      <vt:lpstr>Task Description　2/2</vt:lpstr>
      <vt:lpstr>Image 1/4</vt:lpstr>
      <vt:lpstr>Image 2/4</vt:lpstr>
      <vt:lpstr>Image 3/4</vt:lpstr>
      <vt:lpstr>Image 4/4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野村　昭宏</dc:creator>
  <cp:lastModifiedBy>宮田　泰盛</cp:lastModifiedBy>
  <cp:revision>11</cp:revision>
  <dcterms:created xsi:type="dcterms:W3CDTF">2023-10-23T00:37:31Z</dcterms:created>
  <dcterms:modified xsi:type="dcterms:W3CDTF">2024-03-15T02:40:19Z</dcterms:modified>
</cp:coreProperties>
</file>