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C866"/>
    <a:srgbClr val="D3B15A"/>
    <a:srgbClr val="FEF774"/>
    <a:srgbClr val="F1C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8"/>
    <p:restoredTop sz="94712"/>
  </p:normalViewPr>
  <p:slideViewPr>
    <p:cSldViewPr snapToGrid="0" showGuides="1">
      <p:cViewPr varScale="1">
        <p:scale>
          <a:sx n="100" d="100"/>
          <a:sy n="100" d="100"/>
        </p:scale>
        <p:origin x="176" y="2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7" d="100"/>
        <a:sy n="10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AEFBA-0B9E-AA48-BDF1-B55590FB3D10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9A042-C015-D84C-965C-F300C593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1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9A042-C015-D84C-965C-F300C593EA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20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5DC3C-990C-C777-0082-C7EF5B4A0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C8FEA8-F74E-D8CD-8C32-B3A588AA7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F1FC4-7F6E-F732-AE46-58118E36C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83446-78AD-828F-46EA-912BB69E5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21269-0884-4ADE-08BF-D99A799D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4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BEFA-7412-22AA-148C-C2B7AB0EB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8F060-CD03-E49B-B4A8-887234F40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1F9B3-3E67-DFA8-9C57-B7031073C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BD989-D295-CDAF-B05E-8B59DAD5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CF8B2-8582-F289-46F6-A9EDF0C9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4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39B1-E55C-7B71-BEC9-3646DD25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A9771-E109-8780-98CD-307B16E46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D0F79-246F-022F-D0C3-FDD599A13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E17A0-C8C3-73A9-773A-2B6717C3F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E4EA7-9A1D-1BC3-4692-5623BBD51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5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E366-07BD-A17E-E16B-77D12C1A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76CEA-7634-6D9A-BA45-7197B1336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AFF56-C94A-F458-1214-2CE25453C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C7B670-90E3-D66E-F5B8-116073F8A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6D285-27E7-AD04-B7C5-E2F867769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D22CB-9EC3-4F15-6AF9-D528DA6D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5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2F387-B2BE-D406-B327-5E06B919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EF900-B194-2643-ABC5-E2AA8E95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2C874-BB27-6AF1-CCD1-2BDB73E7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17D25-7F44-B8FE-C59F-E2DED0806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A82F8-AC7E-20BD-5298-8162D41CF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0C3A64-4393-DFB3-1555-A62EE33D0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D186A0-9CE3-569D-5A97-C76599039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AA4C1E-0A66-8EF8-72D2-5DD15D4B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0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729A-BCA8-BA1B-0E8F-9ED36B86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435604-E656-370E-0FF5-334A8B4EA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31806-E23A-D232-50A8-29BBD4939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6FEED-2E7A-EB49-3593-5E2DBB4A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D31C66-8EFD-DF40-0482-A842F82B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9CFD0A-43BE-25C8-013A-15C265417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AC5CA-613E-B97D-899C-1624F4993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7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E0443-71F1-C231-4D19-E70B377B4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4101A-BF2D-35B6-F1D7-1C01B3FD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01A7B-0279-36FE-3D64-67DF51CA5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19428-B6B9-202C-6E04-E49F141E9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8367A-B418-994D-253B-177E87D9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C8209-57E5-88F6-F3D7-34BB989A3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8C99D-D921-9963-9987-F660941B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822F3-E306-0F39-B9F6-99FBBF81D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CEF72-CC6D-8364-4217-D7DED3772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4D25E4-7293-FF21-36D6-254008A0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23CCA-8E4A-2AEF-22F0-5C11581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C8D54-A0F9-2058-04DC-05FCA0F15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3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7AF8-FB45-C0F6-E200-33F1336F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DECD2E-1B2E-4CB1-55AA-B523BF6BD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4B474-48EF-85CD-1E3C-8F3DC422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59F20-DB62-F325-0470-C3CEF0816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787B5-EA10-2668-0D21-C50746341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5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F813CA-2FAE-3C13-ACEC-3516DD360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3C96CB-2F92-3B26-298D-613229D7A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33F63-00BE-C839-B6B3-B8F07F96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03803-F914-25E4-4134-3961D751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2A483-1EEA-A876-91F6-916166EA7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2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7F1E4F-1AC8-5BD6-CA3B-DF0284A0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98176-6AB1-35CD-C803-EAC889728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F421E-DE15-4B0E-EA77-3E61C0E89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22EBD-0B42-AB48-AEE9-99A6114BE781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21D7C-3D2C-8C3B-82BD-EA7A8E7D2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C3D87-E788-AAE4-2641-FAFF23840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1F4CD-2D49-4048-9597-22712F954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4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7729256-002D-1699-EAC7-263D5BDCA0B8}"/>
              </a:ext>
            </a:extLst>
          </p:cNvPr>
          <p:cNvGrpSpPr/>
          <p:nvPr/>
        </p:nvGrpSpPr>
        <p:grpSpPr>
          <a:xfrm>
            <a:off x="4487226" y="301240"/>
            <a:ext cx="3217547" cy="5386090"/>
            <a:chOff x="6979237" y="735955"/>
            <a:chExt cx="3217547" cy="53860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3DDE0-052E-185C-64D8-E712FAD3D243}"/>
                </a:ext>
              </a:extLst>
            </p:cNvPr>
            <p:cNvSpPr txBox="1"/>
            <p:nvPr/>
          </p:nvSpPr>
          <p:spPr>
            <a:xfrm>
              <a:off x="6979237" y="735955"/>
              <a:ext cx="3217547" cy="53860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4400" dirty="0">
                  <a:ln>
                    <a:solidFill>
                      <a:srgbClr val="F0C866"/>
                    </a:solidFill>
                  </a:ln>
                  <a:gradFill flip="none" rotWithShape="1">
                    <a:gsLst>
                      <a:gs pos="100000">
                        <a:srgbClr val="FEF774"/>
                      </a:gs>
                      <a:gs pos="42000">
                        <a:srgbClr val="F1CA5A">
                          <a:lumMod val="78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atin typeface="Felix Titling" pitchFamily="82" charset="77"/>
                  <a:cs typeface="Aptos Serif" panose="020B0604020202020204" pitchFamily="34" charset="0"/>
                </a:rPr>
                <a:t>A</a:t>
              </a:r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E280C0DC-FC0D-9B1E-FD2A-BB14384B6081}"/>
                </a:ext>
              </a:extLst>
            </p:cNvPr>
            <p:cNvSpPr/>
            <p:nvPr/>
          </p:nvSpPr>
          <p:spPr>
            <a:xfrm rot="21406930">
              <a:off x="8117810" y="2747918"/>
              <a:ext cx="1041214" cy="1478708"/>
            </a:xfrm>
            <a:prstGeom prst="triangle">
              <a:avLst>
                <a:gd name="adj" fmla="val 489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55964F-F8E5-8EB9-549D-EADCFE43D009}"/>
              </a:ext>
            </a:extLst>
          </p:cNvPr>
          <p:cNvCxnSpPr>
            <a:cxnSpLocks/>
          </p:cNvCxnSpPr>
          <p:nvPr/>
        </p:nvCxnSpPr>
        <p:spPr>
          <a:xfrm flipH="1">
            <a:off x="6867205" y="2555909"/>
            <a:ext cx="193217" cy="67831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8D7B36-1B35-6185-1DA1-93E6BF176F0F}"/>
              </a:ext>
            </a:extLst>
          </p:cNvPr>
          <p:cNvSpPr/>
          <p:nvPr/>
        </p:nvSpPr>
        <p:spPr>
          <a:xfrm>
            <a:off x="6912534" y="2174789"/>
            <a:ext cx="381407" cy="381120"/>
          </a:xfrm>
          <a:prstGeom prst="ellipse">
            <a:avLst/>
          </a:prstGeom>
          <a:gradFill>
            <a:gsLst>
              <a:gs pos="0">
                <a:srgbClr val="F0C866"/>
              </a:gs>
              <a:gs pos="86000">
                <a:srgbClr val="002060"/>
              </a:gs>
            </a:gsLst>
            <a:lin ang="5400000" scaled="1"/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CA5A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0F086-F15B-6EEE-C513-D4AEC8C64557}"/>
              </a:ext>
            </a:extLst>
          </p:cNvPr>
          <p:cNvSpPr txBox="1"/>
          <p:nvPr/>
        </p:nvSpPr>
        <p:spPr>
          <a:xfrm>
            <a:off x="3935905" y="4582179"/>
            <a:ext cx="5070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Felix Titling" pitchFamily="82" charset="77"/>
                <a:cs typeface="Aptos Serif" panose="020B0604020202020204" pitchFamily="34" charset="0"/>
              </a:rPr>
              <a:t>ASTERISPHERE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4BFC0670-CDD5-A858-8A85-3654F6C2E658}"/>
              </a:ext>
            </a:extLst>
          </p:cNvPr>
          <p:cNvSpPr/>
          <p:nvPr/>
        </p:nvSpPr>
        <p:spPr>
          <a:xfrm>
            <a:off x="5237913" y="2398231"/>
            <a:ext cx="1041214" cy="1312726"/>
          </a:xfrm>
          <a:prstGeom prst="triangle">
            <a:avLst>
              <a:gd name="adj" fmla="val 489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303F9B-B739-DAB8-E3B2-E875CF1F3C20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853240" y="3329533"/>
            <a:ext cx="617735" cy="19679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54A3372-BDCD-2F41-23AC-8D40315C7B8A}"/>
              </a:ext>
            </a:extLst>
          </p:cNvPr>
          <p:cNvSpPr/>
          <p:nvPr/>
        </p:nvSpPr>
        <p:spPr>
          <a:xfrm>
            <a:off x="4971293" y="2700983"/>
            <a:ext cx="914400" cy="914400"/>
          </a:xfrm>
          <a:prstGeom prst="ellipse">
            <a:avLst/>
          </a:prstGeom>
          <a:gradFill flip="none" rotWithShape="1">
            <a:gsLst>
              <a:gs pos="0">
                <a:srgbClr val="F0C866"/>
              </a:gs>
              <a:gs pos="75000">
                <a:srgbClr val="002060"/>
              </a:gs>
            </a:gsLst>
            <a:path path="circle">
              <a:fillToRect r="100000" b="100000"/>
            </a:path>
            <a:tileRect l="-100000" t="-100000"/>
          </a:gradFill>
          <a:ln w="34925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9C9C9C-7B27-DAF9-85D3-20B2D0683D55}"/>
              </a:ext>
            </a:extLst>
          </p:cNvPr>
          <p:cNvSpPr/>
          <p:nvPr/>
        </p:nvSpPr>
        <p:spPr>
          <a:xfrm>
            <a:off x="6470975" y="3234224"/>
            <a:ext cx="613896" cy="584200"/>
          </a:xfrm>
          <a:prstGeom prst="ellipse">
            <a:avLst/>
          </a:prstGeom>
          <a:gradFill>
            <a:gsLst>
              <a:gs pos="0">
                <a:srgbClr val="F0C866"/>
              </a:gs>
              <a:gs pos="86000">
                <a:srgbClr val="002060"/>
              </a:gs>
            </a:gsLst>
            <a:lin ang="5400000" scaled="1"/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76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7729256-002D-1699-EAC7-263D5BDCA0B8}"/>
              </a:ext>
            </a:extLst>
          </p:cNvPr>
          <p:cNvGrpSpPr/>
          <p:nvPr/>
        </p:nvGrpSpPr>
        <p:grpSpPr>
          <a:xfrm>
            <a:off x="4487226" y="301240"/>
            <a:ext cx="3217547" cy="5386090"/>
            <a:chOff x="6979237" y="735955"/>
            <a:chExt cx="3217547" cy="53860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3DDE0-052E-185C-64D8-E712FAD3D243}"/>
                </a:ext>
              </a:extLst>
            </p:cNvPr>
            <p:cNvSpPr txBox="1"/>
            <p:nvPr/>
          </p:nvSpPr>
          <p:spPr>
            <a:xfrm>
              <a:off x="6979237" y="735955"/>
              <a:ext cx="3217547" cy="5386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4400" dirty="0">
                  <a:ln>
                    <a:solidFill>
                      <a:srgbClr val="D3B15A"/>
                    </a:solidFill>
                  </a:ln>
                  <a:gradFill flip="none" rotWithShape="1">
                    <a:gsLst>
                      <a:gs pos="100000">
                        <a:srgbClr val="FEF774"/>
                      </a:gs>
                      <a:gs pos="42000">
                        <a:srgbClr val="F1CA5A">
                          <a:lumMod val="78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atin typeface="Felix Titling" pitchFamily="82" charset="77"/>
                  <a:cs typeface="Aptos Serif" panose="020B0604020202020204" pitchFamily="34" charset="0"/>
                </a:rPr>
                <a:t>A</a:t>
              </a:r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E280C0DC-FC0D-9B1E-FD2A-BB14384B6081}"/>
                </a:ext>
              </a:extLst>
            </p:cNvPr>
            <p:cNvSpPr/>
            <p:nvPr/>
          </p:nvSpPr>
          <p:spPr>
            <a:xfrm rot="21406930">
              <a:off x="8117810" y="2747918"/>
              <a:ext cx="1041214" cy="1478708"/>
            </a:xfrm>
            <a:prstGeom prst="triangle">
              <a:avLst>
                <a:gd name="adj" fmla="val 489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55964F-F8E5-8EB9-549D-EADCFE43D009}"/>
              </a:ext>
            </a:extLst>
          </p:cNvPr>
          <p:cNvCxnSpPr>
            <a:cxnSpLocks/>
          </p:cNvCxnSpPr>
          <p:nvPr/>
        </p:nvCxnSpPr>
        <p:spPr>
          <a:xfrm flipH="1">
            <a:off x="6867205" y="2555909"/>
            <a:ext cx="193217" cy="67831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8D7B36-1B35-6185-1DA1-93E6BF176F0F}"/>
              </a:ext>
            </a:extLst>
          </p:cNvPr>
          <p:cNvSpPr/>
          <p:nvPr/>
        </p:nvSpPr>
        <p:spPr>
          <a:xfrm>
            <a:off x="6912534" y="2174789"/>
            <a:ext cx="381407" cy="381120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86000">
                <a:srgbClr val="002060"/>
              </a:gs>
            </a:gsLst>
            <a:lin ang="5400000" scaled="1"/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CA5A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0F086-F15B-6EEE-C513-D4AEC8C64557}"/>
              </a:ext>
            </a:extLst>
          </p:cNvPr>
          <p:cNvSpPr txBox="1"/>
          <p:nvPr/>
        </p:nvSpPr>
        <p:spPr>
          <a:xfrm>
            <a:off x="3935905" y="4582179"/>
            <a:ext cx="5070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Felix Titling" pitchFamily="82" charset="77"/>
                <a:cs typeface="Aptos Serif" panose="020B0604020202020204" pitchFamily="34" charset="0"/>
              </a:rPr>
              <a:t>ASTERISPHERE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4BFC0670-CDD5-A858-8A85-3654F6C2E658}"/>
              </a:ext>
            </a:extLst>
          </p:cNvPr>
          <p:cNvSpPr/>
          <p:nvPr/>
        </p:nvSpPr>
        <p:spPr>
          <a:xfrm>
            <a:off x="5237913" y="2398231"/>
            <a:ext cx="1041214" cy="1312726"/>
          </a:xfrm>
          <a:prstGeom prst="triangle">
            <a:avLst>
              <a:gd name="adj" fmla="val 489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303F9B-B739-DAB8-E3B2-E875CF1F3C20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853240" y="3329533"/>
            <a:ext cx="617735" cy="19679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54A3372-BDCD-2F41-23AC-8D40315C7B8A}"/>
              </a:ext>
            </a:extLst>
          </p:cNvPr>
          <p:cNvSpPr/>
          <p:nvPr/>
        </p:nvSpPr>
        <p:spPr>
          <a:xfrm>
            <a:off x="4971293" y="2700983"/>
            <a:ext cx="914400" cy="9144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75000">
                <a:srgbClr val="002060"/>
              </a:gs>
            </a:gsLst>
            <a:path path="circle">
              <a:fillToRect r="100000" b="100000"/>
            </a:path>
            <a:tileRect l="-100000" t="-100000"/>
          </a:gradFill>
          <a:ln w="34925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9C9C9C-7B27-DAF9-85D3-20B2D0683D55}"/>
              </a:ext>
            </a:extLst>
          </p:cNvPr>
          <p:cNvSpPr/>
          <p:nvPr/>
        </p:nvSpPr>
        <p:spPr>
          <a:xfrm>
            <a:off x="6470975" y="3234224"/>
            <a:ext cx="613896" cy="584200"/>
          </a:xfrm>
          <a:prstGeom prst="ellipse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86000">
                <a:srgbClr val="002060"/>
              </a:gs>
            </a:gsLst>
            <a:lin ang="5400000" scaled="1"/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65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7729256-002D-1699-EAC7-263D5BDCA0B8}"/>
              </a:ext>
            </a:extLst>
          </p:cNvPr>
          <p:cNvGrpSpPr/>
          <p:nvPr/>
        </p:nvGrpSpPr>
        <p:grpSpPr>
          <a:xfrm>
            <a:off x="4487226" y="301240"/>
            <a:ext cx="3217547" cy="5386090"/>
            <a:chOff x="6979237" y="735955"/>
            <a:chExt cx="3217547" cy="53860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3DDE0-052E-185C-64D8-E712FAD3D243}"/>
                </a:ext>
              </a:extLst>
            </p:cNvPr>
            <p:cNvSpPr txBox="1"/>
            <p:nvPr/>
          </p:nvSpPr>
          <p:spPr>
            <a:xfrm>
              <a:off x="6979237" y="735955"/>
              <a:ext cx="3217547" cy="53860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4400" dirty="0">
                  <a:ln>
                    <a:solidFill>
                      <a:srgbClr val="D3B15A"/>
                    </a:solidFill>
                  </a:ln>
                  <a:gradFill flip="none" rotWithShape="1">
                    <a:gsLst>
                      <a:gs pos="100000">
                        <a:srgbClr val="FEF774"/>
                      </a:gs>
                      <a:gs pos="42000">
                        <a:srgbClr val="F1CA5A">
                          <a:lumMod val="78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atin typeface="Felix Titling" pitchFamily="82" charset="77"/>
                  <a:cs typeface="Aptos Serif" panose="020B0604020202020204" pitchFamily="34" charset="0"/>
                </a:rPr>
                <a:t>A</a:t>
              </a:r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E280C0DC-FC0D-9B1E-FD2A-BB14384B6081}"/>
                </a:ext>
              </a:extLst>
            </p:cNvPr>
            <p:cNvSpPr/>
            <p:nvPr/>
          </p:nvSpPr>
          <p:spPr>
            <a:xfrm rot="21406930">
              <a:off x="8117810" y="2747918"/>
              <a:ext cx="1041214" cy="1478708"/>
            </a:xfrm>
            <a:prstGeom prst="triangle">
              <a:avLst>
                <a:gd name="adj" fmla="val 489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55964F-F8E5-8EB9-549D-EADCFE43D009}"/>
              </a:ext>
            </a:extLst>
          </p:cNvPr>
          <p:cNvCxnSpPr>
            <a:cxnSpLocks/>
          </p:cNvCxnSpPr>
          <p:nvPr/>
        </p:nvCxnSpPr>
        <p:spPr>
          <a:xfrm flipH="1">
            <a:off x="6867205" y="2555909"/>
            <a:ext cx="193217" cy="67831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8D7B36-1B35-6185-1DA1-93E6BF176F0F}"/>
              </a:ext>
            </a:extLst>
          </p:cNvPr>
          <p:cNvSpPr/>
          <p:nvPr/>
        </p:nvSpPr>
        <p:spPr>
          <a:xfrm>
            <a:off x="6912534" y="2174789"/>
            <a:ext cx="381407" cy="38112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86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CA5A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0F086-F15B-6EEE-C513-D4AEC8C64557}"/>
              </a:ext>
            </a:extLst>
          </p:cNvPr>
          <p:cNvSpPr txBox="1"/>
          <p:nvPr/>
        </p:nvSpPr>
        <p:spPr>
          <a:xfrm>
            <a:off x="3935905" y="4582179"/>
            <a:ext cx="5070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Felix Titling" pitchFamily="82" charset="77"/>
                <a:cs typeface="Aptos Serif" panose="020B0604020202020204" pitchFamily="34" charset="0"/>
              </a:rPr>
              <a:t>ASTERISPHERE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4BFC0670-CDD5-A858-8A85-3654F6C2E658}"/>
              </a:ext>
            </a:extLst>
          </p:cNvPr>
          <p:cNvSpPr/>
          <p:nvPr/>
        </p:nvSpPr>
        <p:spPr>
          <a:xfrm>
            <a:off x="5237913" y="2398231"/>
            <a:ext cx="1041214" cy="1312726"/>
          </a:xfrm>
          <a:prstGeom prst="triangle">
            <a:avLst>
              <a:gd name="adj" fmla="val 489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303F9B-B739-DAB8-E3B2-E875CF1F3C20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853240" y="3329533"/>
            <a:ext cx="617735" cy="19679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54A3372-BDCD-2F41-23AC-8D40315C7B8A}"/>
              </a:ext>
            </a:extLst>
          </p:cNvPr>
          <p:cNvSpPr/>
          <p:nvPr/>
        </p:nvSpPr>
        <p:spPr>
          <a:xfrm>
            <a:off x="4971293" y="2700983"/>
            <a:ext cx="914400" cy="9144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75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 w="34925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9C9C9C-7B27-DAF9-85D3-20B2D0683D55}"/>
              </a:ext>
            </a:extLst>
          </p:cNvPr>
          <p:cNvSpPr/>
          <p:nvPr/>
        </p:nvSpPr>
        <p:spPr>
          <a:xfrm>
            <a:off x="6470975" y="3234224"/>
            <a:ext cx="613896" cy="5842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86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9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7729256-002D-1699-EAC7-263D5BDCA0B8}"/>
              </a:ext>
            </a:extLst>
          </p:cNvPr>
          <p:cNvGrpSpPr/>
          <p:nvPr/>
        </p:nvGrpSpPr>
        <p:grpSpPr>
          <a:xfrm>
            <a:off x="4487226" y="301240"/>
            <a:ext cx="3217547" cy="5386090"/>
            <a:chOff x="6979237" y="735955"/>
            <a:chExt cx="3217547" cy="53860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3DDE0-052E-185C-64D8-E712FAD3D243}"/>
                </a:ext>
              </a:extLst>
            </p:cNvPr>
            <p:cNvSpPr txBox="1"/>
            <p:nvPr/>
          </p:nvSpPr>
          <p:spPr>
            <a:xfrm>
              <a:off x="6979237" y="735955"/>
              <a:ext cx="3217547" cy="53860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4400" dirty="0">
                  <a:ln>
                    <a:solidFill>
                      <a:srgbClr val="D3B15A"/>
                    </a:solidFill>
                  </a:ln>
                  <a:gradFill flip="none" rotWithShape="1">
                    <a:gsLst>
                      <a:gs pos="100000">
                        <a:srgbClr val="FEF774"/>
                      </a:gs>
                      <a:gs pos="42000">
                        <a:srgbClr val="F1CA5A">
                          <a:lumMod val="78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atin typeface="Felix Titling" pitchFamily="82" charset="77"/>
                  <a:cs typeface="Aptos Serif" panose="020B0604020202020204" pitchFamily="34" charset="0"/>
                </a:rPr>
                <a:t>A</a:t>
              </a:r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E280C0DC-FC0D-9B1E-FD2A-BB14384B6081}"/>
                </a:ext>
              </a:extLst>
            </p:cNvPr>
            <p:cNvSpPr/>
            <p:nvPr/>
          </p:nvSpPr>
          <p:spPr>
            <a:xfrm rot="21406930">
              <a:off x="8117810" y="2747918"/>
              <a:ext cx="1041214" cy="1478708"/>
            </a:xfrm>
            <a:prstGeom prst="triangle">
              <a:avLst>
                <a:gd name="adj" fmla="val 489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55964F-F8E5-8EB9-549D-EADCFE43D009}"/>
              </a:ext>
            </a:extLst>
          </p:cNvPr>
          <p:cNvCxnSpPr>
            <a:cxnSpLocks/>
          </p:cNvCxnSpPr>
          <p:nvPr/>
        </p:nvCxnSpPr>
        <p:spPr>
          <a:xfrm flipH="1">
            <a:off x="6867205" y="2555909"/>
            <a:ext cx="193217" cy="67831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8D7B36-1B35-6185-1DA1-93E6BF176F0F}"/>
              </a:ext>
            </a:extLst>
          </p:cNvPr>
          <p:cNvSpPr/>
          <p:nvPr/>
        </p:nvSpPr>
        <p:spPr>
          <a:xfrm>
            <a:off x="6912534" y="2174789"/>
            <a:ext cx="381407" cy="381120"/>
          </a:xfrm>
          <a:prstGeom prst="ellipse">
            <a:avLst/>
          </a:prstGeom>
          <a:gradFill>
            <a:gsLst>
              <a:gs pos="0">
                <a:srgbClr val="F0C866"/>
              </a:gs>
              <a:gs pos="61000">
                <a:srgbClr val="002060"/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CA5A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0F086-F15B-6EEE-C513-D4AEC8C64557}"/>
              </a:ext>
            </a:extLst>
          </p:cNvPr>
          <p:cNvSpPr txBox="1"/>
          <p:nvPr/>
        </p:nvSpPr>
        <p:spPr>
          <a:xfrm>
            <a:off x="3935905" y="4582179"/>
            <a:ext cx="5070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Felix Titling" pitchFamily="82" charset="77"/>
                <a:cs typeface="Aptos Serif" panose="020B0604020202020204" pitchFamily="34" charset="0"/>
              </a:rPr>
              <a:t>ASTERISPHERE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4BFC0670-CDD5-A858-8A85-3654F6C2E658}"/>
              </a:ext>
            </a:extLst>
          </p:cNvPr>
          <p:cNvSpPr/>
          <p:nvPr/>
        </p:nvSpPr>
        <p:spPr>
          <a:xfrm>
            <a:off x="5237913" y="2398231"/>
            <a:ext cx="1041214" cy="1312726"/>
          </a:xfrm>
          <a:prstGeom prst="triangle">
            <a:avLst>
              <a:gd name="adj" fmla="val 489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303F9B-B739-DAB8-E3B2-E875CF1F3C20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853240" y="3329533"/>
            <a:ext cx="617735" cy="19679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54A3372-BDCD-2F41-23AC-8D40315C7B8A}"/>
              </a:ext>
            </a:extLst>
          </p:cNvPr>
          <p:cNvSpPr/>
          <p:nvPr/>
        </p:nvSpPr>
        <p:spPr>
          <a:xfrm>
            <a:off x="4971293" y="2700983"/>
            <a:ext cx="914400" cy="914400"/>
          </a:xfrm>
          <a:prstGeom prst="ellipse">
            <a:avLst/>
          </a:prstGeom>
          <a:gradFill flip="none" rotWithShape="1">
            <a:gsLst>
              <a:gs pos="0">
                <a:srgbClr val="F0C866"/>
              </a:gs>
              <a:gs pos="62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 w="34925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9C9C9C-7B27-DAF9-85D3-20B2D0683D55}"/>
              </a:ext>
            </a:extLst>
          </p:cNvPr>
          <p:cNvSpPr/>
          <p:nvPr/>
        </p:nvSpPr>
        <p:spPr>
          <a:xfrm>
            <a:off x="6470975" y="3234224"/>
            <a:ext cx="613896" cy="5842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1000">
                <a:srgbClr val="002060"/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07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7729256-002D-1699-EAC7-263D5BDCA0B8}"/>
              </a:ext>
            </a:extLst>
          </p:cNvPr>
          <p:cNvGrpSpPr/>
          <p:nvPr/>
        </p:nvGrpSpPr>
        <p:grpSpPr>
          <a:xfrm>
            <a:off x="4487226" y="301240"/>
            <a:ext cx="3217547" cy="5386090"/>
            <a:chOff x="6979237" y="735955"/>
            <a:chExt cx="3217547" cy="53860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3DDE0-052E-185C-64D8-E712FAD3D243}"/>
                </a:ext>
              </a:extLst>
            </p:cNvPr>
            <p:cNvSpPr txBox="1"/>
            <p:nvPr/>
          </p:nvSpPr>
          <p:spPr>
            <a:xfrm>
              <a:off x="6979237" y="735955"/>
              <a:ext cx="3217547" cy="5386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4400" dirty="0">
                  <a:ln>
                    <a:solidFill>
                      <a:srgbClr val="D3B15A"/>
                    </a:solidFill>
                  </a:ln>
                  <a:gradFill flip="none" rotWithShape="1">
                    <a:gsLst>
                      <a:gs pos="100000">
                        <a:srgbClr val="FEF774"/>
                      </a:gs>
                      <a:gs pos="42000">
                        <a:srgbClr val="F1CA5A">
                          <a:lumMod val="78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atin typeface="Felix Titling" pitchFamily="82" charset="77"/>
                  <a:cs typeface="Aptos Serif" panose="020B0604020202020204" pitchFamily="34" charset="0"/>
                </a:rPr>
                <a:t>A</a:t>
              </a:r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E280C0DC-FC0D-9B1E-FD2A-BB14384B6081}"/>
                </a:ext>
              </a:extLst>
            </p:cNvPr>
            <p:cNvSpPr/>
            <p:nvPr/>
          </p:nvSpPr>
          <p:spPr>
            <a:xfrm rot="21406930">
              <a:off x="8117810" y="2747918"/>
              <a:ext cx="1041214" cy="1478708"/>
            </a:xfrm>
            <a:prstGeom prst="triangle">
              <a:avLst>
                <a:gd name="adj" fmla="val 489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55964F-F8E5-8EB9-549D-EADCFE43D009}"/>
              </a:ext>
            </a:extLst>
          </p:cNvPr>
          <p:cNvCxnSpPr>
            <a:cxnSpLocks/>
          </p:cNvCxnSpPr>
          <p:nvPr/>
        </p:nvCxnSpPr>
        <p:spPr>
          <a:xfrm flipH="1">
            <a:off x="6867205" y="2555909"/>
            <a:ext cx="193217" cy="67831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08D7B36-1B35-6185-1DA1-93E6BF176F0F}"/>
              </a:ext>
            </a:extLst>
          </p:cNvPr>
          <p:cNvSpPr/>
          <p:nvPr/>
        </p:nvSpPr>
        <p:spPr>
          <a:xfrm>
            <a:off x="6912534" y="2174789"/>
            <a:ext cx="381407" cy="381120"/>
          </a:xfrm>
          <a:prstGeom prst="ellipse">
            <a:avLst/>
          </a:prstGeom>
          <a:solidFill>
            <a:srgbClr val="002060"/>
          </a:soli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CA5A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0F086-F15B-6EEE-C513-D4AEC8C64557}"/>
              </a:ext>
            </a:extLst>
          </p:cNvPr>
          <p:cNvSpPr txBox="1"/>
          <p:nvPr/>
        </p:nvSpPr>
        <p:spPr>
          <a:xfrm>
            <a:off x="3935905" y="4582179"/>
            <a:ext cx="5070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Felix Titling" pitchFamily="82" charset="77"/>
                <a:cs typeface="Aptos Serif" panose="020B0604020202020204" pitchFamily="34" charset="0"/>
              </a:rPr>
              <a:t>ASTERISPHERE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4BFC0670-CDD5-A858-8A85-3654F6C2E658}"/>
              </a:ext>
            </a:extLst>
          </p:cNvPr>
          <p:cNvSpPr/>
          <p:nvPr/>
        </p:nvSpPr>
        <p:spPr>
          <a:xfrm>
            <a:off x="5237913" y="2398231"/>
            <a:ext cx="1041214" cy="1312726"/>
          </a:xfrm>
          <a:prstGeom prst="triangle">
            <a:avLst>
              <a:gd name="adj" fmla="val 489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303F9B-B739-DAB8-E3B2-E875CF1F3C20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853240" y="3329533"/>
            <a:ext cx="617735" cy="19679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54A3372-BDCD-2F41-23AC-8D40315C7B8A}"/>
              </a:ext>
            </a:extLst>
          </p:cNvPr>
          <p:cNvSpPr/>
          <p:nvPr/>
        </p:nvSpPr>
        <p:spPr>
          <a:xfrm>
            <a:off x="4971293" y="2700983"/>
            <a:ext cx="914400" cy="914400"/>
          </a:xfrm>
          <a:prstGeom prst="ellipse">
            <a:avLst/>
          </a:prstGeom>
          <a:solidFill>
            <a:srgbClr val="002060"/>
          </a:solidFill>
          <a:ln w="34925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9C9C9C-7B27-DAF9-85D3-20B2D0683D55}"/>
              </a:ext>
            </a:extLst>
          </p:cNvPr>
          <p:cNvSpPr/>
          <p:nvPr/>
        </p:nvSpPr>
        <p:spPr>
          <a:xfrm>
            <a:off x="6470975" y="3234224"/>
            <a:ext cx="613896" cy="584200"/>
          </a:xfrm>
          <a:prstGeom prst="ellipse">
            <a:avLst/>
          </a:prstGeom>
          <a:solidFill>
            <a:srgbClr val="002060"/>
          </a:solidFill>
          <a:ln w="38100">
            <a:solidFill>
              <a:srgbClr val="F0C8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2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BFDFFC82-1930-926E-4B15-0DAB76A69E70}"/>
              </a:ext>
            </a:extLst>
          </p:cNvPr>
          <p:cNvGrpSpPr/>
          <p:nvPr/>
        </p:nvGrpSpPr>
        <p:grpSpPr>
          <a:xfrm>
            <a:off x="930455" y="674082"/>
            <a:ext cx="4150680" cy="5386090"/>
            <a:chOff x="930455" y="674082"/>
            <a:chExt cx="4150680" cy="538609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5950BB5-30AB-2EDA-B341-DEE63F479CD8}"/>
                </a:ext>
              </a:extLst>
            </p:cNvPr>
            <p:cNvSpPr/>
            <p:nvPr/>
          </p:nvSpPr>
          <p:spPr>
            <a:xfrm>
              <a:off x="930455" y="1505918"/>
              <a:ext cx="4150680" cy="4136364"/>
            </a:xfrm>
            <a:prstGeom prst="ellipse">
              <a:avLst/>
            </a:prstGeom>
            <a:solidFill>
              <a:srgbClr val="002060"/>
            </a:solidFill>
            <a:ln w="412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729256-002D-1699-EAC7-263D5BDCA0B8}"/>
                </a:ext>
              </a:extLst>
            </p:cNvPr>
            <p:cNvGrpSpPr/>
            <p:nvPr/>
          </p:nvGrpSpPr>
          <p:grpSpPr>
            <a:xfrm>
              <a:off x="1426859" y="674082"/>
              <a:ext cx="3217547" cy="5386090"/>
              <a:chOff x="6979237" y="735955"/>
              <a:chExt cx="3217547" cy="538609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C3DDE0-052E-185C-64D8-E712FAD3D243}"/>
                  </a:ext>
                </a:extLst>
              </p:cNvPr>
              <p:cNvSpPr txBox="1"/>
              <p:nvPr/>
            </p:nvSpPr>
            <p:spPr>
              <a:xfrm>
                <a:off x="6979237" y="735955"/>
                <a:ext cx="3217547" cy="53860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34400" dirty="0">
                    <a:ln>
                      <a:solidFill>
                        <a:srgbClr val="D3B15A"/>
                      </a:solidFill>
                    </a:ln>
                    <a:gradFill flip="none" rotWithShape="1">
                      <a:gsLst>
                        <a:gs pos="100000">
                          <a:srgbClr val="FEF774"/>
                        </a:gs>
                        <a:gs pos="42000">
                          <a:srgbClr val="F1CA5A">
                            <a:lumMod val="78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atin typeface="Felix Titling" pitchFamily="82" charset="77"/>
                    <a:cs typeface="Aptos Serif" panose="020B0604020202020204" pitchFamily="34" charset="0"/>
                  </a:rPr>
                  <a:t>A</a:t>
                </a:r>
              </a:p>
            </p:txBody>
          </p:sp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E280C0DC-FC0D-9B1E-FD2A-BB14384B6081}"/>
                  </a:ext>
                </a:extLst>
              </p:cNvPr>
              <p:cNvSpPr/>
              <p:nvPr/>
            </p:nvSpPr>
            <p:spPr>
              <a:xfrm rot="21406930">
                <a:off x="8117810" y="2747918"/>
                <a:ext cx="1041214" cy="1478708"/>
              </a:xfrm>
              <a:prstGeom prst="triangle">
                <a:avLst>
                  <a:gd name="adj" fmla="val 48978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155964F-F8E5-8EB9-549D-EADCFE43D0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06838" y="2928751"/>
              <a:ext cx="193217" cy="678315"/>
            </a:xfrm>
            <a:prstGeom prst="line">
              <a:avLst/>
            </a:prstGeom>
            <a:ln w="63500">
              <a:solidFill>
                <a:srgbClr val="F0C8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08D7B36-1B35-6185-1DA1-93E6BF176F0F}"/>
                </a:ext>
              </a:extLst>
            </p:cNvPr>
            <p:cNvSpPr/>
            <p:nvPr/>
          </p:nvSpPr>
          <p:spPr>
            <a:xfrm>
              <a:off x="3852167" y="2547631"/>
              <a:ext cx="381407" cy="381120"/>
            </a:xfrm>
            <a:prstGeom prst="ellipse">
              <a:avLst/>
            </a:prstGeom>
            <a:solidFill>
              <a:srgbClr val="002060"/>
            </a:solidFill>
            <a:ln w="63500">
              <a:solidFill>
                <a:srgbClr val="F0C8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1CA5A"/>
                </a:solidFill>
              </a:endParaRPr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4BFC0670-CDD5-A858-8A85-3654F6C2E658}"/>
                </a:ext>
              </a:extLst>
            </p:cNvPr>
            <p:cNvSpPr/>
            <p:nvPr/>
          </p:nvSpPr>
          <p:spPr>
            <a:xfrm>
              <a:off x="2177546" y="2771073"/>
              <a:ext cx="1041214" cy="1312726"/>
            </a:xfrm>
            <a:prstGeom prst="triangle">
              <a:avLst>
                <a:gd name="adj" fmla="val 48978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3303F9B-B739-DAB8-E3B2-E875CF1F3C20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>
              <a:off x="2792873" y="3702375"/>
              <a:ext cx="617735" cy="196791"/>
            </a:xfrm>
            <a:prstGeom prst="line">
              <a:avLst/>
            </a:prstGeom>
            <a:ln w="63500">
              <a:solidFill>
                <a:srgbClr val="F0C8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54A3372-BDCD-2F41-23AC-8D40315C7B8A}"/>
                </a:ext>
              </a:extLst>
            </p:cNvPr>
            <p:cNvSpPr/>
            <p:nvPr/>
          </p:nvSpPr>
          <p:spPr>
            <a:xfrm>
              <a:off x="1910926" y="3073825"/>
              <a:ext cx="914400" cy="914400"/>
            </a:xfrm>
            <a:prstGeom prst="ellipse">
              <a:avLst/>
            </a:prstGeom>
            <a:solidFill>
              <a:srgbClr val="002060"/>
            </a:solidFill>
            <a:ln w="63500">
              <a:solidFill>
                <a:srgbClr val="F0C8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39C9C9C-7B27-DAF9-85D3-20B2D0683D55}"/>
                </a:ext>
              </a:extLst>
            </p:cNvPr>
            <p:cNvSpPr/>
            <p:nvPr/>
          </p:nvSpPr>
          <p:spPr>
            <a:xfrm>
              <a:off x="3410608" y="3607066"/>
              <a:ext cx="613896" cy="584200"/>
            </a:xfrm>
            <a:prstGeom prst="ellipse">
              <a:avLst/>
            </a:prstGeom>
            <a:solidFill>
              <a:srgbClr val="002060"/>
            </a:solidFill>
            <a:ln w="63500">
              <a:solidFill>
                <a:srgbClr val="F0C8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A801B2-A659-5BAF-27A3-CEBA5E30CAE5}"/>
              </a:ext>
            </a:extLst>
          </p:cNvPr>
          <p:cNvGrpSpPr/>
          <p:nvPr/>
        </p:nvGrpSpPr>
        <p:grpSpPr>
          <a:xfrm>
            <a:off x="6740658" y="674082"/>
            <a:ext cx="4150680" cy="5386090"/>
            <a:chOff x="6740658" y="674082"/>
            <a:chExt cx="4150680" cy="538609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6C16A92-6BAC-1849-1E58-48EB419528B8}"/>
                </a:ext>
              </a:extLst>
            </p:cNvPr>
            <p:cNvGrpSpPr/>
            <p:nvPr/>
          </p:nvGrpSpPr>
          <p:grpSpPr>
            <a:xfrm>
              <a:off x="7237062" y="674082"/>
              <a:ext cx="3217547" cy="5386090"/>
              <a:chOff x="6979237" y="735955"/>
              <a:chExt cx="3217547" cy="538609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CEB752-2FA7-CFF0-595D-3F661FD0DF74}"/>
                  </a:ext>
                </a:extLst>
              </p:cNvPr>
              <p:cNvSpPr txBox="1"/>
              <p:nvPr/>
            </p:nvSpPr>
            <p:spPr>
              <a:xfrm>
                <a:off x="6979237" y="735955"/>
                <a:ext cx="3217547" cy="53860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34400" dirty="0">
                    <a:solidFill>
                      <a:srgbClr val="002060"/>
                    </a:solidFill>
                    <a:latin typeface="Felix Titling" pitchFamily="82" charset="77"/>
                    <a:cs typeface="Aptos Serif" panose="020B0604020202020204" pitchFamily="34" charset="0"/>
                  </a:rPr>
                  <a:t>A</a:t>
                </a:r>
              </a:p>
            </p:txBody>
          </p:sp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F7F09331-A480-2F52-43DE-01727BB400C6}"/>
                  </a:ext>
                </a:extLst>
              </p:cNvPr>
              <p:cNvSpPr/>
              <p:nvPr/>
            </p:nvSpPr>
            <p:spPr>
              <a:xfrm rot="21406930">
                <a:off x="8117810" y="2747918"/>
                <a:ext cx="1041214" cy="1478708"/>
              </a:xfrm>
              <a:prstGeom prst="triangle">
                <a:avLst>
                  <a:gd name="adj" fmla="val 4897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0967165-C3F1-9BC4-A903-FC39A68BA5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17041" y="2928751"/>
              <a:ext cx="193217" cy="678315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C23F659-A360-D6A5-C31D-516A1D406845}"/>
                </a:ext>
              </a:extLst>
            </p:cNvPr>
            <p:cNvSpPr/>
            <p:nvPr/>
          </p:nvSpPr>
          <p:spPr>
            <a:xfrm>
              <a:off x="9662370" y="2547631"/>
              <a:ext cx="381407" cy="381120"/>
            </a:xfrm>
            <a:prstGeom prst="ellipse">
              <a:avLst/>
            </a:prstGeom>
            <a:solidFill>
              <a:srgbClr val="F0C866"/>
            </a:solidFill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1CA5A"/>
                </a:solidFill>
              </a:endParaRP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026A1C38-1EAA-672B-2903-984E8665052C}"/>
                </a:ext>
              </a:extLst>
            </p:cNvPr>
            <p:cNvSpPr/>
            <p:nvPr/>
          </p:nvSpPr>
          <p:spPr>
            <a:xfrm>
              <a:off x="7987749" y="2771073"/>
              <a:ext cx="1041214" cy="1312726"/>
            </a:xfrm>
            <a:prstGeom prst="triangle">
              <a:avLst>
                <a:gd name="adj" fmla="val 489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7E465D8-4F5E-FC2D-5ADA-36F8D5B4B124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8603076" y="3702375"/>
              <a:ext cx="617735" cy="196791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B945A06-D0C6-5EB0-9A57-39C36CED43AC}"/>
                </a:ext>
              </a:extLst>
            </p:cNvPr>
            <p:cNvSpPr/>
            <p:nvPr/>
          </p:nvSpPr>
          <p:spPr>
            <a:xfrm>
              <a:off x="7721129" y="3073825"/>
              <a:ext cx="914400" cy="914400"/>
            </a:xfrm>
            <a:prstGeom prst="ellipse">
              <a:avLst/>
            </a:prstGeom>
            <a:solidFill>
              <a:srgbClr val="F0C866"/>
            </a:solidFill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C7FE012-4BE2-E2E3-CA86-07DF66A39AAC}"/>
                </a:ext>
              </a:extLst>
            </p:cNvPr>
            <p:cNvSpPr/>
            <p:nvPr/>
          </p:nvSpPr>
          <p:spPr>
            <a:xfrm>
              <a:off x="9220811" y="3607066"/>
              <a:ext cx="613896" cy="584200"/>
            </a:xfrm>
            <a:prstGeom prst="ellipse">
              <a:avLst/>
            </a:prstGeom>
            <a:solidFill>
              <a:srgbClr val="F0C866"/>
            </a:solidFill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A70F325-FAC4-BD30-25B0-56DE07090A90}"/>
                </a:ext>
              </a:extLst>
            </p:cNvPr>
            <p:cNvSpPr/>
            <p:nvPr/>
          </p:nvSpPr>
          <p:spPr>
            <a:xfrm>
              <a:off x="6740658" y="1505918"/>
              <a:ext cx="4150680" cy="4136364"/>
            </a:xfrm>
            <a:prstGeom prst="ellipse">
              <a:avLst/>
            </a:prstGeom>
            <a:noFill/>
            <a:ln w="635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0615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3911</TotalTime>
  <Words>13</Words>
  <Application>Microsoft Macintosh PowerPoint</Application>
  <PresentationFormat>Widescreen</PresentationFormat>
  <Paragraphs>13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Felix Titling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Thammasitboon, Satid</dc:creator>
  <cp:lastModifiedBy>Thammasitboon, Satid</cp:lastModifiedBy>
  <cp:revision>6</cp:revision>
  <dcterms:created xsi:type="dcterms:W3CDTF">2024-03-04T13:15:03Z</dcterms:created>
  <dcterms:modified xsi:type="dcterms:W3CDTF">2024-03-14T14:43:34Z</dcterms:modified>
</cp:coreProperties>
</file>