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4616"/>
    <a:srgbClr val="FF99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CC357-E1C1-49EA-504D-3D8BF8E838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5FCB2D-BDAF-F52D-8285-65C3509CBE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97698-B67C-00D7-66CE-3AE38A641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8E41-8239-4A2B-BEA3-6D30129BBB2B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61833-C842-0EC6-CCCC-2CBD08881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F4435-E738-7E81-8633-F8F714312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797A1-A39D-4097-A35F-B796A467B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566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1145B-54E3-D78D-C651-228197159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F80E33-2001-2BB7-E8C8-37FC56AD26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660E5-C801-0FA0-AEB0-561652650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8E41-8239-4A2B-BEA3-6D30129BBB2B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7E400-1423-BE18-3CB2-05CCC49F8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4C822-814E-B5FB-AECE-C79827A1C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797A1-A39D-4097-A35F-B796A467B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79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FCA4EA-F0B0-7B72-A8D0-7312BE525F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3FFD34-8B2E-6967-0D4F-18BA53EDBB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B65581-105D-D185-F5B6-48CADD202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8E41-8239-4A2B-BEA3-6D30129BBB2B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F7D06-10B8-1BD8-BCD7-FBB0B9B32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69153-431C-042C-886E-141348F4D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797A1-A39D-4097-A35F-B796A467B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875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9BC82-895A-7644-CA26-686ED7B24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C0D2E-63D7-5446-0A6D-954CA8554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7E7F2-6A1F-D852-C6AF-CEEE662E0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8E41-8239-4A2B-BEA3-6D30129BBB2B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4119C-5C51-C182-39AD-2D70621AE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6D94E-B62A-EE3F-5904-664E18429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797A1-A39D-4097-A35F-B796A467B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12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9F42F-715D-BFE6-119A-3D40396C3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C764A8-4A21-39E2-9CC6-E43C32127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B3E57-76C8-7DF1-58BA-16FC20B3F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8E41-8239-4A2B-BEA3-6D30129BBB2B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49670-4D67-97B3-395C-5BC825595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E05C6-4389-42EF-4F4F-873B73C6B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797A1-A39D-4097-A35F-B796A467B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26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EA282-F08D-B0CE-B0B2-5554E907A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2464C-48A8-563D-7335-BB67F23607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B5CE7B-6A9A-7D8B-E735-5BE6430895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470D68-17F4-F7FD-97D9-F499095DE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8E41-8239-4A2B-BEA3-6D30129BBB2B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75B87B-3C8A-0560-D05B-615E518E5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9073A-6CF7-00FE-3B1A-4F873C52C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797A1-A39D-4097-A35F-B796A467B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682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89B12-3878-1742-3214-D7E0BD92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9340D7-4DD8-8EFA-4EAF-ADB57E243F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92377D-3BC7-30FD-E82F-72B7E31A6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DF44B4-4CEE-A8CC-988F-FE4B099CE3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BDE5A6-9345-B64E-A7BC-A4A14A2EF4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0AEE36-8C3E-CF60-EA42-94EA32972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8E41-8239-4A2B-BEA3-6D30129BBB2B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C9D080-10C4-2A6B-B88D-76491F4F9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092D5C-AC5C-12DA-9E70-18195E493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797A1-A39D-4097-A35F-B796A467B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58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93577-313E-5BF6-01F2-1195372B8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7ACEA-728B-796F-FB86-721DE2815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8E41-8239-4A2B-BEA3-6D30129BBB2B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6D8E03-4828-01A3-8EBF-BC72CA2DB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50B248-04DE-98DC-F2F9-735E07AE9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797A1-A39D-4097-A35F-B796A467B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63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0E2B47-E17E-C4A7-9D7E-8BF540199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8E41-8239-4A2B-BEA3-6D30129BBB2B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0D4C01-78FC-F010-1A8C-24B6EC963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4372AC-F479-39AC-2BFB-28C21BD51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797A1-A39D-4097-A35F-B796A467B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78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000CA-D077-E3F5-EED5-86ECF4D84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E4036-083D-1C10-8223-9CD974B47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9151E1-F7A7-07BB-7A8F-719221E31D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B52972-81AF-CE95-6DE6-F150A0AA6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8E41-8239-4A2B-BEA3-6D30129BBB2B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9CD37C-70E5-64BC-DEBC-31EB969B3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D5AF87-A3F5-4277-0779-1DF1C7CD0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797A1-A39D-4097-A35F-B796A467B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181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D490F-237A-6101-CFAB-55EC9BFAB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80F3FA-A27A-DB3A-4259-A239411963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D7556A-3BB9-7FA5-E10D-FEFA0B02D9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41DCAA-80E0-5560-0D27-2B4ECC2E1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08E41-8239-4A2B-BEA3-6D30129BBB2B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8DFB5-1635-C8FB-0C0F-7FA41DA64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5D79F1-A9D4-53F0-677F-1DF3C37AC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797A1-A39D-4097-A35F-B796A467B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2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EDEB13-788D-A20C-0557-67A25EDE5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C0EA66-2C30-6317-C153-F4BDB84C4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96F1E-8F37-CB0A-8FD6-C515DAD0DC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08E41-8239-4A2B-BEA3-6D30129BBB2B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94FAE-A2C2-BC53-7588-B0E8E9F5AD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11E24-378C-2DDF-5C30-70FC3E463A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797A1-A39D-4097-A35F-B796A467B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79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white ghost with black spots&#10;&#10;Description automatically generated">
            <a:extLst>
              <a:ext uri="{FF2B5EF4-FFF2-40B4-BE49-F238E27FC236}">
                <a16:creationId xmlns:a16="http://schemas.microsoft.com/office/drawing/2014/main" id="{50EC150A-FDE7-F0D6-6E32-498BA2505A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164" y="2754779"/>
            <a:ext cx="2281006" cy="1966734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1E1E96D-E21C-1661-0AEA-4BC857205212}"/>
              </a:ext>
            </a:extLst>
          </p:cNvPr>
          <p:cNvSpPr/>
          <p:nvPr/>
        </p:nvSpPr>
        <p:spPr>
          <a:xfrm>
            <a:off x="6819498" y="1422908"/>
            <a:ext cx="2952923" cy="553998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95017"/>
              </a:avLst>
            </a:prstTxWarp>
            <a:spAutoFit/>
          </a:bodyPr>
          <a:lstStyle/>
          <a:p>
            <a:pPr algn="ctr"/>
            <a:r>
              <a:rPr lang="en-US" sz="3200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latin typeface="Brush Script MT" panose="03060802040406070304" pitchFamily="66" charset="0"/>
              </a:rPr>
              <a:t>The World Famous</a:t>
            </a:r>
            <a:endParaRPr lang="en-US" sz="3200" cap="none" spc="0" dirty="0">
              <a:ln w="0"/>
              <a:solidFill>
                <a:schemeClr val="tx1">
                  <a:lumMod val="85000"/>
                  <a:lumOff val="15000"/>
                </a:schemeClr>
              </a:solidFill>
              <a:latin typeface="Brush Script MT" panose="030608020404060703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650346-4BD9-8701-AFC0-FEFE4FC4299A}"/>
              </a:ext>
            </a:extLst>
          </p:cNvPr>
          <p:cNvSpPr/>
          <p:nvPr/>
        </p:nvSpPr>
        <p:spPr>
          <a:xfrm>
            <a:off x="5118246" y="2405509"/>
            <a:ext cx="6240042" cy="11970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604320"/>
              </a:avLst>
            </a:prstTxWarp>
            <a:spAutoFit/>
          </a:bodyPr>
          <a:lstStyle/>
          <a:p>
            <a:pPr algn="ctr"/>
            <a:r>
              <a:rPr lang="en-US" sz="8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hiller" panose="04020404031007020602" pitchFamily="82" charset="0"/>
                <a:ea typeface="HGSSoeiKakugothicUB" panose="020B0400000000000000" pitchFamily="34" charset="-128"/>
              </a:rPr>
              <a:t>Spooky</a:t>
            </a:r>
            <a:r>
              <a:rPr lang="en-US" sz="8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hiller" panose="04020404031007020602" pitchFamily="82" charset="0"/>
                <a:ea typeface="HGSSoeiKakugothicUB" panose="020B0400000000000000" pitchFamily="34" charset="-128"/>
              </a:rPr>
              <a:t> Slow Speed </a:t>
            </a:r>
            <a:endParaRPr lang="en-US" sz="8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692235-37BF-D902-2FA8-1C7EEC9CFB0D}"/>
              </a:ext>
            </a:extLst>
          </p:cNvPr>
          <p:cNvSpPr/>
          <p:nvPr/>
        </p:nvSpPr>
        <p:spPr>
          <a:xfrm>
            <a:off x="4500195" y="4357044"/>
            <a:ext cx="7272943" cy="11970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en-US" sz="10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hiller" panose="04020404031007020602" pitchFamily="82" charset="0"/>
                <a:ea typeface="HGSSoeiKakugothicUB" panose="020B0400000000000000" pitchFamily="34" charset="-128"/>
              </a:rPr>
              <a:t>Team</a:t>
            </a:r>
            <a:endParaRPr lang="en-US" sz="100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hiller" panose="04020404031007020602" pitchFamily="82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9AE5711-968B-BB06-C06A-8DFB1325913C}"/>
              </a:ext>
            </a:extLst>
          </p:cNvPr>
          <p:cNvSpPr txBox="1">
            <a:spLocks/>
          </p:cNvSpPr>
          <p:nvPr/>
        </p:nvSpPr>
        <p:spPr>
          <a:xfrm>
            <a:off x="392853" y="132715"/>
            <a:ext cx="11406293" cy="861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Loose guide/proposal/inspiration for this project: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2929E0-CC22-DB6A-1440-484E336D9EC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3146" y="1092523"/>
            <a:ext cx="4621899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Logo is for a team “Spooky Slow Speed” running together in a road race. Looking for a logo to make T Shirts.  T shirts will likely be white base. </a:t>
            </a:r>
            <a:br>
              <a:rPr lang="en-US" sz="1400" dirty="0"/>
            </a:br>
            <a:br>
              <a:rPr lang="en-US" sz="1400" dirty="0"/>
            </a:br>
            <a:r>
              <a:rPr lang="en-US" sz="1400" dirty="0"/>
              <a:t>Must include “The World Famous” in this font at top – it is a connection to a logo we have used for others events (see next page).</a:t>
            </a:r>
            <a:br>
              <a:rPr lang="en-US" sz="1400" dirty="0"/>
            </a:br>
            <a:br>
              <a:rPr lang="en-US" sz="1400" dirty="0"/>
            </a:br>
            <a:r>
              <a:rPr lang="en-US" sz="1400" dirty="0"/>
              <a:t>I would like the main feature to potentially a ghost  (ideally the one pictured here, but not mandatory) “running slowly”. Open to ideas. Bricks for feet?  Out of breath? </a:t>
            </a:r>
            <a:br>
              <a:rPr lang="en-US" sz="1400" dirty="0"/>
            </a:br>
            <a:br>
              <a:rPr lang="en-US" sz="1400" dirty="0"/>
            </a:br>
            <a:r>
              <a:rPr lang="en-US" sz="1400" dirty="0"/>
              <a:t>An alternate idea would be a “spooky” tortoise? Or a cross-over between this white ghost and a “slow tortoise”? </a:t>
            </a:r>
            <a:br>
              <a:rPr lang="en-US" sz="1400" dirty="0"/>
            </a:br>
            <a:br>
              <a:rPr lang="en-US" sz="1400" dirty="0"/>
            </a:br>
            <a:r>
              <a:rPr lang="en-US" sz="1400" dirty="0"/>
              <a:t>Our team held our own event 2 years ago and logo is on the next page. Keeping similarities – with a new twist would be great. No black fill background needed this time </a:t>
            </a:r>
          </a:p>
          <a:p>
            <a:endParaRPr lang="en-US" sz="1400" dirty="0"/>
          </a:p>
          <a:p>
            <a:r>
              <a:rPr lang="en-US" sz="1400" dirty="0"/>
              <a:t>*Color are welcome if appropriate – not bound to black and white*</a:t>
            </a:r>
          </a:p>
        </p:txBody>
      </p:sp>
    </p:spTree>
    <p:extLst>
      <p:ext uri="{BB962C8B-B14F-4D97-AF65-F5344CB8AC3E}">
        <p14:creationId xmlns:p14="http://schemas.microsoft.com/office/powerpoint/2010/main" val="3521730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D68FB-7626-614A-D5E1-FFBF5BD7E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6372" y="975360"/>
            <a:ext cx="11406293" cy="861590"/>
          </a:xfrm>
        </p:spPr>
        <p:txBody>
          <a:bodyPr>
            <a:normAutofit fontScale="90000"/>
          </a:bodyPr>
          <a:lstStyle/>
          <a:p>
            <a:r>
              <a:rPr lang="en-US" dirty="0"/>
              <a:t>Previous logo (just for reference) </a:t>
            </a:r>
          </a:p>
        </p:txBody>
      </p:sp>
      <p:pic>
        <p:nvPicPr>
          <p:cNvPr id="5" name="Picture 4" descr="A black and white logo with a ghost on it&#10;&#10;Description automatically generated">
            <a:extLst>
              <a:ext uri="{FF2B5EF4-FFF2-40B4-BE49-F238E27FC236}">
                <a16:creationId xmlns:a16="http://schemas.microsoft.com/office/drawing/2014/main" id="{10EABF08-89F6-8D0E-7EBC-D5C50DE483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168" y="2296160"/>
            <a:ext cx="5843663" cy="387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605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207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Brush Script MT</vt:lpstr>
      <vt:lpstr>Calibri</vt:lpstr>
      <vt:lpstr>Calibri Light</vt:lpstr>
      <vt:lpstr>Chiller</vt:lpstr>
      <vt:lpstr>Office Theme</vt:lpstr>
      <vt:lpstr>PowerPoint Presentation</vt:lpstr>
      <vt:lpstr>Previous logo (just for reference)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Loose guide/proposal for this project:</dc:title>
  <dc:creator>Sean Carnes</dc:creator>
  <cp:lastModifiedBy>Sean Carnes</cp:lastModifiedBy>
  <cp:revision>4</cp:revision>
  <dcterms:created xsi:type="dcterms:W3CDTF">2023-08-22T23:35:04Z</dcterms:created>
  <dcterms:modified xsi:type="dcterms:W3CDTF">2024-03-02T23:53:00Z</dcterms:modified>
</cp:coreProperties>
</file>