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2" r:id="rId3"/>
    <p:sldId id="263" r:id="rId4"/>
    <p:sldId id="264" r:id="rId5"/>
    <p:sldId id="260" r:id="rId6"/>
    <p:sldId id="261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4"/>
    <p:restoredTop sz="96197"/>
  </p:normalViewPr>
  <p:slideViewPr>
    <p:cSldViewPr snapToGrid="0">
      <p:cViewPr varScale="1">
        <p:scale>
          <a:sx n="84" d="100"/>
          <a:sy n="84" d="100"/>
        </p:scale>
        <p:origin x="184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70D56-83B2-97CB-2AB6-FD0EAD412B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BD603E-7582-9D2D-E6C1-95071CE0A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6CBB7-EE0F-A5D5-5A39-E64741D18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FD673-2E35-E0F7-968C-F63A5D755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E36A3-4E65-978C-37C6-C076075BD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5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FDEE4-4415-9868-5D7A-D12325A63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AEE1E0-F3C5-E1C2-6B81-EEF24851A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0E1E2-E80C-774C-67D1-1E87F466E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53B05-4393-285D-23C5-06F98B543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E3380-7D78-DA8A-C40B-A59CF2C0D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5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7DED03-F3F8-9D6B-03B4-D7C6813F20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5D4C98-68F7-D081-82E9-C21260FBA9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69FBA-9C60-904C-1597-DFA8557A4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E0DF-B433-CB69-D88C-8D4F45F76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6944B-8C44-CE9E-7ED6-AA60F4863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1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9F506-8AD7-C076-5951-94E66E247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B7D4B-3C2D-C3A4-1D0B-A2D08DA9D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F6FB1-A75B-30FA-5006-9853D290E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D9FDA-ADAE-F56A-5317-243424C5A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A8AEF-C906-B35A-14E6-BCD333CFE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52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56711-79B1-6DA6-355E-67F537296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02624E-0284-372E-A24A-3F6D8BCD3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A4F84-1449-5110-02EB-E13929C9F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4A619-467D-AEC8-FCE1-6CD9F114A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6B71A-8B5E-E336-C020-67B3DAAA9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0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EBBB7-8861-C6B9-A770-3C07FA2E6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6654C-6343-04BD-2A05-A4F39D7468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65724-9CE0-0F00-1BCC-B38DC0DCD4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70B8E-2421-4656-1996-E6FC77B3E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B0F0DF-00B1-D03A-17E6-99A81ACD2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8CF71D-D694-F603-60B5-57024DB38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385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09D99-C220-B87E-AE5C-B5D5311F1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C9E700-2533-8D33-FEF7-5945D709E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9718A3-7DB0-651E-9D7C-C141CCC67C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0CF0E8-64B8-3176-15A9-ECACE48E67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7EB307-1CE9-706C-E4EF-500FCDFA13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877D72-8763-F5F0-6181-74FC094C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B64FC4-DDA4-B9C1-6F47-F45C5DDE2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EBCA64-DD4D-373C-10C4-07A4D022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296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73768-0CA7-A0A7-0702-345CAB62A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19DCDE-48E1-5AD4-8162-53186FCE0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27D006-7BE7-77C7-E618-92BB520EF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3167CD-6811-CE99-2DD9-8E7CE2E5B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1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7B1D4C-666E-3C10-A720-798618C83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FF8D91-6DE8-442F-35A0-A1C04F6BF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222BC-0FFA-DF07-CC73-5A44E28BB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9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8DE65-3058-F1DE-3FA0-312F83418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13352-1033-D42B-371A-D2EC3FE03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6ED787-BC22-E1A0-6008-B5E0CF5DF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DBEA04-32A7-FAF3-42DF-B1E7416A7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37C83F-70F0-0C3B-B53C-C0F9EE24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32FF8-6E88-ABE5-6CC3-7F6C27893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587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4F5F8-0459-6150-6AB3-C932B9720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DEACBE-9705-0DFD-6907-DAEFB29E62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4FE70B-ED50-FE3C-46F2-4FC2B342F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1C4A6-4485-2FD6-D378-2657D2254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2E443B-4A21-1157-0039-00076C412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E38826-D2DC-79A3-0CF7-0C49416D2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70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1D845F-2652-3960-74DA-BD5700CC5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AD4A8-17C0-52A8-C150-F1522BFD3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E001-16EE-534D-2E9A-1DE53E784D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80949-40D9-A341-96B2-E8B804D91627}" type="datetimeFigureOut">
              <a:rPr lang="en-US" smtClean="0"/>
              <a:t>2/21/24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2D352-195E-4622-F3CA-20C6650528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F94FE-4A39-ABE4-FD27-9E0AFA68E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97957-C5ED-9742-A4B7-3812DC50F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1CF4E2-EE58-685B-316B-A84573B7E68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30680" y="515203"/>
            <a:ext cx="8930640" cy="582759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52989CF-5C60-A830-3AAA-837665DF1D1D}"/>
              </a:ext>
            </a:extLst>
          </p:cNvPr>
          <p:cNvSpPr txBox="1">
            <a:spLocks/>
          </p:cNvSpPr>
          <p:nvPr/>
        </p:nvSpPr>
        <p:spPr>
          <a:xfrm>
            <a:off x="1630680" y="191484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>
                <a:solidFill>
                  <a:schemeClr val="bg1"/>
                </a:solidFill>
              </a:rPr>
              <a:t>Mastering Challenging Conversations</a:t>
            </a:r>
          </a:p>
        </p:txBody>
      </p:sp>
    </p:spTree>
    <p:extLst>
      <p:ext uri="{BB962C8B-B14F-4D97-AF65-F5344CB8AC3E}">
        <p14:creationId xmlns:p14="http://schemas.microsoft.com/office/powerpoint/2010/main" val="1322386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466654-EC08-EB5F-0AA0-72EB8A93E3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9583402">
            <a:off x="-2335586" y="-1328189"/>
            <a:ext cx="7055101" cy="49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46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316B27-9617-E878-A8CD-2DE1293D0330}"/>
              </a:ext>
            </a:extLst>
          </p:cNvPr>
          <p:cNvSpPr txBox="1"/>
          <p:nvPr/>
        </p:nvSpPr>
        <p:spPr>
          <a:xfrm>
            <a:off x="5196840" y="1722120"/>
            <a:ext cx="4130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like the look of this circle on the left – would be great if that could be shaped into a subtle speech bubble.</a:t>
            </a:r>
          </a:p>
        </p:txBody>
      </p:sp>
    </p:spTree>
    <p:extLst>
      <p:ext uri="{BB962C8B-B14F-4D97-AF65-F5344CB8AC3E}">
        <p14:creationId xmlns:p14="http://schemas.microsoft.com/office/powerpoint/2010/main" val="89762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C970300-3533-4568-E6F1-6B08FCB6A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826066">
            <a:off x="9063692" y="-909890"/>
            <a:ext cx="3876165" cy="2739258"/>
          </a:xfrm>
          <a:prstGeom prst="rect">
            <a:avLst/>
          </a:prstGeom>
        </p:spPr>
      </p:pic>
      <p:sp>
        <p:nvSpPr>
          <p:cNvPr id="22" name="Content Placeholder 7">
            <a:extLst>
              <a:ext uri="{FF2B5EF4-FFF2-40B4-BE49-F238E27FC236}">
                <a16:creationId xmlns:a16="http://schemas.microsoft.com/office/drawing/2014/main" id="{95421B9F-D975-77C7-67AD-B41CD5FA2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endParaRPr lang="en-US" sz="20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24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026C9-3974-AA46-483A-1745D92D2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440" y="365125"/>
            <a:ext cx="3642360" cy="3582035"/>
          </a:xfrm>
        </p:spPr>
        <p:txBody>
          <a:bodyPr>
            <a:normAutofit/>
          </a:bodyPr>
          <a:lstStyle/>
          <a:p>
            <a:r>
              <a:rPr lang="en-US" sz="2400" dirty="0"/>
              <a:t>I like the look of this design where the thought bubble is somewhat hidden in the margin.  I would want the colors to be more neutral. Shades of blue and white – teal or lime green for accent colors</a:t>
            </a:r>
          </a:p>
        </p:txBody>
      </p:sp>
      <p:pic>
        <p:nvPicPr>
          <p:cNvPr id="5" name="Content Placeholder 4" descr="A colorful background with a wave&#10;&#10;Description automatically generated with medium confidence">
            <a:extLst>
              <a:ext uri="{FF2B5EF4-FFF2-40B4-BE49-F238E27FC236}">
                <a16:creationId xmlns:a16="http://schemas.microsoft.com/office/drawing/2014/main" id="{FB49FC2F-A9E2-F7F0-3843-FDA562FE5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479" y="732314"/>
            <a:ext cx="6363611" cy="4677886"/>
          </a:xfrm>
        </p:spPr>
      </p:pic>
    </p:spTree>
    <p:extLst>
      <p:ext uri="{BB962C8B-B14F-4D97-AF65-F5344CB8AC3E}">
        <p14:creationId xmlns:p14="http://schemas.microsoft.com/office/powerpoint/2010/main" val="141885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een and yellow bubbles with white text&#10;&#10;Description automatically generated">
            <a:extLst>
              <a:ext uri="{FF2B5EF4-FFF2-40B4-BE49-F238E27FC236}">
                <a16:creationId xmlns:a16="http://schemas.microsoft.com/office/drawing/2014/main" id="{D9705F88-ECEB-BCCE-FACD-9D72245302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940" y="399574"/>
            <a:ext cx="6138756" cy="40352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6A29FD-B4EF-8699-21A9-8963E18F708A}"/>
              </a:ext>
            </a:extLst>
          </p:cNvPr>
          <p:cNvSpPr txBox="1"/>
          <p:nvPr/>
        </p:nvSpPr>
        <p:spPr>
          <a:xfrm>
            <a:off x="7376160" y="1082040"/>
            <a:ext cx="416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Something </a:t>
            </a:r>
            <a:r>
              <a:rPr lang="en-US" dirty="0" err="1"/>
              <a:t>ike</a:t>
            </a:r>
            <a:r>
              <a:rPr lang="en-US" dirty="0"/>
              <a:t> this would be good to see in shades of blue and white or dark blue and teal without the quote marks</a:t>
            </a:r>
          </a:p>
        </p:txBody>
      </p:sp>
    </p:spTree>
    <p:extLst>
      <p:ext uri="{BB962C8B-B14F-4D97-AF65-F5344CB8AC3E}">
        <p14:creationId xmlns:p14="http://schemas.microsoft.com/office/powerpoint/2010/main" val="2389456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54513-57D0-25B0-25E9-61B77BBEC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like the bold clean look of this template.  I don’t have photos in my presentation but will have graphic images to add.  </a:t>
            </a:r>
          </a:p>
        </p:txBody>
      </p:sp>
      <p:pic>
        <p:nvPicPr>
          <p:cNvPr id="5" name="Content Placeholder 4" descr="A group of multipurpose presentation slides&#10;&#10;Description automatically generated">
            <a:extLst>
              <a:ext uri="{FF2B5EF4-FFF2-40B4-BE49-F238E27FC236}">
                <a16:creationId xmlns:a16="http://schemas.microsoft.com/office/drawing/2014/main" id="{C9618023-DA54-835B-E75A-D05A270968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2800" y="2191544"/>
            <a:ext cx="5486400" cy="3619500"/>
          </a:xfrm>
        </p:spPr>
      </p:pic>
    </p:spTree>
    <p:extLst>
      <p:ext uri="{BB962C8B-B14F-4D97-AF65-F5344CB8AC3E}">
        <p14:creationId xmlns:p14="http://schemas.microsoft.com/office/powerpoint/2010/main" val="759175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AB13-CA03-7C26-DDA4-EEC2E85A2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 like the backgrounds used in these slides  and the way the content shapes are laid out – would be good to see this in shades of blue.</a:t>
            </a:r>
          </a:p>
        </p:txBody>
      </p:sp>
      <p:pic>
        <p:nvPicPr>
          <p:cNvPr id="5" name="Content Placeholder 4" descr="A group of green and white presentation slides&#10;&#10;Description automatically generated">
            <a:extLst>
              <a:ext uri="{FF2B5EF4-FFF2-40B4-BE49-F238E27FC236}">
                <a16:creationId xmlns:a16="http://schemas.microsoft.com/office/drawing/2014/main" id="{59397398-5B31-830B-889A-66148EF2CE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3500" y="2045494"/>
            <a:ext cx="8293100" cy="4644136"/>
          </a:xfrm>
        </p:spPr>
      </p:pic>
    </p:spTree>
    <p:extLst>
      <p:ext uri="{BB962C8B-B14F-4D97-AF65-F5344CB8AC3E}">
        <p14:creationId xmlns:p14="http://schemas.microsoft.com/office/powerpoint/2010/main" val="3650979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3685</TotalTime>
  <Words>146</Words>
  <Application>Microsoft Macintosh PowerPoint</Application>
  <PresentationFormat>Widescreen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I like the look of this design where the thought bubble is somewhat hidden in the margin.  I would want the colors to be more neutral. Shades of blue and white – teal or lime green for accent colors</vt:lpstr>
      <vt:lpstr>PowerPoint Presentation</vt:lpstr>
      <vt:lpstr>I like the bold clean look of this template.  I don’t have photos in my presentation but will have graphic images to add.  </vt:lpstr>
      <vt:lpstr>I like the backgrounds used in these slides  and the way the content shapes are laid out – would be good to see this in shades of blue.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Challenging Conversations</dc:title>
  <dc:creator>Michele Gravelle</dc:creator>
  <cp:lastModifiedBy>Michele Gravelle</cp:lastModifiedBy>
  <cp:revision>3</cp:revision>
  <dcterms:created xsi:type="dcterms:W3CDTF">2024-02-21T22:30:17Z</dcterms:created>
  <dcterms:modified xsi:type="dcterms:W3CDTF">2024-02-24T11:56:11Z</dcterms:modified>
</cp:coreProperties>
</file>