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10287000" cx="18288000"/>
  <p:notesSz cx="6858000" cy="9144000"/>
  <p:embeddedFontLst>
    <p:embeddedFont>
      <p:font typeface="Poppins"/>
      <p:regular r:id="rId17"/>
      <p:bold r:id="rId18"/>
      <p:italic r:id="rId19"/>
      <p:boldItalic r:id="rId20"/>
    </p:embeddedFont>
    <p:embeddedFont>
      <p:font typeface="Poppins Black"/>
      <p:bold r:id="rId21"/>
      <p:boldItalic r:id="rId22"/>
    </p:embeddedFont>
    <p:embeddedFont>
      <p:font typeface="Averia Serif Libre"/>
      <p:regular r:id="rId23"/>
      <p:bold r:id="rId24"/>
      <p:italic r:id="rId25"/>
      <p:boldItalic r:id="rId26"/>
    </p:embeddedFont>
    <p:embeddedFont>
      <p:font typeface="Poppins SemiBold"/>
      <p:regular r:id="rId27"/>
      <p:bold r:id="rId28"/>
      <p:italic r:id="rId29"/>
      <p:boldItalic r:id="rId30"/>
    </p:embeddedFont>
    <p:embeddedFont>
      <p:font typeface="Poppins ExtraBold"/>
      <p:bold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oppins-boldItalic.fntdata"/><Relationship Id="rId22" Type="http://schemas.openxmlformats.org/officeDocument/2006/relationships/font" Target="fonts/PoppinsBlack-boldItalic.fntdata"/><Relationship Id="rId21" Type="http://schemas.openxmlformats.org/officeDocument/2006/relationships/font" Target="fonts/PoppinsBlack-bold.fntdata"/><Relationship Id="rId24" Type="http://schemas.openxmlformats.org/officeDocument/2006/relationships/font" Target="fonts/AveriaSerifLibre-bold.fntdata"/><Relationship Id="rId23" Type="http://schemas.openxmlformats.org/officeDocument/2006/relationships/font" Target="fonts/AveriaSerifLibr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veriaSerifLibre-boldItalic.fntdata"/><Relationship Id="rId25" Type="http://schemas.openxmlformats.org/officeDocument/2006/relationships/font" Target="fonts/AveriaSerifLibre-italic.fntdata"/><Relationship Id="rId28" Type="http://schemas.openxmlformats.org/officeDocument/2006/relationships/font" Target="fonts/PoppinsSemiBold-bold.fntdata"/><Relationship Id="rId27" Type="http://schemas.openxmlformats.org/officeDocument/2006/relationships/font" Target="fonts/PoppinsSemiBold-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Semi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ExtraBold-bold.fntdata"/><Relationship Id="rId30" Type="http://schemas.openxmlformats.org/officeDocument/2006/relationships/font" Target="fonts/PoppinsSemiBold-bold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PoppinsExtraBold-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Poppins-regular.fntdata"/><Relationship Id="rId16" Type="http://schemas.openxmlformats.org/officeDocument/2006/relationships/slide" Target="slides/slide11.xml"/><Relationship Id="rId19" Type="http://schemas.openxmlformats.org/officeDocument/2006/relationships/font" Target="fonts/Poppins-italic.fntdata"/><Relationship Id="rId18" Type="http://schemas.openxmlformats.org/officeDocument/2006/relationships/font" Target="fonts/Poppins-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efffcaef0f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1efffcaef0f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rPr>
              <a:t>Through our team’s efforts, we have achieved some impressive milestones including earning our first revenue in under 2 years. We are on a steady growth path and are confident that the world needs Dockshare!</a:t>
            </a:r>
            <a:endParaRPr/>
          </a:p>
          <a:p>
            <a:pPr indent="0" lvl="0" marL="0" rtl="0" algn="l">
              <a:spcBef>
                <a:spcPts val="0"/>
              </a:spcBef>
              <a:spcAft>
                <a:spcPts val="0"/>
              </a:spcAft>
              <a:buNone/>
            </a:pPr>
            <a:r>
              <a:t/>
            </a:r>
            <a:endParaRPr/>
          </a:p>
        </p:txBody>
      </p:sp>
      <p:sp>
        <p:nvSpPr>
          <p:cNvPr id="336" name="Google Shape;336;g1efffcaef0f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rPr>
              <a:t>Through our team’s efforts, we have achieved some impressive milestones including earning our first revenue in under 2 years. We are on a steady growth path and are confident that the world needs Dockshare!</a:t>
            </a:r>
            <a:endParaRPr/>
          </a:p>
          <a:p>
            <a:pPr indent="0" lvl="0" marL="0" rtl="0" algn="l">
              <a:spcBef>
                <a:spcPts val="0"/>
              </a:spcBef>
              <a:spcAft>
                <a:spcPts val="0"/>
              </a:spcAft>
              <a:buNone/>
            </a:pPr>
            <a:r>
              <a:t/>
            </a:r>
            <a:endParaRPr/>
          </a:p>
        </p:txBody>
      </p:sp>
      <p:sp>
        <p:nvSpPr>
          <p:cNvPr id="326" name="Google Shape;32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jp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9.png"/><Relationship Id="rId4" Type="http://schemas.openxmlformats.org/officeDocument/2006/relationships/image" Target="../media/image13.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6.jpg"/><Relationship Id="rId4" Type="http://schemas.openxmlformats.org/officeDocument/2006/relationships/image" Target="../media/image49.png"/><Relationship Id="rId9" Type="http://schemas.openxmlformats.org/officeDocument/2006/relationships/image" Target="../media/image13.png"/><Relationship Id="rId5" Type="http://schemas.openxmlformats.org/officeDocument/2006/relationships/image" Target="../media/image55.png"/><Relationship Id="rId6" Type="http://schemas.openxmlformats.org/officeDocument/2006/relationships/image" Target="../media/image57.png"/><Relationship Id="rId7" Type="http://schemas.openxmlformats.org/officeDocument/2006/relationships/image" Target="../media/image52.png"/><Relationship Id="rId8"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3.png"/><Relationship Id="rId10" Type="http://schemas.openxmlformats.org/officeDocument/2006/relationships/image" Target="../media/image11.png"/><Relationship Id="rId9"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4.png"/><Relationship Id="rId7" Type="http://schemas.openxmlformats.org/officeDocument/2006/relationships/image" Target="../media/image5.png"/><Relationship Id="rId8"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4.jpg"/><Relationship Id="rId4" Type="http://schemas.openxmlformats.org/officeDocument/2006/relationships/image" Target="../media/image2.png"/><Relationship Id="rId9" Type="http://schemas.openxmlformats.org/officeDocument/2006/relationships/image" Target="../media/image11.png"/><Relationship Id="rId5" Type="http://schemas.openxmlformats.org/officeDocument/2006/relationships/image" Target="../media/image25.png"/><Relationship Id="rId6" Type="http://schemas.openxmlformats.org/officeDocument/2006/relationships/image" Target="../media/image20.png"/><Relationship Id="rId7" Type="http://schemas.openxmlformats.org/officeDocument/2006/relationships/image" Target="../media/image13.png"/><Relationship Id="rId8"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8.jpg"/><Relationship Id="rId4" Type="http://schemas.openxmlformats.org/officeDocument/2006/relationships/image" Target="../media/image38.png"/><Relationship Id="rId5" Type="http://schemas.openxmlformats.org/officeDocument/2006/relationships/image" Target="../media/image24.png"/><Relationship Id="rId6" Type="http://schemas.openxmlformats.org/officeDocument/2006/relationships/image" Target="../media/image13.png"/><Relationship Id="rId7"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6.jpg"/><Relationship Id="rId4" Type="http://schemas.openxmlformats.org/officeDocument/2006/relationships/image" Target="../media/image3.png"/><Relationship Id="rId11" Type="http://schemas.openxmlformats.org/officeDocument/2006/relationships/image" Target="../media/image11.png"/><Relationship Id="rId10" Type="http://schemas.openxmlformats.org/officeDocument/2006/relationships/image" Target="../media/image41.png"/><Relationship Id="rId9"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4.png"/><Relationship Id="rId7" Type="http://schemas.openxmlformats.org/officeDocument/2006/relationships/image" Target="../media/image5.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2.jpg"/><Relationship Id="rId4" Type="http://schemas.openxmlformats.org/officeDocument/2006/relationships/image" Target="../media/image13.pn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5.jpg"/><Relationship Id="rId4" Type="http://schemas.openxmlformats.org/officeDocument/2006/relationships/image" Target="../media/image42.png"/><Relationship Id="rId11" Type="http://schemas.openxmlformats.org/officeDocument/2006/relationships/image" Target="../media/image44.png"/><Relationship Id="rId10" Type="http://schemas.openxmlformats.org/officeDocument/2006/relationships/image" Target="../media/image33.png"/><Relationship Id="rId12" Type="http://schemas.openxmlformats.org/officeDocument/2006/relationships/image" Target="../media/image48.png"/><Relationship Id="rId9" Type="http://schemas.openxmlformats.org/officeDocument/2006/relationships/image" Target="../media/image43.png"/><Relationship Id="rId5" Type="http://schemas.openxmlformats.org/officeDocument/2006/relationships/image" Target="../media/image47.jpg"/><Relationship Id="rId6" Type="http://schemas.openxmlformats.org/officeDocument/2006/relationships/image" Target="../media/image37.png"/><Relationship Id="rId7" Type="http://schemas.openxmlformats.org/officeDocument/2006/relationships/image" Target="../media/image54.png"/><Relationship Id="rId8"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6.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3"/>
          <p:cNvPicPr preferRelativeResize="0"/>
          <p:nvPr/>
        </p:nvPicPr>
        <p:blipFill rotWithShape="1">
          <a:blip r:embed="rId3">
            <a:alphaModFix/>
          </a:blip>
          <a:srcRect b="0" l="8574" r="8574" t="0"/>
          <a:stretch/>
        </p:blipFill>
        <p:spPr>
          <a:xfrm>
            <a:off x="-1988575" y="-893800"/>
            <a:ext cx="14810276" cy="11905227"/>
          </a:xfrm>
          <a:prstGeom prst="rect">
            <a:avLst/>
          </a:prstGeom>
          <a:noFill/>
          <a:ln>
            <a:noFill/>
          </a:ln>
        </p:spPr>
      </p:pic>
      <p:grpSp>
        <p:nvGrpSpPr>
          <p:cNvPr id="89" name="Google Shape;89;p13"/>
          <p:cNvGrpSpPr/>
          <p:nvPr/>
        </p:nvGrpSpPr>
        <p:grpSpPr>
          <a:xfrm>
            <a:off x="2516210" y="-893798"/>
            <a:ext cx="9133900" cy="1379573"/>
            <a:chOff x="0" y="-57150"/>
            <a:chExt cx="2405636" cy="363344"/>
          </a:xfrm>
        </p:grpSpPr>
        <p:sp>
          <p:nvSpPr>
            <p:cNvPr id="90" name="Google Shape;90;p13"/>
            <p:cNvSpPr/>
            <p:nvPr/>
          </p:nvSpPr>
          <p:spPr>
            <a:xfrm>
              <a:off x="0" y="0"/>
              <a:ext cx="2405636" cy="306194"/>
            </a:xfrm>
            <a:custGeom>
              <a:rect b="b" l="l" r="r" t="t"/>
              <a:pathLst>
                <a:path extrusionOk="0" h="306194" w="2405636">
                  <a:moveTo>
                    <a:pt x="2202436" y="0"/>
                  </a:moveTo>
                  <a:lnTo>
                    <a:pt x="0" y="0"/>
                  </a:lnTo>
                  <a:lnTo>
                    <a:pt x="203200" y="306194"/>
                  </a:lnTo>
                  <a:lnTo>
                    <a:pt x="2405636" y="306194"/>
                  </a:lnTo>
                  <a:lnTo>
                    <a:pt x="2202436" y="0"/>
                  </a:lnTo>
                  <a:close/>
                </a:path>
              </a:pathLst>
            </a:custGeom>
            <a:solidFill>
              <a:srgbClr val="0D3C4B"/>
            </a:solidFill>
            <a:ln>
              <a:noFill/>
            </a:ln>
          </p:spPr>
        </p:sp>
        <p:sp>
          <p:nvSpPr>
            <p:cNvPr id="91" name="Google Shape;91;p13"/>
            <p:cNvSpPr txBox="1"/>
            <p:nvPr/>
          </p:nvSpPr>
          <p:spPr>
            <a:xfrm>
              <a:off x="101600" y="-57150"/>
              <a:ext cx="2202436" cy="36334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13"/>
          <p:cNvGrpSpPr/>
          <p:nvPr/>
        </p:nvGrpSpPr>
        <p:grpSpPr>
          <a:xfrm>
            <a:off x="7490993" y="7745294"/>
            <a:ext cx="5247073" cy="2569168"/>
            <a:chOff x="0" y="-57150"/>
            <a:chExt cx="805490" cy="394399"/>
          </a:xfrm>
        </p:grpSpPr>
        <p:sp>
          <p:nvSpPr>
            <p:cNvPr id="93" name="Google Shape;93;p13"/>
            <p:cNvSpPr/>
            <p:nvPr/>
          </p:nvSpPr>
          <p:spPr>
            <a:xfrm>
              <a:off x="0" y="0"/>
              <a:ext cx="805490" cy="337249"/>
            </a:xfrm>
            <a:custGeom>
              <a:rect b="b" l="l" r="r" t="t"/>
              <a:pathLst>
                <a:path extrusionOk="0" h="337249" w="805490">
                  <a:moveTo>
                    <a:pt x="203200" y="0"/>
                  </a:moveTo>
                  <a:lnTo>
                    <a:pt x="805490" y="0"/>
                  </a:lnTo>
                  <a:lnTo>
                    <a:pt x="602290" y="337249"/>
                  </a:lnTo>
                  <a:lnTo>
                    <a:pt x="0" y="337249"/>
                  </a:lnTo>
                  <a:lnTo>
                    <a:pt x="203200" y="0"/>
                  </a:lnTo>
                  <a:close/>
                </a:path>
              </a:pathLst>
            </a:custGeom>
            <a:solidFill>
              <a:srgbClr val="0D3C4B"/>
            </a:solidFill>
            <a:ln>
              <a:noFill/>
            </a:ln>
          </p:spPr>
        </p:sp>
        <p:sp>
          <p:nvSpPr>
            <p:cNvPr id="94" name="Google Shape;94;p13"/>
            <p:cNvSpPr txBox="1"/>
            <p:nvPr/>
          </p:nvSpPr>
          <p:spPr>
            <a:xfrm>
              <a:off x="101600" y="-57150"/>
              <a:ext cx="602290" cy="39439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13"/>
          <p:cNvGrpSpPr/>
          <p:nvPr/>
        </p:nvGrpSpPr>
        <p:grpSpPr>
          <a:xfrm>
            <a:off x="-1483206" y="7882240"/>
            <a:ext cx="10307137" cy="1624091"/>
            <a:chOff x="0" y="-57150"/>
            <a:chExt cx="2503012" cy="394399"/>
          </a:xfrm>
        </p:grpSpPr>
        <p:sp>
          <p:nvSpPr>
            <p:cNvPr id="96" name="Google Shape;96;p13"/>
            <p:cNvSpPr/>
            <p:nvPr/>
          </p:nvSpPr>
          <p:spPr>
            <a:xfrm>
              <a:off x="0" y="0"/>
              <a:ext cx="2503012" cy="337249"/>
            </a:xfrm>
            <a:custGeom>
              <a:rect b="b" l="l" r="r" t="t"/>
              <a:pathLst>
                <a:path extrusionOk="0" h="337249" w="2503012">
                  <a:moveTo>
                    <a:pt x="203200" y="0"/>
                  </a:moveTo>
                  <a:lnTo>
                    <a:pt x="2503012" y="0"/>
                  </a:lnTo>
                  <a:lnTo>
                    <a:pt x="2299812" y="337249"/>
                  </a:lnTo>
                  <a:lnTo>
                    <a:pt x="0" y="337249"/>
                  </a:lnTo>
                  <a:lnTo>
                    <a:pt x="203200" y="0"/>
                  </a:lnTo>
                  <a:close/>
                </a:path>
              </a:pathLst>
            </a:custGeom>
            <a:solidFill>
              <a:srgbClr val="FAA21B"/>
            </a:solidFill>
            <a:ln>
              <a:noFill/>
            </a:ln>
          </p:spPr>
        </p:sp>
        <p:sp>
          <p:nvSpPr>
            <p:cNvPr id="97" name="Google Shape;97;p13"/>
            <p:cNvSpPr txBox="1"/>
            <p:nvPr/>
          </p:nvSpPr>
          <p:spPr>
            <a:xfrm>
              <a:off x="101600" y="-57150"/>
              <a:ext cx="2299812" cy="39439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13"/>
          <p:cNvGrpSpPr/>
          <p:nvPr/>
        </p:nvGrpSpPr>
        <p:grpSpPr>
          <a:xfrm>
            <a:off x="11185823" y="-2827704"/>
            <a:ext cx="18786903" cy="13839134"/>
            <a:chOff x="0" y="-57150"/>
            <a:chExt cx="510476" cy="376036"/>
          </a:xfrm>
        </p:grpSpPr>
        <p:sp>
          <p:nvSpPr>
            <p:cNvPr id="99" name="Google Shape;99;p13"/>
            <p:cNvSpPr/>
            <p:nvPr/>
          </p:nvSpPr>
          <p:spPr>
            <a:xfrm>
              <a:off x="0" y="0"/>
              <a:ext cx="510476" cy="318886"/>
            </a:xfrm>
            <a:custGeom>
              <a:rect b="b" l="l" r="r" t="t"/>
              <a:pathLst>
                <a:path extrusionOk="0" h="318886" w="510476">
                  <a:moveTo>
                    <a:pt x="510476" y="0"/>
                  </a:moveTo>
                  <a:lnTo>
                    <a:pt x="0" y="0"/>
                  </a:lnTo>
                  <a:lnTo>
                    <a:pt x="101600" y="159443"/>
                  </a:lnTo>
                  <a:lnTo>
                    <a:pt x="0" y="318886"/>
                  </a:lnTo>
                  <a:lnTo>
                    <a:pt x="510476" y="318886"/>
                  </a:lnTo>
                  <a:lnTo>
                    <a:pt x="408876" y="159443"/>
                  </a:lnTo>
                  <a:lnTo>
                    <a:pt x="510476" y="0"/>
                  </a:lnTo>
                  <a:close/>
                </a:path>
              </a:pathLst>
            </a:custGeom>
            <a:solidFill>
              <a:srgbClr val="0D3C4B"/>
            </a:solidFill>
            <a:ln cap="sq" cmpd="sng" w="742950">
              <a:solidFill>
                <a:srgbClr val="FAA21B"/>
              </a:solidFill>
              <a:prstDash val="solid"/>
              <a:miter lim="8000"/>
              <a:headEnd len="sm" w="sm" type="none"/>
              <a:tailEnd len="sm" w="sm" type="none"/>
            </a:ln>
          </p:spPr>
        </p:sp>
        <p:sp>
          <p:nvSpPr>
            <p:cNvPr id="100" name="Google Shape;100;p13"/>
            <p:cNvSpPr txBox="1"/>
            <p:nvPr/>
          </p:nvSpPr>
          <p:spPr>
            <a:xfrm>
              <a:off x="88900" y="-57150"/>
              <a:ext cx="332676" cy="3760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13"/>
          <p:cNvGrpSpPr/>
          <p:nvPr/>
        </p:nvGrpSpPr>
        <p:grpSpPr>
          <a:xfrm>
            <a:off x="9290761" y="1000125"/>
            <a:ext cx="8229600" cy="8229600"/>
            <a:chOff x="0" y="0"/>
            <a:chExt cx="812800" cy="812800"/>
          </a:xfrm>
        </p:grpSpPr>
        <p:sp>
          <p:nvSpPr>
            <p:cNvPr id="102" name="Google Shape;10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13"/>
          <p:cNvGrpSpPr/>
          <p:nvPr/>
        </p:nvGrpSpPr>
        <p:grpSpPr>
          <a:xfrm>
            <a:off x="-5814014" y="-893798"/>
            <a:ext cx="9133900" cy="1379573"/>
            <a:chOff x="0" y="-57150"/>
            <a:chExt cx="2405636" cy="363344"/>
          </a:xfrm>
        </p:grpSpPr>
        <p:sp>
          <p:nvSpPr>
            <p:cNvPr id="105" name="Google Shape;105;p13"/>
            <p:cNvSpPr/>
            <p:nvPr/>
          </p:nvSpPr>
          <p:spPr>
            <a:xfrm>
              <a:off x="0" y="0"/>
              <a:ext cx="2405636" cy="306194"/>
            </a:xfrm>
            <a:custGeom>
              <a:rect b="b" l="l" r="r" t="t"/>
              <a:pathLst>
                <a:path extrusionOk="0" h="306194" w="2405636">
                  <a:moveTo>
                    <a:pt x="2202436" y="0"/>
                  </a:moveTo>
                  <a:lnTo>
                    <a:pt x="0" y="0"/>
                  </a:lnTo>
                  <a:lnTo>
                    <a:pt x="203200" y="306194"/>
                  </a:lnTo>
                  <a:lnTo>
                    <a:pt x="2405636" y="306194"/>
                  </a:lnTo>
                  <a:lnTo>
                    <a:pt x="2202436" y="0"/>
                  </a:lnTo>
                  <a:close/>
                </a:path>
              </a:pathLst>
            </a:custGeom>
            <a:solidFill>
              <a:srgbClr val="FAA21B"/>
            </a:solidFill>
            <a:ln>
              <a:noFill/>
            </a:ln>
          </p:spPr>
        </p:sp>
        <p:sp>
          <p:nvSpPr>
            <p:cNvPr id="106" name="Google Shape;106;p13"/>
            <p:cNvSpPr txBox="1"/>
            <p:nvPr/>
          </p:nvSpPr>
          <p:spPr>
            <a:xfrm>
              <a:off x="101600" y="-57150"/>
              <a:ext cx="2202436" cy="36334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 name="Google Shape;107;p13"/>
          <p:cNvGrpSpPr/>
          <p:nvPr/>
        </p:nvGrpSpPr>
        <p:grpSpPr>
          <a:xfrm>
            <a:off x="8884247" y="885603"/>
            <a:ext cx="905097" cy="905097"/>
            <a:chOff x="0" y="0"/>
            <a:chExt cx="812800" cy="812800"/>
          </a:xfrm>
        </p:grpSpPr>
        <p:sp>
          <p:nvSpPr>
            <p:cNvPr id="108" name="Google Shape;10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13"/>
          <p:cNvGrpSpPr/>
          <p:nvPr/>
        </p:nvGrpSpPr>
        <p:grpSpPr>
          <a:xfrm>
            <a:off x="8498655" y="885603"/>
            <a:ext cx="905097" cy="905097"/>
            <a:chOff x="0" y="0"/>
            <a:chExt cx="812800" cy="812800"/>
          </a:xfrm>
        </p:grpSpPr>
        <p:sp>
          <p:nvSpPr>
            <p:cNvPr id="111" name="Google Shape;11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3C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3" name="Google Shape;113;p13"/>
          <p:cNvSpPr/>
          <p:nvPr/>
        </p:nvSpPr>
        <p:spPr>
          <a:xfrm>
            <a:off x="891891" y="8303494"/>
            <a:ext cx="992906" cy="992906"/>
          </a:xfrm>
          <a:custGeom>
            <a:rect b="b" l="l" r="r" t="t"/>
            <a:pathLst>
              <a:path extrusionOk="0" h="992906" w="992906">
                <a:moveTo>
                  <a:pt x="0" y="0"/>
                </a:moveTo>
                <a:lnTo>
                  <a:pt x="992905" y="0"/>
                </a:lnTo>
                <a:lnTo>
                  <a:pt x="992905" y="992906"/>
                </a:lnTo>
                <a:lnTo>
                  <a:pt x="0" y="992906"/>
                </a:lnTo>
                <a:lnTo>
                  <a:pt x="0" y="0"/>
                </a:lnTo>
                <a:close/>
              </a:path>
            </a:pathLst>
          </a:custGeom>
          <a:blipFill rotWithShape="1">
            <a:blip r:embed="rId4">
              <a:alphaModFix/>
            </a:blip>
            <a:stretch>
              <a:fillRect b="0" l="0" r="0" t="0"/>
            </a:stretch>
          </a:blipFill>
          <a:ln>
            <a:noFill/>
          </a:ln>
        </p:spPr>
      </p:sp>
      <p:sp>
        <p:nvSpPr>
          <p:cNvPr id="114" name="Google Shape;114;p13"/>
          <p:cNvSpPr/>
          <p:nvPr/>
        </p:nvSpPr>
        <p:spPr>
          <a:xfrm>
            <a:off x="339187" y="656046"/>
            <a:ext cx="1485152" cy="1485088"/>
          </a:xfrm>
          <a:custGeom>
            <a:rect b="b" l="l" r="r" t="t"/>
            <a:pathLst>
              <a:path extrusionOk="0" h="1485088" w="1485152">
                <a:moveTo>
                  <a:pt x="0" y="0"/>
                </a:moveTo>
                <a:lnTo>
                  <a:pt x="1485152" y="0"/>
                </a:lnTo>
                <a:lnTo>
                  <a:pt x="1485152" y="1485087"/>
                </a:lnTo>
                <a:lnTo>
                  <a:pt x="0" y="1485087"/>
                </a:lnTo>
                <a:lnTo>
                  <a:pt x="0" y="0"/>
                </a:lnTo>
                <a:close/>
              </a:path>
            </a:pathLst>
          </a:custGeom>
          <a:blipFill rotWithShape="1">
            <a:blip r:embed="rId5">
              <a:alphaModFix/>
            </a:blip>
            <a:stretch>
              <a:fillRect b="-1" l="0" r="0" t="-1"/>
            </a:stretch>
          </a:blipFill>
          <a:ln>
            <a:noFill/>
          </a:ln>
        </p:spPr>
      </p:sp>
      <p:sp>
        <p:nvSpPr>
          <p:cNvPr id="115" name="Google Shape;115;p13"/>
          <p:cNvSpPr/>
          <p:nvPr/>
        </p:nvSpPr>
        <p:spPr>
          <a:xfrm>
            <a:off x="1894321" y="8117577"/>
            <a:ext cx="5188838" cy="1296578"/>
          </a:xfrm>
          <a:custGeom>
            <a:rect b="b" l="l" r="r" t="t"/>
            <a:pathLst>
              <a:path extrusionOk="0" h="1296578" w="5188838">
                <a:moveTo>
                  <a:pt x="0" y="0"/>
                </a:moveTo>
                <a:lnTo>
                  <a:pt x="5188838" y="0"/>
                </a:lnTo>
                <a:lnTo>
                  <a:pt x="5188838" y="1296578"/>
                </a:lnTo>
                <a:lnTo>
                  <a:pt x="0" y="1296578"/>
                </a:lnTo>
                <a:lnTo>
                  <a:pt x="0" y="0"/>
                </a:lnTo>
                <a:close/>
              </a:path>
            </a:pathLst>
          </a:custGeom>
          <a:blipFill rotWithShape="1">
            <a:blip r:embed="rId6">
              <a:alphaModFix/>
            </a:blip>
            <a:stretch>
              <a:fillRect b="-205" l="-36247" r="0" t="0"/>
            </a:stretch>
          </a:blipFill>
          <a:ln>
            <a:noFill/>
          </a:ln>
        </p:spPr>
      </p:sp>
      <p:sp>
        <p:nvSpPr>
          <p:cNvPr id="116" name="Google Shape;116;p13"/>
          <p:cNvSpPr txBox="1"/>
          <p:nvPr/>
        </p:nvSpPr>
        <p:spPr>
          <a:xfrm>
            <a:off x="2275946" y="895308"/>
            <a:ext cx="5214900" cy="1023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6000" u="none" cap="none" strike="noStrike">
                <a:solidFill>
                  <a:srgbClr val="F9A82C"/>
                </a:solidFill>
                <a:latin typeface="Poppins SemiBold"/>
                <a:ea typeface="Poppins SemiBold"/>
                <a:cs typeface="Poppins SemiBold"/>
                <a:sym typeface="Poppins SemiBold"/>
              </a:rPr>
              <a:t>DOCKSHARE</a:t>
            </a:r>
            <a:endParaRPr/>
          </a:p>
        </p:txBody>
      </p:sp>
      <p:pic>
        <p:nvPicPr>
          <p:cNvPr id="117" name="Google Shape;117;p13"/>
          <p:cNvPicPr preferRelativeResize="0"/>
          <p:nvPr/>
        </p:nvPicPr>
        <p:blipFill rotWithShape="1">
          <a:blip r:embed="rId7">
            <a:alphaModFix/>
          </a:blip>
          <a:srcRect b="4779" l="7320" r="8512" t="8772"/>
          <a:stretch/>
        </p:blipFill>
        <p:spPr>
          <a:xfrm>
            <a:off x="9529090" y="1257300"/>
            <a:ext cx="7749862" cy="7715250"/>
          </a:xfrm>
          <a:prstGeom prst="ellipse">
            <a:avLst/>
          </a:prstGeom>
          <a:noFill/>
          <a:ln>
            <a:noFill/>
          </a:ln>
        </p:spPr>
      </p:pic>
      <p:sp>
        <p:nvSpPr>
          <p:cNvPr id="118" name="Google Shape;118;p13"/>
          <p:cNvSpPr txBox="1"/>
          <p:nvPr/>
        </p:nvSpPr>
        <p:spPr>
          <a:xfrm>
            <a:off x="22800" y="5069871"/>
            <a:ext cx="18242400" cy="3047700"/>
          </a:xfrm>
          <a:prstGeom prst="rect">
            <a:avLst/>
          </a:prstGeom>
          <a:noFill/>
          <a:ln>
            <a:noFill/>
          </a:ln>
        </p:spPr>
        <p:txBody>
          <a:bodyPr anchorCtr="0" anchor="t" bIns="45700" lIns="91425" spcFirstLastPara="1" rIns="91425" wrap="square" tIns="45700">
            <a:spAutoFit/>
          </a:bodyPr>
          <a:lstStyle/>
          <a:p>
            <a:pPr indent="0" lvl="1" marL="302258" marR="0" rtl="0" algn="l">
              <a:spcBef>
                <a:spcPts val="0"/>
              </a:spcBef>
              <a:spcAft>
                <a:spcPts val="0"/>
              </a:spcAft>
              <a:buNone/>
            </a:pPr>
            <a:r>
              <a:t/>
            </a:r>
            <a:endParaRPr b="1" i="1" sz="3200">
              <a:solidFill>
                <a:srgbClr val="F9A82C"/>
              </a:solidFill>
              <a:latin typeface="Poppins"/>
              <a:ea typeface="Poppins"/>
              <a:cs typeface="Poppins"/>
              <a:sym typeface="Poppins"/>
            </a:endParaRPr>
          </a:p>
          <a:p>
            <a:pPr indent="0" lvl="1" marL="302258" marR="0" rtl="0" algn="l">
              <a:spcBef>
                <a:spcPts val="0"/>
              </a:spcBef>
              <a:spcAft>
                <a:spcPts val="0"/>
              </a:spcAft>
              <a:buNone/>
            </a:pPr>
            <a:r>
              <a:t/>
            </a:r>
            <a:endParaRPr b="1" i="1" sz="3200">
              <a:solidFill>
                <a:srgbClr val="F9A82C"/>
              </a:solidFill>
              <a:latin typeface="Poppins"/>
              <a:ea typeface="Poppins"/>
              <a:cs typeface="Poppins"/>
              <a:sym typeface="Poppins"/>
            </a:endParaRPr>
          </a:p>
          <a:p>
            <a:pPr indent="0" lvl="1" marL="302258" marR="0" rtl="0" algn="l">
              <a:spcBef>
                <a:spcPts val="0"/>
              </a:spcBef>
              <a:spcAft>
                <a:spcPts val="0"/>
              </a:spcAft>
              <a:buNone/>
            </a:pPr>
            <a:r>
              <a:rPr b="1" i="1" lang="en-US" sz="3200">
                <a:solidFill>
                  <a:srgbClr val="F9A82C"/>
                </a:solidFill>
                <a:latin typeface="Poppins"/>
                <a:ea typeface="Poppins"/>
                <a:cs typeface="Poppins"/>
                <a:sym typeface="Poppins"/>
              </a:rPr>
              <a:t>Peer to Peer Boat Dock and Slip Rentals</a:t>
            </a:r>
            <a:endParaRPr b="1" i="1" sz="3200">
              <a:solidFill>
                <a:srgbClr val="F9A82C"/>
              </a:solidFill>
              <a:latin typeface="Poppins"/>
              <a:ea typeface="Poppins"/>
              <a:cs typeface="Poppins"/>
              <a:sym typeface="Poppins"/>
            </a:endParaRPr>
          </a:p>
          <a:p>
            <a:pPr indent="0" lvl="1" marL="0" rtl="0" algn="l">
              <a:spcBef>
                <a:spcPts val="0"/>
              </a:spcBef>
              <a:spcAft>
                <a:spcPts val="0"/>
              </a:spcAft>
              <a:buClr>
                <a:schemeClr val="dk1"/>
              </a:buClr>
              <a:buFont typeface="Arial"/>
              <a:buNone/>
            </a:pPr>
            <a:r>
              <a:rPr b="1" i="1" lang="en-US" sz="3200">
                <a:solidFill>
                  <a:srgbClr val="F9A82C"/>
                </a:solidFill>
                <a:latin typeface="Poppins"/>
                <a:ea typeface="Poppins"/>
                <a:cs typeface="Poppins"/>
                <a:sym typeface="Poppins"/>
              </a:rPr>
              <a:t>   </a:t>
            </a:r>
            <a:r>
              <a:rPr b="1" lang="en-US" sz="3200">
                <a:solidFill>
                  <a:srgbClr val="F9A82C"/>
                </a:solidFill>
                <a:latin typeface="Poppins"/>
                <a:ea typeface="Poppins"/>
                <a:cs typeface="Poppins"/>
                <a:sym typeface="Poppins"/>
              </a:rPr>
              <a:t>Nate Young</a:t>
            </a:r>
            <a:endParaRPr b="1" sz="3200">
              <a:solidFill>
                <a:srgbClr val="F9A82C"/>
              </a:solidFill>
              <a:latin typeface="Poppins"/>
              <a:ea typeface="Poppins"/>
              <a:cs typeface="Poppins"/>
              <a:sym typeface="Poppins"/>
            </a:endParaRPr>
          </a:p>
          <a:p>
            <a:pPr indent="0" lvl="1" marL="302258" marR="0" rtl="0" algn="l">
              <a:spcBef>
                <a:spcPts val="0"/>
              </a:spcBef>
              <a:spcAft>
                <a:spcPts val="0"/>
              </a:spcAft>
              <a:buNone/>
            </a:pPr>
            <a:r>
              <a:rPr b="1" i="0" lang="en-US" sz="3200" u="none" cap="none" strike="noStrike">
                <a:solidFill>
                  <a:srgbClr val="F9A82C"/>
                </a:solidFill>
                <a:latin typeface="Poppins"/>
                <a:ea typeface="Poppins"/>
                <a:cs typeface="Poppins"/>
                <a:sym typeface="Poppins"/>
              </a:rPr>
              <a:t>nate@dockshare.app</a:t>
            </a:r>
            <a:endParaRPr b="1" i="0" sz="3200" u="none" cap="none" strike="noStrike">
              <a:solidFill>
                <a:srgbClr val="F9A82C"/>
              </a:solidFill>
              <a:latin typeface="Poppins"/>
              <a:ea typeface="Poppins"/>
              <a:cs typeface="Poppins"/>
              <a:sym typeface="Poppins"/>
            </a:endParaRPr>
          </a:p>
          <a:p>
            <a:pPr indent="0" lvl="1" marL="302259" marR="0" rtl="0" algn="l">
              <a:spcBef>
                <a:spcPts val="0"/>
              </a:spcBef>
              <a:spcAft>
                <a:spcPts val="0"/>
              </a:spcAft>
              <a:buNone/>
            </a:pPr>
            <a:r>
              <a:rPr b="1" lang="en-US" sz="3200">
                <a:solidFill>
                  <a:srgbClr val="F9A82C"/>
                </a:solidFill>
                <a:latin typeface="Poppins"/>
                <a:ea typeface="Poppins"/>
                <a:cs typeface="Poppins"/>
                <a:sym typeface="Poppins"/>
              </a:rPr>
              <a:t>dockshare.app</a:t>
            </a:r>
            <a:endParaRPr b="1" sz="3200">
              <a:solidFill>
                <a:srgbClr val="F9A82C"/>
              </a:solidFill>
              <a:latin typeface="Poppins"/>
              <a:ea typeface="Poppins"/>
              <a:cs typeface="Poppins"/>
              <a:sym typeface="Poppins"/>
            </a:endParaRPr>
          </a:p>
        </p:txBody>
      </p:sp>
      <p:sp>
        <p:nvSpPr>
          <p:cNvPr id="119" name="Google Shape;119;p13"/>
          <p:cNvSpPr/>
          <p:nvPr/>
        </p:nvSpPr>
        <p:spPr>
          <a:xfrm>
            <a:off x="9468025" y="1168825"/>
            <a:ext cx="7875018" cy="7804137"/>
          </a:xfrm>
          <a:custGeom>
            <a:rect b="b" l="l" r="r" t="t"/>
            <a:pathLst>
              <a:path extrusionOk="0" h="1485088" w="1485152">
                <a:moveTo>
                  <a:pt x="0" y="0"/>
                </a:moveTo>
                <a:lnTo>
                  <a:pt x="1485152" y="0"/>
                </a:lnTo>
                <a:lnTo>
                  <a:pt x="1485152" y="1485087"/>
                </a:lnTo>
                <a:lnTo>
                  <a:pt x="0" y="148508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7" name="Shape 337"/>
        <p:cNvGrpSpPr/>
        <p:nvPr/>
      </p:nvGrpSpPr>
      <p:grpSpPr>
        <a:xfrm>
          <a:off x="0" y="0"/>
          <a:ext cx="0" cy="0"/>
          <a:chOff x="0" y="0"/>
          <a:chExt cx="0" cy="0"/>
        </a:xfrm>
      </p:grpSpPr>
      <p:sp>
        <p:nvSpPr>
          <p:cNvPr id="338" name="Google Shape;338;p22"/>
          <p:cNvSpPr/>
          <p:nvPr/>
        </p:nvSpPr>
        <p:spPr>
          <a:xfrm>
            <a:off x="532247" y="9052538"/>
            <a:ext cx="992906" cy="992906"/>
          </a:xfrm>
          <a:custGeom>
            <a:rect b="b" l="l" r="r" t="t"/>
            <a:pathLst>
              <a:path extrusionOk="0" h="992906" w="992906">
                <a:moveTo>
                  <a:pt x="0" y="0"/>
                </a:moveTo>
                <a:lnTo>
                  <a:pt x="992906" y="0"/>
                </a:lnTo>
                <a:lnTo>
                  <a:pt x="992906" y="992906"/>
                </a:lnTo>
                <a:lnTo>
                  <a:pt x="0" y="992906"/>
                </a:lnTo>
                <a:lnTo>
                  <a:pt x="0" y="0"/>
                </a:lnTo>
                <a:close/>
              </a:path>
            </a:pathLst>
          </a:custGeom>
          <a:blipFill rotWithShape="1">
            <a:blip r:embed="rId4">
              <a:alphaModFix/>
            </a:blip>
            <a:stretch>
              <a:fillRect b="0" l="0" r="0" t="0"/>
            </a:stretch>
          </a:blipFill>
          <a:ln>
            <a:noFill/>
          </a:ln>
        </p:spPr>
      </p:sp>
      <p:sp>
        <p:nvSpPr>
          <p:cNvPr id="339" name="Google Shape;339;p22"/>
          <p:cNvSpPr txBox="1"/>
          <p:nvPr/>
        </p:nvSpPr>
        <p:spPr>
          <a:xfrm>
            <a:off x="7185651" y="1992156"/>
            <a:ext cx="3985200" cy="1194900"/>
          </a:xfrm>
          <a:prstGeom prst="rect">
            <a:avLst/>
          </a:prstGeom>
          <a:noFill/>
          <a:ln>
            <a:noFill/>
          </a:ln>
        </p:spPr>
        <p:txBody>
          <a:bodyPr anchorCtr="0" anchor="ctr" bIns="68550" lIns="137150" spcFirstLastPara="1" rIns="137150" wrap="square" tIns="68550">
            <a:normAutofit/>
          </a:bodyPr>
          <a:lstStyle/>
          <a:p>
            <a:pPr indent="0" lvl="0" marL="0" marR="0" rtl="0" algn="ctr">
              <a:lnSpc>
                <a:spcPct val="90000"/>
              </a:lnSpc>
              <a:spcBef>
                <a:spcPts val="0"/>
              </a:spcBef>
              <a:spcAft>
                <a:spcPts val="0"/>
              </a:spcAft>
              <a:buClr>
                <a:srgbClr val="003B4A"/>
              </a:buClr>
              <a:buSzPts val="3300"/>
              <a:buFont typeface="Averia Serif Libre"/>
              <a:buNone/>
            </a:pPr>
            <a:r>
              <a:t/>
            </a:r>
            <a:endParaRPr/>
          </a:p>
        </p:txBody>
      </p:sp>
      <p:sp>
        <p:nvSpPr>
          <p:cNvPr id="340" name="Google Shape;340;p22"/>
          <p:cNvSpPr txBox="1"/>
          <p:nvPr/>
        </p:nvSpPr>
        <p:spPr>
          <a:xfrm>
            <a:off x="0" y="3583387"/>
            <a:ext cx="8094900" cy="1241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22"/>
          <p:cNvSpPr/>
          <p:nvPr/>
        </p:nvSpPr>
        <p:spPr>
          <a:xfrm>
            <a:off x="16615488" y="8560361"/>
            <a:ext cx="1485152" cy="1485088"/>
          </a:xfrm>
          <a:custGeom>
            <a:rect b="b" l="l" r="r" t="t"/>
            <a:pathLst>
              <a:path extrusionOk="0" h="1485088" w="1485152">
                <a:moveTo>
                  <a:pt x="0" y="0"/>
                </a:moveTo>
                <a:lnTo>
                  <a:pt x="1485152" y="0"/>
                </a:lnTo>
                <a:lnTo>
                  <a:pt x="1485152" y="1485087"/>
                </a:lnTo>
                <a:lnTo>
                  <a:pt x="0" y="1485087"/>
                </a:lnTo>
                <a:lnTo>
                  <a:pt x="0" y="0"/>
                </a:lnTo>
                <a:close/>
              </a:path>
            </a:pathLst>
          </a:custGeom>
          <a:blipFill rotWithShape="1">
            <a:blip r:embed="rId5">
              <a:alphaModFix/>
            </a:blip>
            <a:stretch>
              <a:fillRect b="0" l="0" r="0" t="0"/>
            </a:stretch>
          </a:blipFill>
          <a:ln>
            <a:noFill/>
          </a:ln>
        </p:spPr>
      </p:sp>
      <p:sp>
        <p:nvSpPr>
          <p:cNvPr id="342" name="Google Shape;342;p22"/>
          <p:cNvSpPr txBox="1"/>
          <p:nvPr/>
        </p:nvSpPr>
        <p:spPr>
          <a:xfrm>
            <a:off x="4839900" y="477750"/>
            <a:ext cx="8376000" cy="1514400"/>
          </a:xfrm>
          <a:prstGeom prst="rect">
            <a:avLst/>
          </a:prstGeom>
          <a:noFill/>
          <a:ln>
            <a:noFill/>
          </a:ln>
        </p:spPr>
        <p:txBody>
          <a:bodyPr anchorCtr="0" anchor="t" bIns="91425" lIns="91425" spcFirstLastPara="1" rIns="91425" wrap="square" tIns="91425">
            <a:spAutoFit/>
          </a:bodyPr>
          <a:lstStyle/>
          <a:p>
            <a:pPr indent="0" lvl="0" marL="0" rtl="0" algn="ctr">
              <a:lnSpc>
                <a:spcPct val="71983"/>
              </a:lnSpc>
              <a:spcBef>
                <a:spcPts val="0"/>
              </a:spcBef>
              <a:spcAft>
                <a:spcPts val="0"/>
              </a:spcAft>
              <a:buNone/>
            </a:pPr>
            <a:r>
              <a:rPr b="1" lang="en-US" sz="6000">
                <a:solidFill>
                  <a:srgbClr val="FAA21B"/>
                </a:solidFill>
                <a:highlight>
                  <a:schemeClr val="dk2"/>
                </a:highlight>
                <a:latin typeface="Poppins"/>
                <a:ea typeface="Poppins"/>
                <a:cs typeface="Poppins"/>
                <a:sym typeface="Poppins"/>
              </a:rPr>
              <a:t>DOCKS AND SLIPS Listed on Dockshare</a:t>
            </a:r>
            <a:endParaRPr b="1">
              <a:solidFill>
                <a:srgbClr val="FAA21B"/>
              </a:solidFill>
              <a:highlight>
                <a:schemeClr val="dk2"/>
              </a:highlight>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6" name="Shape 346"/>
        <p:cNvGrpSpPr/>
        <p:nvPr/>
      </p:nvGrpSpPr>
      <p:grpSpPr>
        <a:xfrm>
          <a:off x="0" y="0"/>
          <a:ext cx="0" cy="0"/>
          <a:chOff x="0" y="0"/>
          <a:chExt cx="0" cy="0"/>
        </a:xfrm>
      </p:grpSpPr>
      <p:sp>
        <p:nvSpPr>
          <p:cNvPr id="347" name="Google Shape;347;p23"/>
          <p:cNvSpPr/>
          <p:nvPr/>
        </p:nvSpPr>
        <p:spPr>
          <a:xfrm>
            <a:off x="7545802" y="4009079"/>
            <a:ext cx="1598198" cy="1598198"/>
          </a:xfrm>
          <a:custGeom>
            <a:rect b="b" l="l" r="r" t="t"/>
            <a:pathLst>
              <a:path extrusionOk="0" h="1598198" w="1598198">
                <a:moveTo>
                  <a:pt x="0" y="0"/>
                </a:moveTo>
                <a:lnTo>
                  <a:pt x="1598198" y="0"/>
                </a:lnTo>
                <a:lnTo>
                  <a:pt x="1598198" y="1598197"/>
                </a:lnTo>
                <a:lnTo>
                  <a:pt x="0" y="1598197"/>
                </a:lnTo>
                <a:lnTo>
                  <a:pt x="0" y="0"/>
                </a:lnTo>
                <a:close/>
              </a:path>
            </a:pathLst>
          </a:custGeom>
          <a:blipFill rotWithShape="1">
            <a:blip r:embed="rId4">
              <a:alphaModFix/>
            </a:blip>
            <a:stretch>
              <a:fillRect b="0" l="0" r="0" t="0"/>
            </a:stretch>
          </a:blipFill>
          <a:ln>
            <a:noFill/>
          </a:ln>
        </p:spPr>
      </p:sp>
      <p:sp>
        <p:nvSpPr>
          <p:cNvPr id="348" name="Google Shape;348;p23"/>
          <p:cNvSpPr/>
          <p:nvPr/>
        </p:nvSpPr>
        <p:spPr>
          <a:xfrm>
            <a:off x="7545802" y="5833304"/>
            <a:ext cx="1598198" cy="1598198"/>
          </a:xfrm>
          <a:custGeom>
            <a:rect b="b" l="l" r="r" t="t"/>
            <a:pathLst>
              <a:path extrusionOk="0" h="1598198" w="1598198">
                <a:moveTo>
                  <a:pt x="0" y="0"/>
                </a:moveTo>
                <a:lnTo>
                  <a:pt x="1598198" y="0"/>
                </a:lnTo>
                <a:lnTo>
                  <a:pt x="1598198" y="1598198"/>
                </a:lnTo>
                <a:lnTo>
                  <a:pt x="0" y="1598198"/>
                </a:lnTo>
                <a:lnTo>
                  <a:pt x="0" y="0"/>
                </a:lnTo>
                <a:close/>
              </a:path>
            </a:pathLst>
          </a:custGeom>
          <a:blipFill rotWithShape="1">
            <a:blip r:embed="rId4">
              <a:alphaModFix/>
            </a:blip>
            <a:stretch>
              <a:fillRect b="0" l="0" r="0" t="0"/>
            </a:stretch>
          </a:blipFill>
          <a:ln>
            <a:noFill/>
          </a:ln>
        </p:spPr>
      </p:sp>
      <p:sp>
        <p:nvSpPr>
          <p:cNvPr id="349" name="Google Shape;349;p23"/>
          <p:cNvSpPr/>
          <p:nvPr/>
        </p:nvSpPr>
        <p:spPr>
          <a:xfrm>
            <a:off x="7545802" y="7660102"/>
            <a:ext cx="1598198" cy="1598198"/>
          </a:xfrm>
          <a:custGeom>
            <a:rect b="b" l="l" r="r" t="t"/>
            <a:pathLst>
              <a:path extrusionOk="0" h="1598198" w="1598198">
                <a:moveTo>
                  <a:pt x="0" y="0"/>
                </a:moveTo>
                <a:lnTo>
                  <a:pt x="1598198" y="0"/>
                </a:lnTo>
                <a:lnTo>
                  <a:pt x="1598198" y="1598198"/>
                </a:lnTo>
                <a:lnTo>
                  <a:pt x="0" y="1598198"/>
                </a:lnTo>
                <a:lnTo>
                  <a:pt x="0" y="0"/>
                </a:lnTo>
                <a:close/>
              </a:path>
            </a:pathLst>
          </a:custGeom>
          <a:blipFill rotWithShape="1">
            <a:blip r:embed="rId4">
              <a:alphaModFix/>
            </a:blip>
            <a:stretch>
              <a:fillRect b="0" l="0" r="0" t="0"/>
            </a:stretch>
          </a:blipFill>
          <a:ln>
            <a:noFill/>
          </a:ln>
        </p:spPr>
      </p:sp>
      <p:sp>
        <p:nvSpPr>
          <p:cNvPr id="350" name="Google Shape;350;p23"/>
          <p:cNvSpPr/>
          <p:nvPr/>
        </p:nvSpPr>
        <p:spPr>
          <a:xfrm rot="-5400000">
            <a:off x="15775903" y="12"/>
            <a:ext cx="2512109" cy="2512109"/>
          </a:xfrm>
          <a:custGeom>
            <a:rect b="b" l="l" r="r" t="t"/>
            <a:pathLst>
              <a:path extrusionOk="0" h="2512109" w="2512109">
                <a:moveTo>
                  <a:pt x="0" y="0"/>
                </a:moveTo>
                <a:lnTo>
                  <a:pt x="2512110" y="0"/>
                </a:lnTo>
                <a:lnTo>
                  <a:pt x="2512110" y="2512109"/>
                </a:lnTo>
                <a:lnTo>
                  <a:pt x="0" y="2512109"/>
                </a:lnTo>
                <a:lnTo>
                  <a:pt x="0" y="0"/>
                </a:lnTo>
                <a:close/>
              </a:path>
            </a:pathLst>
          </a:custGeom>
          <a:blipFill rotWithShape="1">
            <a:blip r:embed="rId5">
              <a:alphaModFix/>
            </a:blip>
            <a:stretch>
              <a:fillRect b="0" l="0" r="0" t="0"/>
            </a:stretch>
          </a:blipFill>
          <a:ln>
            <a:noFill/>
          </a:ln>
        </p:spPr>
      </p:sp>
      <p:sp>
        <p:nvSpPr>
          <p:cNvPr id="351" name="Google Shape;351;p23"/>
          <p:cNvSpPr/>
          <p:nvPr/>
        </p:nvSpPr>
        <p:spPr>
          <a:xfrm>
            <a:off x="7777900" y="4321507"/>
            <a:ext cx="1116209" cy="837157"/>
          </a:xfrm>
          <a:custGeom>
            <a:rect b="b" l="l" r="r" t="t"/>
            <a:pathLst>
              <a:path extrusionOk="0" h="837157" w="1116209">
                <a:moveTo>
                  <a:pt x="0" y="0"/>
                </a:moveTo>
                <a:lnTo>
                  <a:pt x="1116209" y="0"/>
                </a:lnTo>
                <a:lnTo>
                  <a:pt x="1116209" y="837157"/>
                </a:lnTo>
                <a:lnTo>
                  <a:pt x="0" y="837157"/>
                </a:lnTo>
                <a:lnTo>
                  <a:pt x="0" y="0"/>
                </a:lnTo>
                <a:close/>
              </a:path>
            </a:pathLst>
          </a:custGeom>
          <a:blipFill rotWithShape="1">
            <a:blip r:embed="rId6">
              <a:alphaModFix/>
            </a:blip>
            <a:stretch>
              <a:fillRect b="0" l="0" r="0" t="0"/>
            </a:stretch>
          </a:blipFill>
          <a:ln>
            <a:noFill/>
          </a:ln>
        </p:spPr>
      </p:sp>
      <p:sp>
        <p:nvSpPr>
          <p:cNvPr id="352" name="Google Shape;352;p23"/>
          <p:cNvSpPr/>
          <p:nvPr/>
        </p:nvSpPr>
        <p:spPr>
          <a:xfrm>
            <a:off x="7785188" y="6000577"/>
            <a:ext cx="1119427" cy="1200457"/>
          </a:xfrm>
          <a:custGeom>
            <a:rect b="b" l="l" r="r" t="t"/>
            <a:pathLst>
              <a:path extrusionOk="0" h="1200457" w="1119427">
                <a:moveTo>
                  <a:pt x="0" y="0"/>
                </a:moveTo>
                <a:lnTo>
                  <a:pt x="1119426" y="0"/>
                </a:lnTo>
                <a:lnTo>
                  <a:pt x="1119426" y="1200457"/>
                </a:lnTo>
                <a:lnTo>
                  <a:pt x="0" y="1200457"/>
                </a:lnTo>
                <a:lnTo>
                  <a:pt x="0" y="0"/>
                </a:lnTo>
                <a:close/>
              </a:path>
            </a:pathLst>
          </a:custGeom>
          <a:blipFill rotWithShape="1">
            <a:blip r:embed="rId7">
              <a:alphaModFix/>
            </a:blip>
            <a:stretch>
              <a:fillRect b="0" l="0" r="0" t="0"/>
            </a:stretch>
          </a:blipFill>
          <a:ln>
            <a:noFill/>
          </a:ln>
        </p:spPr>
      </p:sp>
      <p:sp>
        <p:nvSpPr>
          <p:cNvPr id="353" name="Google Shape;353;p23"/>
          <p:cNvSpPr/>
          <p:nvPr/>
        </p:nvSpPr>
        <p:spPr>
          <a:xfrm>
            <a:off x="7903457" y="7868061"/>
            <a:ext cx="1001158" cy="1144180"/>
          </a:xfrm>
          <a:custGeom>
            <a:rect b="b" l="l" r="r" t="t"/>
            <a:pathLst>
              <a:path extrusionOk="0" h="1144180" w="1001158">
                <a:moveTo>
                  <a:pt x="0" y="0"/>
                </a:moveTo>
                <a:lnTo>
                  <a:pt x="1001157" y="0"/>
                </a:lnTo>
                <a:lnTo>
                  <a:pt x="1001157" y="1144180"/>
                </a:lnTo>
                <a:lnTo>
                  <a:pt x="0" y="1144180"/>
                </a:lnTo>
                <a:lnTo>
                  <a:pt x="0" y="0"/>
                </a:lnTo>
                <a:close/>
              </a:path>
            </a:pathLst>
          </a:custGeom>
          <a:blipFill rotWithShape="1">
            <a:blip r:embed="rId8">
              <a:alphaModFix/>
            </a:blip>
            <a:stretch>
              <a:fillRect b="0" l="0" r="0" t="0"/>
            </a:stretch>
          </a:blipFill>
          <a:ln>
            <a:noFill/>
          </a:ln>
        </p:spPr>
      </p:sp>
      <p:sp>
        <p:nvSpPr>
          <p:cNvPr id="354" name="Google Shape;354;p23"/>
          <p:cNvSpPr txBox="1"/>
          <p:nvPr/>
        </p:nvSpPr>
        <p:spPr>
          <a:xfrm>
            <a:off x="9297984" y="7898227"/>
            <a:ext cx="7961400" cy="169200"/>
          </a:xfrm>
          <a:prstGeom prst="rect">
            <a:avLst/>
          </a:prstGeom>
          <a:noFill/>
          <a:ln>
            <a:noFill/>
          </a:ln>
          <a:effectLst>
            <a:outerShdw blurRad="1428750" rotWithShape="0" algn="bl" dir="21540000" dist="19050">
              <a:srgbClr val="000000"/>
            </a:outerShdw>
          </a:effectLst>
        </p:spPr>
        <p:txBody>
          <a:bodyPr anchorCtr="0" anchor="t" bIns="0" lIns="0" spcFirstLastPara="1" rIns="0" wrap="square" tIns="0">
            <a:spAutoFit/>
          </a:bodyPr>
          <a:lstStyle/>
          <a:p>
            <a:pPr indent="0" lvl="0" marL="0" marR="0" rtl="0" algn="l">
              <a:lnSpc>
                <a:spcPct val="140008"/>
              </a:lnSpc>
              <a:spcBef>
                <a:spcPts val="0"/>
              </a:spcBef>
              <a:spcAft>
                <a:spcPts val="0"/>
              </a:spcAft>
              <a:buNone/>
            </a:pPr>
            <a:r>
              <a:t/>
            </a:r>
            <a:endParaRPr b="1" sz="1100"/>
          </a:p>
        </p:txBody>
      </p:sp>
      <p:sp>
        <p:nvSpPr>
          <p:cNvPr id="355" name="Google Shape;355;p23"/>
          <p:cNvSpPr txBox="1"/>
          <p:nvPr/>
        </p:nvSpPr>
        <p:spPr>
          <a:xfrm>
            <a:off x="6393525" y="356825"/>
            <a:ext cx="5512500" cy="849600"/>
          </a:xfrm>
          <a:prstGeom prst="rect">
            <a:avLst/>
          </a:prstGeom>
          <a:noFill/>
          <a:ln>
            <a:noFill/>
          </a:ln>
        </p:spPr>
        <p:txBody>
          <a:bodyPr anchorCtr="0" anchor="t" bIns="0" lIns="0" spcFirstLastPara="1" rIns="0" wrap="square" tIns="0">
            <a:spAutoFit/>
          </a:bodyPr>
          <a:lstStyle/>
          <a:p>
            <a:pPr indent="0" lvl="0" marL="0" marR="0" rtl="0" algn="ctr">
              <a:lnSpc>
                <a:spcPct val="92000"/>
              </a:lnSpc>
              <a:spcBef>
                <a:spcPts val="0"/>
              </a:spcBef>
              <a:spcAft>
                <a:spcPts val="0"/>
              </a:spcAft>
              <a:buNone/>
            </a:pPr>
            <a:r>
              <a:rPr b="1" lang="en-US" sz="6000">
                <a:solidFill>
                  <a:srgbClr val="F9A82C"/>
                </a:solidFill>
                <a:latin typeface="Poppins"/>
                <a:ea typeface="Poppins"/>
                <a:cs typeface="Poppins"/>
                <a:sym typeface="Poppins"/>
              </a:rPr>
              <a:t>THE ASK</a:t>
            </a:r>
            <a:endParaRPr>
              <a:solidFill>
                <a:srgbClr val="F9A82C"/>
              </a:solidFill>
            </a:endParaRPr>
          </a:p>
        </p:txBody>
      </p:sp>
      <p:sp>
        <p:nvSpPr>
          <p:cNvPr id="356" name="Google Shape;356;p23"/>
          <p:cNvSpPr txBox="1"/>
          <p:nvPr/>
        </p:nvSpPr>
        <p:spPr>
          <a:xfrm>
            <a:off x="409825" y="7201025"/>
            <a:ext cx="6210300" cy="18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5600" u="sng">
                <a:solidFill>
                  <a:srgbClr val="FAA21B"/>
                </a:solidFill>
                <a:latin typeface="Poppins ExtraBold"/>
                <a:ea typeface="Poppins ExtraBold"/>
                <a:cs typeface="Poppins ExtraBold"/>
                <a:sym typeface="Poppins ExtraBold"/>
              </a:rPr>
              <a:t>WE’RE RAISING!</a:t>
            </a:r>
            <a:endParaRPr i="1" sz="5600" u="sng">
              <a:solidFill>
                <a:srgbClr val="FAA21B"/>
              </a:solidFill>
              <a:latin typeface="Poppins ExtraBold"/>
              <a:ea typeface="Poppins ExtraBold"/>
              <a:cs typeface="Poppins ExtraBold"/>
              <a:sym typeface="Poppins ExtraBold"/>
            </a:endParaRPr>
          </a:p>
        </p:txBody>
      </p:sp>
      <p:sp>
        <p:nvSpPr>
          <p:cNvPr id="357" name="Google Shape;357;p23"/>
          <p:cNvSpPr/>
          <p:nvPr/>
        </p:nvSpPr>
        <p:spPr>
          <a:xfrm>
            <a:off x="532247" y="9052538"/>
            <a:ext cx="992906" cy="992906"/>
          </a:xfrm>
          <a:custGeom>
            <a:rect b="b" l="l" r="r" t="t"/>
            <a:pathLst>
              <a:path extrusionOk="0" h="992906" w="992906">
                <a:moveTo>
                  <a:pt x="0" y="0"/>
                </a:moveTo>
                <a:lnTo>
                  <a:pt x="992906" y="0"/>
                </a:lnTo>
                <a:lnTo>
                  <a:pt x="992906" y="992906"/>
                </a:lnTo>
                <a:lnTo>
                  <a:pt x="0" y="992906"/>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3" name="Shape 123"/>
        <p:cNvGrpSpPr/>
        <p:nvPr/>
      </p:nvGrpSpPr>
      <p:grpSpPr>
        <a:xfrm>
          <a:off x="0" y="0"/>
          <a:ext cx="0" cy="0"/>
          <a:chOff x="0" y="0"/>
          <a:chExt cx="0" cy="0"/>
        </a:xfrm>
      </p:grpSpPr>
      <p:grpSp>
        <p:nvGrpSpPr>
          <p:cNvPr id="124" name="Google Shape;124;p14"/>
          <p:cNvGrpSpPr/>
          <p:nvPr/>
        </p:nvGrpSpPr>
        <p:grpSpPr>
          <a:xfrm>
            <a:off x="9398428" y="1716713"/>
            <a:ext cx="8094754" cy="8010764"/>
            <a:chOff x="0" y="-57150"/>
            <a:chExt cx="2131952" cy="2109831"/>
          </a:xfrm>
        </p:grpSpPr>
        <p:sp>
          <p:nvSpPr>
            <p:cNvPr id="125" name="Google Shape;125;p14"/>
            <p:cNvSpPr/>
            <p:nvPr/>
          </p:nvSpPr>
          <p:spPr>
            <a:xfrm>
              <a:off x="0" y="0"/>
              <a:ext cx="2131952" cy="2052681"/>
            </a:xfrm>
            <a:custGeom>
              <a:rect b="b" l="l" r="r" t="t"/>
              <a:pathLst>
                <a:path extrusionOk="0" h="2052681" w="2131952">
                  <a:moveTo>
                    <a:pt x="48777" y="0"/>
                  </a:moveTo>
                  <a:lnTo>
                    <a:pt x="2083175" y="0"/>
                  </a:lnTo>
                  <a:cubicBezTo>
                    <a:pt x="2110113" y="0"/>
                    <a:pt x="2131952" y="21838"/>
                    <a:pt x="2131952" y="48777"/>
                  </a:cubicBezTo>
                  <a:lnTo>
                    <a:pt x="2131952" y="2003904"/>
                  </a:lnTo>
                  <a:cubicBezTo>
                    <a:pt x="2131952" y="2030843"/>
                    <a:pt x="2110113" y="2052681"/>
                    <a:pt x="2083175" y="2052681"/>
                  </a:cubicBezTo>
                  <a:lnTo>
                    <a:pt x="48777" y="2052681"/>
                  </a:lnTo>
                  <a:cubicBezTo>
                    <a:pt x="21838" y="2052681"/>
                    <a:pt x="0" y="2030843"/>
                    <a:pt x="0" y="2003904"/>
                  </a:cubicBezTo>
                  <a:lnTo>
                    <a:pt x="0" y="48777"/>
                  </a:lnTo>
                  <a:cubicBezTo>
                    <a:pt x="0" y="21838"/>
                    <a:pt x="21838" y="0"/>
                    <a:pt x="48777" y="0"/>
                  </a:cubicBezTo>
                  <a:close/>
                </a:path>
              </a:pathLst>
            </a:custGeom>
            <a:solidFill>
              <a:srgbClr val="FFFFFF">
                <a:alpha val="3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4"/>
            <p:cNvSpPr txBox="1"/>
            <p:nvPr/>
          </p:nvSpPr>
          <p:spPr>
            <a:xfrm>
              <a:off x="0" y="-57150"/>
              <a:ext cx="2131952" cy="21098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14"/>
          <p:cNvGrpSpPr/>
          <p:nvPr/>
        </p:nvGrpSpPr>
        <p:grpSpPr>
          <a:xfrm>
            <a:off x="9607548" y="5264243"/>
            <a:ext cx="1119874" cy="1119874"/>
            <a:chOff x="0" y="0"/>
            <a:chExt cx="812800" cy="812800"/>
          </a:xfrm>
        </p:grpSpPr>
        <p:sp>
          <p:nvSpPr>
            <p:cNvPr id="128" name="Google Shape;12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 name="Google Shape;130;p14"/>
          <p:cNvGrpSpPr/>
          <p:nvPr/>
        </p:nvGrpSpPr>
        <p:grpSpPr>
          <a:xfrm>
            <a:off x="9607548" y="3823949"/>
            <a:ext cx="1119874" cy="1119874"/>
            <a:chOff x="0" y="0"/>
            <a:chExt cx="812800" cy="812800"/>
          </a:xfrm>
        </p:grpSpPr>
        <p:sp>
          <p:nvSpPr>
            <p:cNvPr id="131" name="Google Shape;13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14"/>
          <p:cNvGrpSpPr/>
          <p:nvPr/>
        </p:nvGrpSpPr>
        <p:grpSpPr>
          <a:xfrm>
            <a:off x="9607548" y="2381710"/>
            <a:ext cx="1119874" cy="1119874"/>
            <a:chOff x="0" y="0"/>
            <a:chExt cx="812800" cy="812800"/>
          </a:xfrm>
        </p:grpSpPr>
        <p:sp>
          <p:nvSpPr>
            <p:cNvPr id="134" name="Google Shape;13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4"/>
          <p:cNvGrpSpPr/>
          <p:nvPr/>
        </p:nvGrpSpPr>
        <p:grpSpPr>
          <a:xfrm>
            <a:off x="9607548" y="8144628"/>
            <a:ext cx="1119874" cy="1119874"/>
            <a:chOff x="0" y="0"/>
            <a:chExt cx="812800" cy="812800"/>
          </a:xfrm>
        </p:grpSpPr>
        <p:sp>
          <p:nvSpPr>
            <p:cNvPr id="137" name="Google Shape;13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14"/>
          <p:cNvGrpSpPr/>
          <p:nvPr/>
        </p:nvGrpSpPr>
        <p:grpSpPr>
          <a:xfrm>
            <a:off x="9607548" y="6704334"/>
            <a:ext cx="1119874" cy="1119874"/>
            <a:chOff x="0" y="0"/>
            <a:chExt cx="812800" cy="812800"/>
          </a:xfrm>
        </p:grpSpPr>
        <p:sp>
          <p:nvSpPr>
            <p:cNvPr id="140" name="Google Shape;14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2" name="Google Shape;142;p14"/>
          <p:cNvSpPr/>
          <p:nvPr/>
        </p:nvSpPr>
        <p:spPr>
          <a:xfrm>
            <a:off x="9808624" y="2582786"/>
            <a:ext cx="717722" cy="717722"/>
          </a:xfrm>
          <a:custGeom>
            <a:rect b="b" l="l" r="r" t="t"/>
            <a:pathLst>
              <a:path extrusionOk="0" h="717722" w="717722">
                <a:moveTo>
                  <a:pt x="0" y="0"/>
                </a:moveTo>
                <a:lnTo>
                  <a:pt x="717722" y="0"/>
                </a:lnTo>
                <a:lnTo>
                  <a:pt x="717722" y="717722"/>
                </a:lnTo>
                <a:lnTo>
                  <a:pt x="0" y="717722"/>
                </a:lnTo>
                <a:lnTo>
                  <a:pt x="0" y="0"/>
                </a:lnTo>
                <a:close/>
              </a:path>
            </a:pathLst>
          </a:custGeom>
          <a:blipFill rotWithShape="1">
            <a:blip r:embed="rId4">
              <a:alphaModFix/>
            </a:blip>
            <a:stretch>
              <a:fillRect b="0" l="0" r="0" t="0"/>
            </a:stretch>
          </a:blipFill>
          <a:ln>
            <a:noFill/>
          </a:ln>
        </p:spPr>
      </p:sp>
      <p:sp>
        <p:nvSpPr>
          <p:cNvPr id="143" name="Google Shape;143;p14"/>
          <p:cNvSpPr/>
          <p:nvPr/>
        </p:nvSpPr>
        <p:spPr>
          <a:xfrm>
            <a:off x="9777429" y="3993831"/>
            <a:ext cx="780112" cy="780112"/>
          </a:xfrm>
          <a:custGeom>
            <a:rect b="b" l="l" r="r" t="t"/>
            <a:pathLst>
              <a:path extrusionOk="0" h="780112" w="780112">
                <a:moveTo>
                  <a:pt x="0" y="0"/>
                </a:moveTo>
                <a:lnTo>
                  <a:pt x="780112" y="0"/>
                </a:lnTo>
                <a:lnTo>
                  <a:pt x="780112" y="780111"/>
                </a:lnTo>
                <a:lnTo>
                  <a:pt x="0" y="780111"/>
                </a:lnTo>
                <a:lnTo>
                  <a:pt x="0" y="0"/>
                </a:lnTo>
                <a:close/>
              </a:path>
            </a:pathLst>
          </a:custGeom>
          <a:blipFill rotWithShape="1">
            <a:blip r:embed="rId5">
              <a:alphaModFix/>
            </a:blip>
            <a:stretch>
              <a:fillRect b="0" l="0" r="0" t="0"/>
            </a:stretch>
          </a:blipFill>
          <a:ln>
            <a:noFill/>
          </a:ln>
        </p:spPr>
      </p:sp>
      <p:sp>
        <p:nvSpPr>
          <p:cNvPr id="144" name="Google Shape;144;p14"/>
          <p:cNvSpPr/>
          <p:nvPr/>
        </p:nvSpPr>
        <p:spPr>
          <a:xfrm>
            <a:off x="9765297" y="5421992"/>
            <a:ext cx="804377" cy="804377"/>
          </a:xfrm>
          <a:custGeom>
            <a:rect b="b" l="l" r="r" t="t"/>
            <a:pathLst>
              <a:path extrusionOk="0" h="804377" w="804377">
                <a:moveTo>
                  <a:pt x="0" y="0"/>
                </a:moveTo>
                <a:lnTo>
                  <a:pt x="804376" y="0"/>
                </a:lnTo>
                <a:lnTo>
                  <a:pt x="804376" y="804377"/>
                </a:lnTo>
                <a:lnTo>
                  <a:pt x="0" y="804377"/>
                </a:lnTo>
                <a:lnTo>
                  <a:pt x="0" y="0"/>
                </a:lnTo>
                <a:close/>
              </a:path>
            </a:pathLst>
          </a:custGeom>
          <a:blipFill rotWithShape="1">
            <a:blip r:embed="rId6">
              <a:alphaModFix/>
            </a:blip>
            <a:stretch>
              <a:fillRect b="0" l="0" r="0" t="0"/>
            </a:stretch>
          </a:blipFill>
          <a:ln>
            <a:noFill/>
          </a:ln>
        </p:spPr>
      </p:sp>
      <p:sp>
        <p:nvSpPr>
          <p:cNvPr id="145" name="Google Shape;145;p14"/>
          <p:cNvSpPr/>
          <p:nvPr/>
        </p:nvSpPr>
        <p:spPr>
          <a:xfrm>
            <a:off x="9782463" y="6884456"/>
            <a:ext cx="775078" cy="775078"/>
          </a:xfrm>
          <a:custGeom>
            <a:rect b="b" l="l" r="r" t="t"/>
            <a:pathLst>
              <a:path extrusionOk="0" h="775078" w="775078">
                <a:moveTo>
                  <a:pt x="0" y="0"/>
                </a:moveTo>
                <a:lnTo>
                  <a:pt x="775078" y="0"/>
                </a:lnTo>
                <a:lnTo>
                  <a:pt x="775078" y="775078"/>
                </a:lnTo>
                <a:lnTo>
                  <a:pt x="0" y="775078"/>
                </a:lnTo>
                <a:lnTo>
                  <a:pt x="0" y="0"/>
                </a:lnTo>
                <a:close/>
              </a:path>
            </a:pathLst>
          </a:custGeom>
          <a:blipFill rotWithShape="1">
            <a:blip r:embed="rId7">
              <a:alphaModFix/>
            </a:blip>
            <a:stretch>
              <a:fillRect b="0" l="0" r="0" t="0"/>
            </a:stretch>
          </a:blipFill>
          <a:ln>
            <a:noFill/>
          </a:ln>
        </p:spPr>
      </p:sp>
      <p:sp>
        <p:nvSpPr>
          <p:cNvPr id="146" name="Google Shape;146;p14"/>
          <p:cNvSpPr/>
          <p:nvPr/>
        </p:nvSpPr>
        <p:spPr>
          <a:xfrm>
            <a:off x="9765297" y="8311371"/>
            <a:ext cx="804377" cy="804377"/>
          </a:xfrm>
          <a:custGeom>
            <a:rect b="b" l="l" r="r" t="t"/>
            <a:pathLst>
              <a:path extrusionOk="0" h="804377" w="804377">
                <a:moveTo>
                  <a:pt x="0" y="0"/>
                </a:moveTo>
                <a:lnTo>
                  <a:pt x="804376" y="0"/>
                </a:lnTo>
                <a:lnTo>
                  <a:pt x="804376" y="804377"/>
                </a:lnTo>
                <a:lnTo>
                  <a:pt x="0" y="804377"/>
                </a:lnTo>
                <a:lnTo>
                  <a:pt x="0" y="0"/>
                </a:lnTo>
                <a:close/>
              </a:path>
            </a:pathLst>
          </a:custGeom>
          <a:blipFill rotWithShape="1">
            <a:blip r:embed="rId8">
              <a:alphaModFix/>
            </a:blip>
            <a:stretch>
              <a:fillRect b="0" l="0" r="0" t="0"/>
            </a:stretch>
          </a:blipFill>
          <a:ln>
            <a:noFill/>
          </a:ln>
        </p:spPr>
      </p:sp>
      <p:sp>
        <p:nvSpPr>
          <p:cNvPr id="147" name="Google Shape;147;p14"/>
          <p:cNvSpPr/>
          <p:nvPr/>
        </p:nvSpPr>
        <p:spPr>
          <a:xfrm>
            <a:off x="532247" y="9052538"/>
            <a:ext cx="992906" cy="992906"/>
          </a:xfrm>
          <a:custGeom>
            <a:rect b="b" l="l" r="r" t="t"/>
            <a:pathLst>
              <a:path extrusionOk="0" h="992906" w="992906">
                <a:moveTo>
                  <a:pt x="0" y="0"/>
                </a:moveTo>
                <a:lnTo>
                  <a:pt x="992906" y="0"/>
                </a:lnTo>
                <a:lnTo>
                  <a:pt x="992906" y="992906"/>
                </a:lnTo>
                <a:lnTo>
                  <a:pt x="0" y="992906"/>
                </a:lnTo>
                <a:lnTo>
                  <a:pt x="0" y="0"/>
                </a:lnTo>
                <a:close/>
              </a:path>
            </a:pathLst>
          </a:custGeom>
          <a:blipFill rotWithShape="1">
            <a:blip r:embed="rId9">
              <a:alphaModFix/>
            </a:blip>
            <a:stretch>
              <a:fillRect b="0" l="0" r="0" t="0"/>
            </a:stretch>
          </a:blipFill>
          <a:ln>
            <a:noFill/>
          </a:ln>
        </p:spPr>
      </p:sp>
      <p:sp>
        <p:nvSpPr>
          <p:cNvPr id="148" name="Google Shape;148;p14"/>
          <p:cNvSpPr txBox="1"/>
          <p:nvPr/>
        </p:nvSpPr>
        <p:spPr>
          <a:xfrm>
            <a:off x="10909787" y="2610044"/>
            <a:ext cx="6218400" cy="2154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t/>
            </a:r>
            <a:endParaRPr b="1"/>
          </a:p>
        </p:txBody>
      </p:sp>
      <p:sp>
        <p:nvSpPr>
          <p:cNvPr id="149" name="Google Shape;149;p14"/>
          <p:cNvSpPr txBox="1"/>
          <p:nvPr/>
        </p:nvSpPr>
        <p:spPr>
          <a:xfrm>
            <a:off x="10909787" y="4061809"/>
            <a:ext cx="6218400" cy="2154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t/>
            </a:r>
            <a:endParaRPr b="1"/>
          </a:p>
        </p:txBody>
      </p:sp>
      <p:sp>
        <p:nvSpPr>
          <p:cNvPr id="150" name="Google Shape;150;p14"/>
          <p:cNvSpPr txBox="1"/>
          <p:nvPr/>
        </p:nvSpPr>
        <p:spPr>
          <a:xfrm>
            <a:off x="10909787" y="5612926"/>
            <a:ext cx="6218400" cy="2154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t/>
            </a:r>
            <a:endParaRPr b="1"/>
          </a:p>
        </p:txBody>
      </p:sp>
      <p:sp>
        <p:nvSpPr>
          <p:cNvPr id="151" name="Google Shape;151;p14"/>
          <p:cNvSpPr txBox="1"/>
          <p:nvPr/>
        </p:nvSpPr>
        <p:spPr>
          <a:xfrm>
            <a:off x="10909787" y="6737680"/>
            <a:ext cx="6218400" cy="2154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t/>
            </a:r>
            <a:endParaRPr b="1"/>
          </a:p>
        </p:txBody>
      </p:sp>
      <p:sp>
        <p:nvSpPr>
          <p:cNvPr id="152" name="Google Shape;152;p14"/>
          <p:cNvSpPr txBox="1"/>
          <p:nvPr/>
        </p:nvSpPr>
        <p:spPr>
          <a:xfrm>
            <a:off x="10909787" y="8261308"/>
            <a:ext cx="6218400" cy="2154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t/>
            </a:r>
            <a:endParaRPr b="1"/>
          </a:p>
        </p:txBody>
      </p:sp>
      <p:sp>
        <p:nvSpPr>
          <p:cNvPr id="153" name="Google Shape;153;p14"/>
          <p:cNvSpPr/>
          <p:nvPr/>
        </p:nvSpPr>
        <p:spPr>
          <a:xfrm>
            <a:off x="339187" y="656046"/>
            <a:ext cx="1485152" cy="1485088"/>
          </a:xfrm>
          <a:custGeom>
            <a:rect b="b" l="l" r="r" t="t"/>
            <a:pathLst>
              <a:path extrusionOk="0" h="1485088" w="1485152">
                <a:moveTo>
                  <a:pt x="0" y="0"/>
                </a:moveTo>
                <a:lnTo>
                  <a:pt x="1485152" y="0"/>
                </a:lnTo>
                <a:lnTo>
                  <a:pt x="1485152" y="1485087"/>
                </a:lnTo>
                <a:lnTo>
                  <a:pt x="0" y="1485087"/>
                </a:lnTo>
                <a:lnTo>
                  <a:pt x="0" y="0"/>
                </a:lnTo>
                <a:close/>
              </a:path>
            </a:pathLst>
          </a:custGeom>
          <a:blipFill rotWithShape="1">
            <a:blip r:embed="rId10">
              <a:alphaModFix/>
            </a:blip>
            <a:stretch>
              <a:fillRect b="-1" l="0" r="0" t="-1"/>
            </a:stretch>
          </a:blipFill>
          <a:ln>
            <a:noFill/>
          </a:ln>
        </p:spPr>
      </p:sp>
      <p:sp>
        <p:nvSpPr>
          <p:cNvPr id="154" name="Google Shape;154;p14"/>
          <p:cNvSpPr txBox="1"/>
          <p:nvPr/>
        </p:nvSpPr>
        <p:spPr>
          <a:xfrm>
            <a:off x="2103312" y="1257300"/>
            <a:ext cx="5492400" cy="738600"/>
          </a:xfrm>
          <a:prstGeom prst="rect">
            <a:avLst/>
          </a:prstGeom>
          <a:noFill/>
          <a:ln>
            <a:noFill/>
          </a:ln>
        </p:spPr>
        <p:txBody>
          <a:bodyPr anchorCtr="0" anchor="t" bIns="0" lIns="0" spcFirstLastPara="1" rIns="0" wrap="square" tIns="0">
            <a:spAutoFit/>
          </a:bodyPr>
          <a:lstStyle/>
          <a:p>
            <a:pPr indent="0" lvl="0" marL="0" marR="0" rtl="0" algn="ctr">
              <a:lnSpc>
                <a:spcPct val="79983"/>
              </a:lnSpc>
              <a:spcBef>
                <a:spcPts val="0"/>
              </a:spcBef>
              <a:spcAft>
                <a:spcPts val="0"/>
              </a:spcAft>
              <a:buNone/>
            </a:pPr>
            <a:r>
              <a:rPr b="1" i="0" lang="en-US" sz="6000" u="none" cap="none" strike="noStrike">
                <a:solidFill>
                  <a:schemeClr val="lt1"/>
                </a:solidFill>
                <a:latin typeface="Poppins Black"/>
                <a:ea typeface="Poppins Black"/>
                <a:cs typeface="Poppins Black"/>
                <a:sym typeface="Poppins Black"/>
              </a:rPr>
              <a:t>THE PROBLEM</a:t>
            </a:r>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5"/>
          <p:cNvSpPr/>
          <p:nvPr/>
        </p:nvSpPr>
        <p:spPr>
          <a:xfrm>
            <a:off x="0" y="0"/>
            <a:ext cx="17627283" cy="10287000"/>
          </a:xfrm>
          <a:custGeom>
            <a:rect b="b" l="l" r="r" t="t"/>
            <a:pathLst>
              <a:path extrusionOk="0" h="10221571" w="17627283">
                <a:moveTo>
                  <a:pt x="0" y="0"/>
                </a:moveTo>
                <a:lnTo>
                  <a:pt x="17627283" y="0"/>
                </a:lnTo>
                <a:lnTo>
                  <a:pt x="17627283" y="10221571"/>
                </a:lnTo>
                <a:lnTo>
                  <a:pt x="0" y="10221571"/>
                </a:lnTo>
                <a:lnTo>
                  <a:pt x="0" y="0"/>
                </a:lnTo>
                <a:close/>
              </a:path>
            </a:pathLst>
          </a:custGeom>
          <a:blipFill rotWithShape="1">
            <a:blip r:embed="rId3">
              <a:alphaModFix/>
            </a:blip>
            <a:stretch>
              <a:fillRect b="0" l="0" r="0" t="0"/>
            </a:stretch>
          </a:blipFill>
          <a:ln>
            <a:noFill/>
          </a:ln>
        </p:spPr>
      </p:sp>
      <p:sp>
        <p:nvSpPr>
          <p:cNvPr id="160" name="Google Shape;160;p15"/>
          <p:cNvSpPr/>
          <p:nvPr/>
        </p:nvSpPr>
        <p:spPr>
          <a:xfrm>
            <a:off x="1181489" y="3548532"/>
            <a:ext cx="16077811" cy="3733800"/>
          </a:xfrm>
          <a:prstGeom prst="roundRect">
            <a:avLst>
              <a:gd fmla="val 30736" name="adj"/>
            </a:avLst>
          </a:prstGeom>
          <a:solidFill>
            <a:srgbClr val="F9A82C">
              <a:alpha val="854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1" name="Google Shape;161;p15"/>
          <p:cNvSpPr/>
          <p:nvPr/>
        </p:nvSpPr>
        <p:spPr>
          <a:xfrm>
            <a:off x="11897610" y="-129456"/>
            <a:ext cx="10723380" cy="10723337"/>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a:alphaModFix/>
            </a:blip>
            <a:stretch>
              <a:fillRect b="0" l="-58181" r="-32196"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
          <p:cNvSpPr/>
          <p:nvPr/>
        </p:nvSpPr>
        <p:spPr>
          <a:xfrm>
            <a:off x="532247" y="9052538"/>
            <a:ext cx="992906" cy="992906"/>
          </a:xfrm>
          <a:custGeom>
            <a:rect b="b" l="l" r="r" t="t"/>
            <a:pathLst>
              <a:path extrusionOk="0" h="992906" w="992906">
                <a:moveTo>
                  <a:pt x="0" y="0"/>
                </a:moveTo>
                <a:lnTo>
                  <a:pt x="992906" y="0"/>
                </a:lnTo>
                <a:lnTo>
                  <a:pt x="992906" y="992906"/>
                </a:lnTo>
                <a:lnTo>
                  <a:pt x="0" y="992906"/>
                </a:lnTo>
                <a:lnTo>
                  <a:pt x="0" y="0"/>
                </a:lnTo>
                <a:close/>
              </a:path>
            </a:pathLst>
          </a:custGeom>
          <a:blipFill rotWithShape="1">
            <a:blip r:embed="rId5">
              <a:alphaModFix/>
            </a:blip>
            <a:stretch>
              <a:fillRect b="0" l="0" r="0" t="0"/>
            </a:stretch>
          </a:blipFill>
          <a:ln>
            <a:noFill/>
          </a:ln>
        </p:spPr>
      </p:sp>
      <p:sp>
        <p:nvSpPr>
          <p:cNvPr id="163" name="Google Shape;163;p15"/>
          <p:cNvSpPr txBox="1"/>
          <p:nvPr/>
        </p:nvSpPr>
        <p:spPr>
          <a:xfrm>
            <a:off x="2213245" y="1257300"/>
            <a:ext cx="5977619" cy="677108"/>
          </a:xfrm>
          <a:prstGeom prst="rect">
            <a:avLst/>
          </a:prstGeom>
          <a:noFill/>
          <a:ln>
            <a:noFill/>
          </a:ln>
        </p:spPr>
        <p:txBody>
          <a:bodyPr anchorCtr="0" anchor="t" bIns="0" lIns="0" spcFirstLastPara="1" rIns="0" wrap="square" tIns="0">
            <a:spAutoFit/>
          </a:bodyPr>
          <a:lstStyle/>
          <a:p>
            <a:pPr indent="0" lvl="0" marL="0" marR="0" rtl="0" algn="l">
              <a:lnSpc>
                <a:spcPct val="79983"/>
              </a:lnSpc>
              <a:spcBef>
                <a:spcPts val="0"/>
              </a:spcBef>
              <a:spcAft>
                <a:spcPts val="0"/>
              </a:spcAft>
              <a:buNone/>
            </a:pPr>
            <a:r>
              <a:rPr b="1" i="0" lang="en-US" sz="6000" u="none" cap="none" strike="noStrike">
                <a:solidFill>
                  <a:srgbClr val="FFFFFF"/>
                </a:solidFill>
                <a:latin typeface="Poppins Black"/>
                <a:ea typeface="Poppins Black"/>
                <a:cs typeface="Poppins Black"/>
                <a:sym typeface="Poppins Black"/>
              </a:rPr>
              <a:t>OUR MISSION</a:t>
            </a:r>
            <a:endParaRPr/>
          </a:p>
        </p:txBody>
      </p:sp>
      <p:sp>
        <p:nvSpPr>
          <p:cNvPr id="164" name="Google Shape;164;p15"/>
          <p:cNvSpPr txBox="1"/>
          <p:nvPr/>
        </p:nvSpPr>
        <p:spPr>
          <a:xfrm>
            <a:off x="1934985" y="4219953"/>
            <a:ext cx="9629700" cy="184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2400">
                <a:solidFill>
                  <a:schemeClr val="lt1"/>
                </a:solidFill>
                <a:latin typeface="Poppins"/>
                <a:ea typeface="Poppins"/>
                <a:cs typeface="Poppins"/>
                <a:sym typeface="Poppins"/>
              </a:rPr>
              <a:t>Dockshare facilitates safe and hassle-free boating experiences by connecting boat owners with private docks and marina slips. Our platform ensures secure transactions for owners renting to fellow boaters, offering opportunities for spontaneous adventures and long-term docking solutions.</a:t>
            </a:r>
            <a:endParaRPr b="1" sz="3400">
              <a:solidFill>
                <a:schemeClr val="lt1"/>
              </a:solidFill>
              <a:latin typeface="Poppins"/>
              <a:ea typeface="Poppins"/>
              <a:cs typeface="Poppins"/>
              <a:sym typeface="Poppins"/>
            </a:endParaRPr>
          </a:p>
        </p:txBody>
      </p:sp>
      <p:sp>
        <p:nvSpPr>
          <p:cNvPr id="165" name="Google Shape;165;p15"/>
          <p:cNvSpPr/>
          <p:nvPr/>
        </p:nvSpPr>
        <p:spPr>
          <a:xfrm>
            <a:off x="339187" y="656046"/>
            <a:ext cx="1485152" cy="1485088"/>
          </a:xfrm>
          <a:custGeom>
            <a:rect b="b" l="l" r="r" t="t"/>
            <a:pathLst>
              <a:path extrusionOk="0" h="1485088" w="1485152">
                <a:moveTo>
                  <a:pt x="0" y="0"/>
                </a:moveTo>
                <a:lnTo>
                  <a:pt x="1485152" y="0"/>
                </a:lnTo>
                <a:lnTo>
                  <a:pt x="1485152" y="1485087"/>
                </a:lnTo>
                <a:lnTo>
                  <a:pt x="0" y="1485087"/>
                </a:lnTo>
                <a:lnTo>
                  <a:pt x="0" y="0"/>
                </a:lnTo>
                <a:close/>
              </a:path>
            </a:pathLst>
          </a:custGeom>
          <a:blipFill rotWithShape="1">
            <a:blip r:embed="rId6">
              <a:alphaModFix/>
            </a:blip>
            <a:stretch>
              <a:fillRect b="-1" l="0" r="0" t="-1"/>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 name="Shape 169"/>
        <p:cNvGrpSpPr/>
        <p:nvPr/>
      </p:nvGrpSpPr>
      <p:grpSpPr>
        <a:xfrm>
          <a:off x="0" y="0"/>
          <a:ext cx="0" cy="0"/>
          <a:chOff x="0" y="0"/>
          <a:chExt cx="0" cy="0"/>
        </a:xfrm>
      </p:grpSpPr>
      <p:sp>
        <p:nvSpPr>
          <p:cNvPr id="170" name="Google Shape;170;p16"/>
          <p:cNvSpPr/>
          <p:nvPr/>
        </p:nvSpPr>
        <p:spPr>
          <a:xfrm>
            <a:off x="569469" y="1768360"/>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171" name="Google Shape;171;p16"/>
          <p:cNvSpPr/>
          <p:nvPr/>
        </p:nvSpPr>
        <p:spPr>
          <a:xfrm>
            <a:off x="569469" y="3029905"/>
            <a:ext cx="1261545" cy="1261545"/>
          </a:xfrm>
          <a:custGeom>
            <a:rect b="b" l="l" r="r" t="t"/>
            <a:pathLst>
              <a:path extrusionOk="0" h="1261545" w="1261545">
                <a:moveTo>
                  <a:pt x="0" y="0"/>
                </a:moveTo>
                <a:lnTo>
                  <a:pt x="1261545" y="0"/>
                </a:lnTo>
                <a:lnTo>
                  <a:pt x="1261545" y="1261546"/>
                </a:lnTo>
                <a:lnTo>
                  <a:pt x="0" y="1261546"/>
                </a:lnTo>
                <a:lnTo>
                  <a:pt x="0" y="0"/>
                </a:lnTo>
                <a:close/>
              </a:path>
            </a:pathLst>
          </a:custGeom>
          <a:blipFill rotWithShape="1">
            <a:blip r:embed="rId4">
              <a:alphaModFix/>
            </a:blip>
            <a:stretch>
              <a:fillRect b="0" l="0" r="0" t="0"/>
            </a:stretch>
          </a:blipFill>
          <a:ln>
            <a:noFill/>
          </a:ln>
        </p:spPr>
      </p:sp>
      <p:sp>
        <p:nvSpPr>
          <p:cNvPr id="172" name="Google Shape;172;p16"/>
          <p:cNvSpPr/>
          <p:nvPr/>
        </p:nvSpPr>
        <p:spPr>
          <a:xfrm>
            <a:off x="569469" y="4388510"/>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173" name="Google Shape;173;p16"/>
          <p:cNvSpPr/>
          <p:nvPr/>
        </p:nvSpPr>
        <p:spPr>
          <a:xfrm>
            <a:off x="569469" y="5747115"/>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174" name="Google Shape;174;p16"/>
          <p:cNvSpPr/>
          <p:nvPr/>
        </p:nvSpPr>
        <p:spPr>
          <a:xfrm>
            <a:off x="569469" y="7103910"/>
            <a:ext cx="1261545" cy="1261545"/>
          </a:xfrm>
          <a:custGeom>
            <a:rect b="b" l="l" r="r" t="t"/>
            <a:pathLst>
              <a:path extrusionOk="0" h="1261545" w="1261545">
                <a:moveTo>
                  <a:pt x="0" y="0"/>
                </a:moveTo>
                <a:lnTo>
                  <a:pt x="1261545" y="0"/>
                </a:lnTo>
                <a:lnTo>
                  <a:pt x="1261545" y="1261546"/>
                </a:lnTo>
                <a:lnTo>
                  <a:pt x="0" y="1261546"/>
                </a:lnTo>
                <a:lnTo>
                  <a:pt x="0" y="0"/>
                </a:lnTo>
                <a:close/>
              </a:path>
            </a:pathLst>
          </a:custGeom>
          <a:blipFill rotWithShape="1">
            <a:blip r:embed="rId4">
              <a:alphaModFix/>
            </a:blip>
            <a:stretch>
              <a:fillRect b="0" l="0" r="0" t="0"/>
            </a:stretch>
          </a:blipFill>
          <a:ln>
            <a:noFill/>
          </a:ln>
        </p:spPr>
      </p:sp>
      <p:sp>
        <p:nvSpPr>
          <p:cNvPr id="175" name="Google Shape;175;p16"/>
          <p:cNvSpPr/>
          <p:nvPr/>
        </p:nvSpPr>
        <p:spPr>
          <a:xfrm>
            <a:off x="664609" y="1863500"/>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176" name="Google Shape;176;p16"/>
          <p:cNvSpPr/>
          <p:nvPr/>
        </p:nvSpPr>
        <p:spPr>
          <a:xfrm>
            <a:off x="664609" y="3125046"/>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177" name="Google Shape;177;p16"/>
          <p:cNvSpPr/>
          <p:nvPr/>
        </p:nvSpPr>
        <p:spPr>
          <a:xfrm>
            <a:off x="664609" y="4483650"/>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178" name="Google Shape;178;p16"/>
          <p:cNvSpPr/>
          <p:nvPr/>
        </p:nvSpPr>
        <p:spPr>
          <a:xfrm>
            <a:off x="664609" y="5842255"/>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179" name="Google Shape;179;p16"/>
          <p:cNvSpPr/>
          <p:nvPr/>
        </p:nvSpPr>
        <p:spPr>
          <a:xfrm>
            <a:off x="664609" y="7199050"/>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180" name="Google Shape;180;p16"/>
          <p:cNvSpPr/>
          <p:nvPr/>
        </p:nvSpPr>
        <p:spPr>
          <a:xfrm>
            <a:off x="720154" y="1919046"/>
            <a:ext cx="960173" cy="960173"/>
          </a:xfrm>
          <a:custGeom>
            <a:rect b="b" l="l" r="r" t="t"/>
            <a:pathLst>
              <a:path extrusionOk="0" h="960173" w="960173">
                <a:moveTo>
                  <a:pt x="0" y="0"/>
                </a:moveTo>
                <a:lnTo>
                  <a:pt x="960174" y="0"/>
                </a:lnTo>
                <a:lnTo>
                  <a:pt x="960174" y="960174"/>
                </a:lnTo>
                <a:lnTo>
                  <a:pt x="0" y="960174"/>
                </a:lnTo>
                <a:lnTo>
                  <a:pt x="0" y="0"/>
                </a:lnTo>
                <a:close/>
              </a:path>
            </a:pathLst>
          </a:custGeom>
          <a:blipFill rotWithShape="1">
            <a:blip r:embed="rId6">
              <a:alphaModFix/>
            </a:blip>
            <a:stretch>
              <a:fillRect b="0" l="0" r="0" t="0"/>
            </a:stretch>
          </a:blipFill>
          <a:ln>
            <a:noFill/>
          </a:ln>
        </p:spPr>
      </p:sp>
      <p:sp>
        <p:nvSpPr>
          <p:cNvPr id="181" name="Google Shape;181;p16"/>
          <p:cNvSpPr/>
          <p:nvPr/>
        </p:nvSpPr>
        <p:spPr>
          <a:xfrm>
            <a:off x="720154" y="3180591"/>
            <a:ext cx="960173" cy="960173"/>
          </a:xfrm>
          <a:custGeom>
            <a:rect b="b" l="l" r="r" t="t"/>
            <a:pathLst>
              <a:path extrusionOk="0" h="960173" w="960173">
                <a:moveTo>
                  <a:pt x="0" y="0"/>
                </a:moveTo>
                <a:lnTo>
                  <a:pt x="960174" y="0"/>
                </a:lnTo>
                <a:lnTo>
                  <a:pt x="960174" y="960174"/>
                </a:lnTo>
                <a:lnTo>
                  <a:pt x="0" y="960174"/>
                </a:lnTo>
                <a:lnTo>
                  <a:pt x="0" y="0"/>
                </a:lnTo>
                <a:close/>
              </a:path>
            </a:pathLst>
          </a:custGeom>
          <a:blipFill rotWithShape="1">
            <a:blip r:embed="rId6">
              <a:alphaModFix/>
            </a:blip>
            <a:stretch>
              <a:fillRect b="0" l="0" r="0" t="0"/>
            </a:stretch>
          </a:blipFill>
          <a:ln>
            <a:noFill/>
          </a:ln>
        </p:spPr>
      </p:sp>
      <p:sp>
        <p:nvSpPr>
          <p:cNvPr id="182" name="Google Shape;182;p16"/>
          <p:cNvSpPr/>
          <p:nvPr/>
        </p:nvSpPr>
        <p:spPr>
          <a:xfrm>
            <a:off x="720154" y="4539196"/>
            <a:ext cx="960173" cy="960173"/>
          </a:xfrm>
          <a:custGeom>
            <a:rect b="b" l="l" r="r" t="t"/>
            <a:pathLst>
              <a:path extrusionOk="0" h="960173" w="960173">
                <a:moveTo>
                  <a:pt x="0" y="0"/>
                </a:moveTo>
                <a:lnTo>
                  <a:pt x="960174" y="0"/>
                </a:lnTo>
                <a:lnTo>
                  <a:pt x="960174" y="960174"/>
                </a:lnTo>
                <a:lnTo>
                  <a:pt x="0" y="960174"/>
                </a:lnTo>
                <a:lnTo>
                  <a:pt x="0" y="0"/>
                </a:lnTo>
                <a:close/>
              </a:path>
            </a:pathLst>
          </a:custGeom>
          <a:blipFill rotWithShape="1">
            <a:blip r:embed="rId6">
              <a:alphaModFix/>
            </a:blip>
            <a:stretch>
              <a:fillRect b="0" l="0" r="0" t="0"/>
            </a:stretch>
          </a:blipFill>
          <a:ln>
            <a:noFill/>
          </a:ln>
        </p:spPr>
      </p:sp>
      <p:sp>
        <p:nvSpPr>
          <p:cNvPr id="183" name="Google Shape;183;p16"/>
          <p:cNvSpPr/>
          <p:nvPr/>
        </p:nvSpPr>
        <p:spPr>
          <a:xfrm>
            <a:off x="720154" y="5897801"/>
            <a:ext cx="960173" cy="960173"/>
          </a:xfrm>
          <a:custGeom>
            <a:rect b="b" l="l" r="r" t="t"/>
            <a:pathLst>
              <a:path extrusionOk="0" h="960173" w="960173">
                <a:moveTo>
                  <a:pt x="0" y="0"/>
                </a:moveTo>
                <a:lnTo>
                  <a:pt x="960174" y="0"/>
                </a:lnTo>
                <a:lnTo>
                  <a:pt x="960174" y="960173"/>
                </a:lnTo>
                <a:lnTo>
                  <a:pt x="0" y="960173"/>
                </a:lnTo>
                <a:lnTo>
                  <a:pt x="0" y="0"/>
                </a:lnTo>
                <a:close/>
              </a:path>
            </a:pathLst>
          </a:custGeom>
          <a:blipFill rotWithShape="1">
            <a:blip r:embed="rId6">
              <a:alphaModFix/>
            </a:blip>
            <a:stretch>
              <a:fillRect b="0" l="0" r="0" t="0"/>
            </a:stretch>
          </a:blipFill>
          <a:ln>
            <a:noFill/>
          </a:ln>
        </p:spPr>
      </p:sp>
      <p:sp>
        <p:nvSpPr>
          <p:cNvPr id="184" name="Google Shape;184;p16"/>
          <p:cNvSpPr/>
          <p:nvPr/>
        </p:nvSpPr>
        <p:spPr>
          <a:xfrm>
            <a:off x="720154" y="7254596"/>
            <a:ext cx="960173" cy="960173"/>
          </a:xfrm>
          <a:custGeom>
            <a:rect b="b" l="l" r="r" t="t"/>
            <a:pathLst>
              <a:path extrusionOk="0" h="960173" w="960173">
                <a:moveTo>
                  <a:pt x="0" y="0"/>
                </a:moveTo>
                <a:lnTo>
                  <a:pt x="960174" y="0"/>
                </a:lnTo>
                <a:lnTo>
                  <a:pt x="960174" y="960174"/>
                </a:lnTo>
                <a:lnTo>
                  <a:pt x="0" y="960174"/>
                </a:lnTo>
                <a:lnTo>
                  <a:pt x="0" y="0"/>
                </a:lnTo>
                <a:close/>
              </a:path>
            </a:pathLst>
          </a:custGeom>
          <a:blipFill rotWithShape="1">
            <a:blip r:embed="rId6">
              <a:alphaModFix/>
            </a:blip>
            <a:stretch>
              <a:fillRect b="0" l="0" r="0" t="0"/>
            </a:stretch>
          </a:blipFill>
          <a:ln>
            <a:noFill/>
          </a:ln>
        </p:spPr>
      </p:sp>
      <p:grpSp>
        <p:nvGrpSpPr>
          <p:cNvPr id="185" name="Google Shape;185;p16"/>
          <p:cNvGrpSpPr/>
          <p:nvPr/>
        </p:nvGrpSpPr>
        <p:grpSpPr>
          <a:xfrm>
            <a:off x="-1342907" y="9913239"/>
            <a:ext cx="20973813" cy="837562"/>
            <a:chOff x="0" y="-57150"/>
            <a:chExt cx="11607985" cy="463550"/>
          </a:xfrm>
        </p:grpSpPr>
        <p:sp>
          <p:nvSpPr>
            <p:cNvPr id="186" name="Google Shape;186;p16"/>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D3C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6"/>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8" name="Google Shape;188;p16"/>
          <p:cNvSpPr/>
          <p:nvPr/>
        </p:nvSpPr>
        <p:spPr>
          <a:xfrm>
            <a:off x="569469" y="8460706"/>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189" name="Google Shape;189;p16"/>
          <p:cNvSpPr/>
          <p:nvPr/>
        </p:nvSpPr>
        <p:spPr>
          <a:xfrm>
            <a:off x="664609" y="8555846"/>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190" name="Google Shape;190;p16"/>
          <p:cNvSpPr/>
          <p:nvPr/>
        </p:nvSpPr>
        <p:spPr>
          <a:xfrm>
            <a:off x="720154" y="8611391"/>
            <a:ext cx="960173" cy="960173"/>
          </a:xfrm>
          <a:custGeom>
            <a:rect b="b" l="l" r="r" t="t"/>
            <a:pathLst>
              <a:path extrusionOk="0" h="960173" w="960173">
                <a:moveTo>
                  <a:pt x="0" y="0"/>
                </a:moveTo>
                <a:lnTo>
                  <a:pt x="960174" y="0"/>
                </a:lnTo>
                <a:lnTo>
                  <a:pt x="960174" y="960174"/>
                </a:lnTo>
                <a:lnTo>
                  <a:pt x="0" y="960174"/>
                </a:lnTo>
                <a:lnTo>
                  <a:pt x="0" y="0"/>
                </a:lnTo>
                <a:close/>
              </a:path>
            </a:pathLst>
          </a:custGeom>
          <a:blipFill rotWithShape="1">
            <a:blip r:embed="rId6">
              <a:alphaModFix/>
            </a:blip>
            <a:stretch>
              <a:fillRect b="0" l="0" r="0" t="0"/>
            </a:stretch>
          </a:blipFill>
          <a:ln>
            <a:noFill/>
          </a:ln>
        </p:spPr>
      </p:sp>
      <p:sp>
        <p:nvSpPr>
          <p:cNvPr id="191" name="Google Shape;191;p16"/>
          <p:cNvSpPr txBox="1"/>
          <p:nvPr/>
        </p:nvSpPr>
        <p:spPr>
          <a:xfrm>
            <a:off x="457200" y="897789"/>
            <a:ext cx="5954182" cy="648254"/>
          </a:xfrm>
          <a:prstGeom prst="rect">
            <a:avLst/>
          </a:prstGeom>
          <a:noFill/>
          <a:ln>
            <a:noFill/>
          </a:ln>
        </p:spPr>
        <p:txBody>
          <a:bodyPr anchorCtr="0" anchor="t" bIns="0" lIns="0" spcFirstLastPara="1" rIns="0" wrap="square" tIns="0">
            <a:spAutoFit/>
          </a:bodyPr>
          <a:lstStyle/>
          <a:p>
            <a:pPr indent="0" lvl="0" marL="0" marR="0" rtl="0" algn="ctr">
              <a:lnSpc>
                <a:spcPct val="75316"/>
              </a:lnSpc>
              <a:spcBef>
                <a:spcPts val="0"/>
              </a:spcBef>
              <a:spcAft>
                <a:spcPts val="0"/>
              </a:spcAft>
              <a:buNone/>
            </a:pPr>
            <a:r>
              <a:rPr b="1" i="0" lang="en-US" sz="6000" u="none" cap="none" strike="noStrike">
                <a:solidFill>
                  <a:srgbClr val="FFFFFF"/>
                </a:solidFill>
                <a:latin typeface="Poppins"/>
                <a:ea typeface="Poppins"/>
                <a:cs typeface="Poppins"/>
                <a:sym typeface="Poppins"/>
              </a:rPr>
              <a:t>OUR SOLUTION</a:t>
            </a:r>
            <a:endParaRPr/>
          </a:p>
        </p:txBody>
      </p:sp>
      <p:sp>
        <p:nvSpPr>
          <p:cNvPr id="192" name="Google Shape;192;p16"/>
          <p:cNvSpPr txBox="1"/>
          <p:nvPr/>
        </p:nvSpPr>
        <p:spPr>
          <a:xfrm>
            <a:off x="2005563" y="2146747"/>
            <a:ext cx="7425000" cy="1329300"/>
          </a:xfrm>
          <a:prstGeom prst="rect">
            <a:avLst/>
          </a:prstGeom>
          <a:noFill/>
          <a:ln>
            <a:noFill/>
          </a:ln>
        </p:spPr>
        <p:txBody>
          <a:bodyPr anchorCtr="0" anchor="t" bIns="0" lIns="0" spcFirstLastPara="1" rIns="0" wrap="square" tIns="0">
            <a:spAutoFit/>
          </a:bodyPr>
          <a:lstStyle/>
          <a:p>
            <a:pPr indent="0" lvl="0" marL="0" marR="0" rtl="0" algn="just">
              <a:lnSpc>
                <a:spcPct val="130012"/>
              </a:lnSpc>
              <a:spcBef>
                <a:spcPts val="0"/>
              </a:spcBef>
              <a:spcAft>
                <a:spcPts val="0"/>
              </a:spcAft>
              <a:buNone/>
            </a:pPr>
            <a:r>
              <a:rPr b="1" i="0" lang="en-US" sz="2399" u="none" cap="none" strike="noStrike">
                <a:solidFill>
                  <a:srgbClr val="FFFFFF"/>
                </a:solidFill>
                <a:latin typeface="Poppins"/>
                <a:ea typeface="Poppins"/>
                <a:cs typeface="Poppins"/>
                <a:sym typeface="Poppins"/>
              </a:rPr>
              <a:t>Access to the largest listing of private docks and slips</a:t>
            </a:r>
            <a:endParaRPr b="1"/>
          </a:p>
          <a:p>
            <a:pPr indent="0" lvl="0" marL="0" marR="0" rtl="0" algn="just">
              <a:lnSpc>
                <a:spcPct val="130012"/>
              </a:lnSpc>
              <a:spcBef>
                <a:spcPts val="0"/>
              </a:spcBef>
              <a:spcAft>
                <a:spcPts val="0"/>
              </a:spcAft>
              <a:buNone/>
            </a:pPr>
            <a:r>
              <a:t/>
            </a:r>
            <a:endParaRPr b="0" i="0" sz="2399" u="none" cap="none" strike="noStrike">
              <a:solidFill>
                <a:srgbClr val="FFFFFF"/>
              </a:solidFill>
              <a:latin typeface="Poppins"/>
              <a:ea typeface="Poppins"/>
              <a:cs typeface="Poppins"/>
              <a:sym typeface="Poppins"/>
            </a:endParaRPr>
          </a:p>
        </p:txBody>
      </p:sp>
      <p:sp>
        <p:nvSpPr>
          <p:cNvPr id="193" name="Google Shape;193;p16"/>
          <p:cNvSpPr txBox="1"/>
          <p:nvPr/>
        </p:nvSpPr>
        <p:spPr>
          <a:xfrm>
            <a:off x="2024613" y="3547930"/>
            <a:ext cx="7294800" cy="369300"/>
          </a:xfrm>
          <a:prstGeom prst="rect">
            <a:avLst/>
          </a:prstGeom>
          <a:noFill/>
          <a:ln>
            <a:noFill/>
          </a:ln>
        </p:spPr>
        <p:txBody>
          <a:bodyPr anchorCtr="0" anchor="t" bIns="0" lIns="0" spcFirstLastPara="1" rIns="0" wrap="square" tIns="0">
            <a:spAutoFit/>
          </a:bodyPr>
          <a:lstStyle/>
          <a:p>
            <a:pPr indent="0" lvl="0" marL="0" marR="0" rtl="0" algn="l">
              <a:lnSpc>
                <a:spcPct val="112958"/>
              </a:lnSpc>
              <a:spcBef>
                <a:spcPts val="0"/>
              </a:spcBef>
              <a:spcAft>
                <a:spcPts val="0"/>
              </a:spcAft>
              <a:buNone/>
            </a:pPr>
            <a:r>
              <a:rPr b="1" i="0" lang="en-US" sz="2400" u="none" cap="none" strike="noStrike">
                <a:solidFill>
                  <a:srgbClr val="FFFFFF"/>
                </a:solidFill>
                <a:latin typeface="Poppins"/>
                <a:ea typeface="Poppins"/>
                <a:cs typeface="Poppins"/>
                <a:sym typeface="Poppins"/>
              </a:rPr>
              <a:t>Flexible On-Demand Bookings</a:t>
            </a:r>
            <a:endParaRPr b="1"/>
          </a:p>
        </p:txBody>
      </p:sp>
      <p:sp>
        <p:nvSpPr>
          <p:cNvPr id="194" name="Google Shape;194;p16"/>
          <p:cNvSpPr txBox="1"/>
          <p:nvPr/>
        </p:nvSpPr>
        <p:spPr>
          <a:xfrm>
            <a:off x="2024613" y="4852446"/>
            <a:ext cx="5887200" cy="369300"/>
          </a:xfrm>
          <a:prstGeom prst="rect">
            <a:avLst/>
          </a:prstGeom>
          <a:noFill/>
          <a:ln>
            <a:noFill/>
          </a:ln>
        </p:spPr>
        <p:txBody>
          <a:bodyPr anchorCtr="0" anchor="t" bIns="0" lIns="0" spcFirstLastPara="1" rIns="0" wrap="square" tIns="0">
            <a:spAutoFit/>
          </a:bodyPr>
          <a:lstStyle/>
          <a:p>
            <a:pPr indent="0" lvl="0" marL="0" marR="0" rtl="0" algn="l">
              <a:lnSpc>
                <a:spcPct val="112958"/>
              </a:lnSpc>
              <a:spcBef>
                <a:spcPts val="0"/>
              </a:spcBef>
              <a:spcAft>
                <a:spcPts val="0"/>
              </a:spcAft>
              <a:buNone/>
            </a:pPr>
            <a:r>
              <a:rPr b="1" i="0" lang="en-US" sz="2400" u="none" cap="none" strike="noStrike">
                <a:solidFill>
                  <a:srgbClr val="FFFFFF"/>
                </a:solidFill>
                <a:latin typeface="Poppins"/>
                <a:ea typeface="Poppins"/>
                <a:cs typeface="Poppins"/>
                <a:sym typeface="Poppins"/>
              </a:rPr>
              <a:t>Online Platform Connection</a:t>
            </a:r>
            <a:endParaRPr b="1"/>
          </a:p>
        </p:txBody>
      </p:sp>
      <p:sp>
        <p:nvSpPr>
          <p:cNvPr id="195" name="Google Shape;195;p16"/>
          <p:cNvSpPr txBox="1"/>
          <p:nvPr/>
        </p:nvSpPr>
        <p:spPr>
          <a:xfrm>
            <a:off x="2024613" y="6186245"/>
            <a:ext cx="5887200" cy="369300"/>
          </a:xfrm>
          <a:prstGeom prst="rect">
            <a:avLst/>
          </a:prstGeom>
          <a:noFill/>
          <a:ln>
            <a:noFill/>
          </a:ln>
        </p:spPr>
        <p:txBody>
          <a:bodyPr anchorCtr="0" anchor="t" bIns="0" lIns="0" spcFirstLastPara="1" rIns="0" wrap="square" tIns="0">
            <a:spAutoFit/>
          </a:bodyPr>
          <a:lstStyle/>
          <a:p>
            <a:pPr indent="0" lvl="0" marL="0" marR="0" rtl="0" algn="l">
              <a:lnSpc>
                <a:spcPct val="112958"/>
              </a:lnSpc>
              <a:spcBef>
                <a:spcPts val="0"/>
              </a:spcBef>
              <a:spcAft>
                <a:spcPts val="0"/>
              </a:spcAft>
              <a:buNone/>
            </a:pPr>
            <a:r>
              <a:rPr b="1" i="0" lang="en-US" sz="2400" u="none" cap="none" strike="noStrike">
                <a:solidFill>
                  <a:srgbClr val="FFFFFF"/>
                </a:solidFill>
                <a:latin typeface="Poppins"/>
                <a:ea typeface="Poppins"/>
                <a:cs typeface="Poppins"/>
                <a:sym typeface="Poppins"/>
              </a:rPr>
              <a:t>Convenience and Cost Savings</a:t>
            </a:r>
            <a:endParaRPr b="1"/>
          </a:p>
        </p:txBody>
      </p:sp>
      <p:sp>
        <p:nvSpPr>
          <p:cNvPr id="196" name="Google Shape;196;p16"/>
          <p:cNvSpPr txBox="1"/>
          <p:nvPr/>
        </p:nvSpPr>
        <p:spPr>
          <a:xfrm>
            <a:off x="2024613" y="7543040"/>
            <a:ext cx="5887200" cy="369300"/>
          </a:xfrm>
          <a:prstGeom prst="rect">
            <a:avLst/>
          </a:prstGeom>
          <a:noFill/>
          <a:ln>
            <a:noFill/>
          </a:ln>
        </p:spPr>
        <p:txBody>
          <a:bodyPr anchorCtr="0" anchor="t" bIns="0" lIns="0" spcFirstLastPara="1" rIns="0" wrap="square" tIns="0">
            <a:spAutoFit/>
          </a:bodyPr>
          <a:lstStyle/>
          <a:p>
            <a:pPr indent="0" lvl="0" marL="0" marR="0" rtl="0" algn="l">
              <a:lnSpc>
                <a:spcPct val="112958"/>
              </a:lnSpc>
              <a:spcBef>
                <a:spcPts val="0"/>
              </a:spcBef>
              <a:spcAft>
                <a:spcPts val="0"/>
              </a:spcAft>
              <a:buNone/>
            </a:pPr>
            <a:r>
              <a:rPr b="1" i="0" lang="en-US" sz="2400" u="none" cap="none" strike="noStrike">
                <a:solidFill>
                  <a:srgbClr val="FFFFFF"/>
                </a:solidFill>
                <a:latin typeface="Poppins"/>
                <a:ea typeface="Poppins"/>
                <a:cs typeface="Poppins"/>
                <a:sym typeface="Poppins"/>
              </a:rPr>
              <a:t>Insurance for Damage Protection</a:t>
            </a:r>
            <a:endParaRPr b="1"/>
          </a:p>
        </p:txBody>
      </p:sp>
      <p:sp>
        <p:nvSpPr>
          <p:cNvPr id="197" name="Google Shape;197;p16"/>
          <p:cNvSpPr txBox="1"/>
          <p:nvPr/>
        </p:nvSpPr>
        <p:spPr>
          <a:xfrm>
            <a:off x="2024613" y="8698174"/>
            <a:ext cx="5887200" cy="786600"/>
          </a:xfrm>
          <a:prstGeom prst="rect">
            <a:avLst/>
          </a:prstGeom>
          <a:noFill/>
          <a:ln>
            <a:noFill/>
          </a:ln>
        </p:spPr>
        <p:txBody>
          <a:bodyPr anchorCtr="0" anchor="t" bIns="0" lIns="0" spcFirstLastPara="1" rIns="0" wrap="square" tIns="0">
            <a:spAutoFit/>
          </a:bodyPr>
          <a:lstStyle/>
          <a:p>
            <a:pPr indent="0" lvl="0" marL="0" marR="0" rtl="0" algn="l">
              <a:lnSpc>
                <a:spcPct val="112958"/>
              </a:lnSpc>
              <a:spcBef>
                <a:spcPts val="0"/>
              </a:spcBef>
              <a:spcAft>
                <a:spcPts val="0"/>
              </a:spcAft>
              <a:buNone/>
            </a:pPr>
            <a:r>
              <a:rPr b="1" i="0" lang="en-US" sz="2400" u="none" cap="none" strike="noStrike">
                <a:solidFill>
                  <a:srgbClr val="FFFFFF"/>
                </a:solidFill>
                <a:latin typeface="Poppins"/>
                <a:ea typeface="Poppins"/>
                <a:cs typeface="Poppins"/>
                <a:sym typeface="Poppins"/>
              </a:rPr>
              <a:t>Income Opportunities for Dock Owners</a:t>
            </a:r>
            <a:endParaRPr b="1"/>
          </a:p>
        </p:txBody>
      </p:sp>
      <p:grpSp>
        <p:nvGrpSpPr>
          <p:cNvPr id="198" name="Google Shape;198;p16"/>
          <p:cNvGrpSpPr/>
          <p:nvPr/>
        </p:nvGrpSpPr>
        <p:grpSpPr>
          <a:xfrm>
            <a:off x="2488624" y="9913239"/>
            <a:ext cx="13310752" cy="837562"/>
            <a:chOff x="0" y="-57150"/>
            <a:chExt cx="7366854" cy="463550"/>
          </a:xfrm>
        </p:grpSpPr>
        <p:sp>
          <p:nvSpPr>
            <p:cNvPr id="199" name="Google Shape;199;p16"/>
            <p:cNvSpPr/>
            <p:nvPr/>
          </p:nvSpPr>
          <p:spPr>
            <a:xfrm>
              <a:off x="0" y="0"/>
              <a:ext cx="7366853" cy="406400"/>
            </a:xfrm>
            <a:custGeom>
              <a:rect b="b" l="l" r="r" t="t"/>
              <a:pathLst>
                <a:path extrusionOk="0"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0D3C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6"/>
            <p:cNvSpPr txBox="1"/>
            <p:nvPr/>
          </p:nvSpPr>
          <p:spPr>
            <a:xfrm>
              <a:off x="0" y="-57150"/>
              <a:ext cx="7366854"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16"/>
          <p:cNvGrpSpPr/>
          <p:nvPr/>
        </p:nvGrpSpPr>
        <p:grpSpPr>
          <a:xfrm>
            <a:off x="4131384" y="9913239"/>
            <a:ext cx="10025232" cy="837562"/>
            <a:chOff x="0" y="-57150"/>
            <a:chExt cx="5548478" cy="463550"/>
          </a:xfrm>
        </p:grpSpPr>
        <p:sp>
          <p:nvSpPr>
            <p:cNvPr id="202" name="Google Shape;202;p16"/>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A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6"/>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4" name="Google Shape;204;p16"/>
          <p:cNvSpPr/>
          <p:nvPr/>
        </p:nvSpPr>
        <p:spPr>
          <a:xfrm>
            <a:off x="16966847" y="261463"/>
            <a:ext cx="992906" cy="992906"/>
          </a:xfrm>
          <a:custGeom>
            <a:rect b="b" l="l" r="r" t="t"/>
            <a:pathLst>
              <a:path extrusionOk="0" h="992906" w="992906">
                <a:moveTo>
                  <a:pt x="0" y="0"/>
                </a:moveTo>
                <a:lnTo>
                  <a:pt x="992906" y="0"/>
                </a:lnTo>
                <a:lnTo>
                  <a:pt x="992906" y="992906"/>
                </a:lnTo>
                <a:lnTo>
                  <a:pt x="0" y="992906"/>
                </a:lnTo>
                <a:lnTo>
                  <a:pt x="0" y="0"/>
                </a:lnTo>
                <a:close/>
              </a:path>
            </a:pathLst>
          </a:custGeom>
          <a:blipFill rotWithShape="1">
            <a:blip r:embed="rId7">
              <a:alphaModFix/>
            </a:blip>
            <a:stretch>
              <a:fillRect b="0" l="0" r="0" t="0"/>
            </a:stretch>
          </a:blipFill>
          <a:ln>
            <a:noFill/>
          </a:ln>
        </p:spPr>
      </p:sp>
      <p:sp>
        <p:nvSpPr>
          <p:cNvPr id="205" name="Google Shape;205;p16"/>
          <p:cNvSpPr/>
          <p:nvPr/>
        </p:nvSpPr>
        <p:spPr>
          <a:xfrm>
            <a:off x="7379525" y="1863499"/>
            <a:ext cx="12390120" cy="5869825"/>
          </a:xfrm>
          <a:custGeom>
            <a:rect b="b" l="l" r="r" t="t"/>
            <a:pathLst>
              <a:path extrusionOk="0" h="9354302" w="18288000">
                <a:moveTo>
                  <a:pt x="0" y="0"/>
                </a:moveTo>
                <a:lnTo>
                  <a:pt x="18288000" y="0"/>
                </a:lnTo>
                <a:lnTo>
                  <a:pt x="18288000" y="9354302"/>
                </a:lnTo>
                <a:lnTo>
                  <a:pt x="0" y="9354302"/>
                </a:lnTo>
                <a:lnTo>
                  <a:pt x="0" y="0"/>
                </a:lnTo>
                <a:close/>
              </a:path>
            </a:pathLst>
          </a:custGeom>
          <a:blipFill rotWithShape="1">
            <a:blip r:embed="rId8">
              <a:alphaModFix/>
            </a:blip>
            <a:stretch>
              <a:fillRect b="-18809" l="-4449" r="-3589" t="0"/>
            </a:stretch>
          </a:blipFill>
          <a:ln>
            <a:noFill/>
          </a:ln>
        </p:spPr>
      </p:sp>
      <p:sp>
        <p:nvSpPr>
          <p:cNvPr id="206" name="Google Shape;206;p16"/>
          <p:cNvSpPr/>
          <p:nvPr/>
        </p:nvSpPr>
        <p:spPr>
          <a:xfrm>
            <a:off x="16474588" y="8588886"/>
            <a:ext cx="1485152" cy="1485088"/>
          </a:xfrm>
          <a:custGeom>
            <a:rect b="b" l="l" r="r" t="t"/>
            <a:pathLst>
              <a:path extrusionOk="0" h="1485088" w="1485152">
                <a:moveTo>
                  <a:pt x="0" y="0"/>
                </a:moveTo>
                <a:lnTo>
                  <a:pt x="1485152" y="0"/>
                </a:lnTo>
                <a:lnTo>
                  <a:pt x="1485152" y="1485087"/>
                </a:lnTo>
                <a:lnTo>
                  <a:pt x="0" y="1485087"/>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17"/>
          <p:cNvSpPr/>
          <p:nvPr/>
        </p:nvSpPr>
        <p:spPr>
          <a:xfrm>
            <a:off x="514350" y="-197888"/>
            <a:ext cx="17259300" cy="7573071"/>
          </a:xfrm>
          <a:custGeom>
            <a:rect b="b" l="l" r="r" t="t"/>
            <a:pathLst>
              <a:path extrusionOk="0" h="7573071" w="17259300">
                <a:moveTo>
                  <a:pt x="0" y="0"/>
                </a:moveTo>
                <a:lnTo>
                  <a:pt x="17259300" y="0"/>
                </a:lnTo>
                <a:lnTo>
                  <a:pt x="17259300" y="7573071"/>
                </a:lnTo>
                <a:lnTo>
                  <a:pt x="0" y="7573071"/>
                </a:lnTo>
                <a:lnTo>
                  <a:pt x="0" y="0"/>
                </a:lnTo>
                <a:close/>
              </a:path>
            </a:pathLst>
          </a:custGeom>
          <a:blipFill rotWithShape="1">
            <a:blip r:embed="rId4">
              <a:alphaModFix/>
            </a:blip>
            <a:stretch>
              <a:fillRect b="0" l="-898" r="-909" t="0"/>
            </a:stretch>
          </a:blipFill>
          <a:ln>
            <a:noFill/>
          </a:ln>
        </p:spPr>
      </p:sp>
      <p:sp>
        <p:nvSpPr>
          <p:cNvPr id="212" name="Google Shape;212;p17"/>
          <p:cNvSpPr/>
          <p:nvPr/>
        </p:nvSpPr>
        <p:spPr>
          <a:xfrm>
            <a:off x="2065998" y="4924425"/>
            <a:ext cx="14156004" cy="4901516"/>
          </a:xfrm>
          <a:custGeom>
            <a:rect b="b" l="l" r="r" t="t"/>
            <a:pathLst>
              <a:path extrusionOk="0" h="4901516" w="14156004">
                <a:moveTo>
                  <a:pt x="0" y="0"/>
                </a:moveTo>
                <a:lnTo>
                  <a:pt x="14156004" y="0"/>
                </a:lnTo>
                <a:lnTo>
                  <a:pt x="14156004" y="4901516"/>
                </a:lnTo>
                <a:lnTo>
                  <a:pt x="0" y="4901516"/>
                </a:lnTo>
                <a:lnTo>
                  <a:pt x="0" y="0"/>
                </a:lnTo>
                <a:close/>
              </a:path>
            </a:pathLst>
          </a:custGeom>
          <a:blipFill rotWithShape="1">
            <a:blip r:embed="rId5">
              <a:alphaModFix/>
            </a:blip>
            <a:stretch>
              <a:fillRect b="0" l="0" r="0" t="0"/>
            </a:stretch>
          </a:blipFill>
          <a:ln>
            <a:noFill/>
          </a:ln>
        </p:spPr>
      </p:sp>
      <p:grpSp>
        <p:nvGrpSpPr>
          <p:cNvPr id="213" name="Google Shape;213;p17"/>
          <p:cNvGrpSpPr/>
          <p:nvPr/>
        </p:nvGrpSpPr>
        <p:grpSpPr>
          <a:xfrm>
            <a:off x="1408377" y="2866356"/>
            <a:ext cx="3267494" cy="1662829"/>
            <a:chOff x="0" y="-47625"/>
            <a:chExt cx="860575" cy="437947"/>
          </a:xfrm>
        </p:grpSpPr>
        <p:sp>
          <p:nvSpPr>
            <p:cNvPr id="214" name="Google Shape;214;p17"/>
            <p:cNvSpPr/>
            <p:nvPr/>
          </p:nvSpPr>
          <p:spPr>
            <a:xfrm>
              <a:off x="0" y="0"/>
              <a:ext cx="860575" cy="390322"/>
            </a:xfrm>
            <a:custGeom>
              <a:rect b="b" l="l" r="r" t="t"/>
              <a:pathLst>
                <a:path extrusionOk="0" h="390322" w="860575">
                  <a:moveTo>
                    <a:pt x="49757" y="0"/>
                  </a:moveTo>
                  <a:lnTo>
                    <a:pt x="810818" y="0"/>
                  </a:lnTo>
                  <a:cubicBezTo>
                    <a:pt x="824014" y="0"/>
                    <a:pt x="836670" y="5242"/>
                    <a:pt x="846001" y="14573"/>
                  </a:cubicBezTo>
                  <a:cubicBezTo>
                    <a:pt x="855332" y="23905"/>
                    <a:pt x="860575" y="36561"/>
                    <a:pt x="860575" y="49757"/>
                  </a:cubicBezTo>
                  <a:lnTo>
                    <a:pt x="860575" y="340565"/>
                  </a:lnTo>
                  <a:cubicBezTo>
                    <a:pt x="860575" y="353761"/>
                    <a:pt x="855332" y="366417"/>
                    <a:pt x="846001" y="375748"/>
                  </a:cubicBezTo>
                  <a:cubicBezTo>
                    <a:pt x="836670" y="385079"/>
                    <a:pt x="824014" y="390322"/>
                    <a:pt x="810818" y="390322"/>
                  </a:cubicBezTo>
                  <a:lnTo>
                    <a:pt x="49757" y="390322"/>
                  </a:lnTo>
                  <a:cubicBezTo>
                    <a:pt x="36561" y="390322"/>
                    <a:pt x="23905" y="385079"/>
                    <a:pt x="14573" y="375748"/>
                  </a:cubicBezTo>
                  <a:cubicBezTo>
                    <a:pt x="5242" y="366417"/>
                    <a:pt x="0" y="353761"/>
                    <a:pt x="0" y="340565"/>
                  </a:cubicBezTo>
                  <a:lnTo>
                    <a:pt x="0" y="49757"/>
                  </a:lnTo>
                  <a:cubicBezTo>
                    <a:pt x="0" y="36561"/>
                    <a:pt x="5242" y="23905"/>
                    <a:pt x="14573" y="14573"/>
                  </a:cubicBezTo>
                  <a:cubicBezTo>
                    <a:pt x="23905" y="5242"/>
                    <a:pt x="36561" y="0"/>
                    <a:pt x="49757" y="0"/>
                  </a:cubicBezTo>
                  <a:close/>
                </a:path>
              </a:pathLst>
            </a:custGeom>
            <a:solidFill>
              <a:srgbClr val="1244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7"/>
            <p:cNvSpPr txBox="1"/>
            <p:nvPr/>
          </p:nvSpPr>
          <p:spPr>
            <a:xfrm>
              <a:off x="0" y="-47625"/>
              <a:ext cx="860575" cy="437947"/>
            </a:xfrm>
            <a:prstGeom prst="rect">
              <a:avLst/>
            </a:prstGeom>
            <a:noFill/>
            <a:ln>
              <a:noFill/>
            </a:ln>
          </p:spPr>
          <p:txBody>
            <a:bodyPr anchorCtr="0" anchor="ctr" bIns="50800" lIns="50800" spcFirstLastPara="1" rIns="50800" wrap="square" tIns="50800">
              <a:noAutofit/>
            </a:bodyPr>
            <a:lstStyle/>
            <a:p>
              <a:pPr indent="0" lvl="0" marL="0" rtl="0" algn="l">
                <a:spcBef>
                  <a:spcPts val="0"/>
                </a:spcBef>
                <a:spcAft>
                  <a:spcPts val="0"/>
                </a:spcAft>
                <a:buNone/>
              </a:pPr>
              <a:r>
                <a:t/>
              </a:r>
              <a:endParaRPr b="1" sz="2100">
                <a:solidFill>
                  <a:schemeClr val="lt1"/>
                </a:solidFill>
                <a:latin typeface="Poppins"/>
                <a:ea typeface="Poppins"/>
                <a:cs typeface="Poppins"/>
                <a:sym typeface="Poppins"/>
              </a:endParaRPr>
            </a:p>
            <a:p>
              <a:pPr indent="0" lvl="0" marL="0" rtl="0" algn="l">
                <a:spcBef>
                  <a:spcPts val="0"/>
                </a:spcBef>
                <a:spcAft>
                  <a:spcPts val="0"/>
                </a:spcAft>
                <a:buNone/>
              </a:pPr>
              <a:r>
                <a:t/>
              </a:r>
              <a:endParaRPr b="1" sz="2600">
                <a:solidFill>
                  <a:schemeClr val="lt1"/>
                </a:solidFill>
                <a:latin typeface="Poppins"/>
                <a:ea typeface="Poppins"/>
                <a:cs typeface="Poppins"/>
                <a:sym typeface="Poppins"/>
              </a:endParaRPr>
            </a:p>
          </p:txBody>
        </p:sp>
      </p:grpSp>
      <p:sp>
        <p:nvSpPr>
          <p:cNvPr id="216" name="Google Shape;216;p17"/>
          <p:cNvSpPr txBox="1"/>
          <p:nvPr/>
        </p:nvSpPr>
        <p:spPr>
          <a:xfrm>
            <a:off x="2761425" y="6728684"/>
            <a:ext cx="29088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b="1" sz="2100">
              <a:solidFill>
                <a:schemeClr val="lt1"/>
              </a:solidFill>
              <a:latin typeface="Poppins"/>
              <a:ea typeface="Poppins"/>
              <a:cs typeface="Poppins"/>
              <a:sym typeface="Poppins"/>
            </a:endParaRPr>
          </a:p>
        </p:txBody>
      </p:sp>
      <p:sp>
        <p:nvSpPr>
          <p:cNvPr id="217" name="Google Shape;217;p17"/>
          <p:cNvSpPr txBox="1"/>
          <p:nvPr/>
        </p:nvSpPr>
        <p:spPr>
          <a:xfrm>
            <a:off x="7488903" y="6243863"/>
            <a:ext cx="33102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b="1" sz="2100">
              <a:solidFill>
                <a:schemeClr val="lt1"/>
              </a:solidFill>
              <a:latin typeface="Poppins"/>
              <a:ea typeface="Poppins"/>
              <a:cs typeface="Poppins"/>
              <a:sym typeface="Poppins"/>
            </a:endParaRPr>
          </a:p>
        </p:txBody>
      </p:sp>
      <p:sp>
        <p:nvSpPr>
          <p:cNvPr id="218" name="Google Shape;218;p17"/>
          <p:cNvSpPr txBox="1"/>
          <p:nvPr/>
        </p:nvSpPr>
        <p:spPr>
          <a:xfrm>
            <a:off x="12370722" y="6082183"/>
            <a:ext cx="32754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b="1" sz="2100">
              <a:solidFill>
                <a:schemeClr val="lt1"/>
              </a:solidFill>
              <a:latin typeface="Poppins"/>
              <a:ea typeface="Poppins"/>
              <a:cs typeface="Poppins"/>
              <a:sym typeface="Poppins"/>
            </a:endParaRPr>
          </a:p>
        </p:txBody>
      </p:sp>
      <p:sp>
        <p:nvSpPr>
          <p:cNvPr id="219" name="Google Shape;219;p17"/>
          <p:cNvSpPr txBox="1"/>
          <p:nvPr/>
        </p:nvSpPr>
        <p:spPr>
          <a:xfrm>
            <a:off x="5917279" y="884247"/>
            <a:ext cx="6453444" cy="754053"/>
          </a:xfrm>
          <a:prstGeom prst="rect">
            <a:avLst/>
          </a:prstGeom>
          <a:noFill/>
          <a:ln>
            <a:noFill/>
          </a:ln>
        </p:spPr>
        <p:txBody>
          <a:bodyPr anchorCtr="0" anchor="t" bIns="0" lIns="0" spcFirstLastPara="1" rIns="0" wrap="square" tIns="0">
            <a:spAutoFit/>
          </a:bodyPr>
          <a:lstStyle/>
          <a:p>
            <a:pPr indent="0" lvl="0" marL="0" marR="0" rtl="0" algn="just">
              <a:lnSpc>
                <a:spcPct val="93316"/>
              </a:lnSpc>
              <a:spcBef>
                <a:spcPts val="0"/>
              </a:spcBef>
              <a:spcAft>
                <a:spcPts val="0"/>
              </a:spcAft>
              <a:buNone/>
            </a:pPr>
            <a:r>
              <a:rPr b="1" i="0" lang="en-US" sz="6000" u="none" cap="none" strike="noStrike">
                <a:solidFill>
                  <a:srgbClr val="FFFFFF"/>
                </a:solidFill>
                <a:latin typeface="Poppins"/>
                <a:ea typeface="Poppins"/>
                <a:cs typeface="Poppins"/>
                <a:sym typeface="Poppins"/>
              </a:rPr>
              <a:t>BUSINESS MODEL</a:t>
            </a:r>
            <a:endParaRPr/>
          </a:p>
        </p:txBody>
      </p:sp>
      <p:grpSp>
        <p:nvGrpSpPr>
          <p:cNvPr id="220" name="Google Shape;220;p17"/>
          <p:cNvGrpSpPr/>
          <p:nvPr/>
        </p:nvGrpSpPr>
        <p:grpSpPr>
          <a:xfrm>
            <a:off x="5694128" y="2866355"/>
            <a:ext cx="3267517" cy="1662841"/>
            <a:chOff x="0" y="-47625"/>
            <a:chExt cx="860575" cy="437947"/>
          </a:xfrm>
        </p:grpSpPr>
        <p:sp>
          <p:nvSpPr>
            <p:cNvPr id="221" name="Google Shape;221;p17"/>
            <p:cNvSpPr/>
            <p:nvPr/>
          </p:nvSpPr>
          <p:spPr>
            <a:xfrm>
              <a:off x="0" y="0"/>
              <a:ext cx="860575" cy="390322"/>
            </a:xfrm>
            <a:custGeom>
              <a:rect b="b" l="l" r="r" t="t"/>
              <a:pathLst>
                <a:path extrusionOk="0" h="390322" w="860575">
                  <a:moveTo>
                    <a:pt x="49757" y="0"/>
                  </a:moveTo>
                  <a:lnTo>
                    <a:pt x="810818" y="0"/>
                  </a:lnTo>
                  <a:cubicBezTo>
                    <a:pt x="824014" y="0"/>
                    <a:pt x="836670" y="5242"/>
                    <a:pt x="846001" y="14573"/>
                  </a:cubicBezTo>
                  <a:cubicBezTo>
                    <a:pt x="855332" y="23905"/>
                    <a:pt x="860575" y="36561"/>
                    <a:pt x="860575" y="49757"/>
                  </a:cubicBezTo>
                  <a:lnTo>
                    <a:pt x="860575" y="340565"/>
                  </a:lnTo>
                  <a:cubicBezTo>
                    <a:pt x="860575" y="353761"/>
                    <a:pt x="855332" y="366417"/>
                    <a:pt x="846001" y="375748"/>
                  </a:cubicBezTo>
                  <a:cubicBezTo>
                    <a:pt x="836670" y="385079"/>
                    <a:pt x="824014" y="390322"/>
                    <a:pt x="810818" y="390322"/>
                  </a:cubicBezTo>
                  <a:lnTo>
                    <a:pt x="49757" y="390322"/>
                  </a:lnTo>
                  <a:cubicBezTo>
                    <a:pt x="36561" y="390322"/>
                    <a:pt x="23905" y="385079"/>
                    <a:pt x="14573" y="375748"/>
                  </a:cubicBezTo>
                  <a:cubicBezTo>
                    <a:pt x="5242" y="366417"/>
                    <a:pt x="0" y="353761"/>
                    <a:pt x="0" y="340565"/>
                  </a:cubicBezTo>
                  <a:lnTo>
                    <a:pt x="0" y="49757"/>
                  </a:lnTo>
                  <a:cubicBezTo>
                    <a:pt x="0" y="36561"/>
                    <a:pt x="5242" y="23905"/>
                    <a:pt x="14573" y="14573"/>
                  </a:cubicBezTo>
                  <a:cubicBezTo>
                    <a:pt x="23905" y="5242"/>
                    <a:pt x="36561" y="0"/>
                    <a:pt x="49757" y="0"/>
                  </a:cubicBezTo>
                  <a:close/>
                </a:path>
              </a:pathLst>
            </a:custGeom>
            <a:solidFill>
              <a:srgbClr val="1244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7"/>
            <p:cNvSpPr txBox="1"/>
            <p:nvPr/>
          </p:nvSpPr>
          <p:spPr>
            <a:xfrm>
              <a:off x="0" y="-47625"/>
              <a:ext cx="860575" cy="437947"/>
            </a:xfrm>
            <a:prstGeom prst="rect">
              <a:avLst/>
            </a:prstGeom>
            <a:noFill/>
            <a:ln>
              <a:noFill/>
            </a:ln>
          </p:spPr>
          <p:txBody>
            <a:bodyPr anchorCtr="0" anchor="ctr" bIns="50800" lIns="50800" spcFirstLastPara="1" rIns="50800" wrap="square" tIns="50800">
              <a:noAutofit/>
            </a:bodyPr>
            <a:lstStyle/>
            <a:p>
              <a:pPr indent="0" lvl="0" marL="0" rtl="0" algn="l">
                <a:spcBef>
                  <a:spcPts val="0"/>
                </a:spcBef>
                <a:spcAft>
                  <a:spcPts val="0"/>
                </a:spcAft>
                <a:buNone/>
              </a:pPr>
              <a:r>
                <a:t/>
              </a:r>
              <a:endParaRPr b="1" sz="2100">
                <a:solidFill>
                  <a:schemeClr val="lt1"/>
                </a:solidFill>
                <a:latin typeface="Poppins"/>
                <a:ea typeface="Poppins"/>
                <a:cs typeface="Poppins"/>
                <a:sym typeface="Poppins"/>
              </a:endParaRPr>
            </a:p>
          </p:txBody>
        </p:sp>
      </p:grpSp>
      <p:grpSp>
        <p:nvGrpSpPr>
          <p:cNvPr id="223" name="Google Shape;223;p17"/>
          <p:cNvGrpSpPr/>
          <p:nvPr/>
        </p:nvGrpSpPr>
        <p:grpSpPr>
          <a:xfrm>
            <a:off x="9979873" y="2866355"/>
            <a:ext cx="3267517" cy="1662841"/>
            <a:chOff x="0" y="-47625"/>
            <a:chExt cx="860575" cy="437947"/>
          </a:xfrm>
        </p:grpSpPr>
        <p:sp>
          <p:nvSpPr>
            <p:cNvPr id="224" name="Google Shape;224;p17"/>
            <p:cNvSpPr/>
            <p:nvPr/>
          </p:nvSpPr>
          <p:spPr>
            <a:xfrm>
              <a:off x="0" y="0"/>
              <a:ext cx="860575" cy="390322"/>
            </a:xfrm>
            <a:custGeom>
              <a:rect b="b" l="l" r="r" t="t"/>
              <a:pathLst>
                <a:path extrusionOk="0" h="390322" w="860575">
                  <a:moveTo>
                    <a:pt x="49757" y="0"/>
                  </a:moveTo>
                  <a:lnTo>
                    <a:pt x="810818" y="0"/>
                  </a:lnTo>
                  <a:cubicBezTo>
                    <a:pt x="824014" y="0"/>
                    <a:pt x="836670" y="5242"/>
                    <a:pt x="846001" y="14573"/>
                  </a:cubicBezTo>
                  <a:cubicBezTo>
                    <a:pt x="855332" y="23905"/>
                    <a:pt x="860575" y="36561"/>
                    <a:pt x="860575" y="49757"/>
                  </a:cubicBezTo>
                  <a:lnTo>
                    <a:pt x="860575" y="340565"/>
                  </a:lnTo>
                  <a:cubicBezTo>
                    <a:pt x="860575" y="353761"/>
                    <a:pt x="855332" y="366417"/>
                    <a:pt x="846001" y="375748"/>
                  </a:cubicBezTo>
                  <a:cubicBezTo>
                    <a:pt x="836670" y="385079"/>
                    <a:pt x="824014" y="390322"/>
                    <a:pt x="810818" y="390322"/>
                  </a:cubicBezTo>
                  <a:lnTo>
                    <a:pt x="49757" y="390322"/>
                  </a:lnTo>
                  <a:cubicBezTo>
                    <a:pt x="36561" y="390322"/>
                    <a:pt x="23905" y="385079"/>
                    <a:pt x="14573" y="375748"/>
                  </a:cubicBezTo>
                  <a:cubicBezTo>
                    <a:pt x="5242" y="366417"/>
                    <a:pt x="0" y="353761"/>
                    <a:pt x="0" y="340565"/>
                  </a:cubicBezTo>
                  <a:lnTo>
                    <a:pt x="0" y="49757"/>
                  </a:lnTo>
                  <a:cubicBezTo>
                    <a:pt x="0" y="36561"/>
                    <a:pt x="5242" y="23905"/>
                    <a:pt x="14573" y="14573"/>
                  </a:cubicBezTo>
                  <a:cubicBezTo>
                    <a:pt x="23905" y="5242"/>
                    <a:pt x="36561" y="0"/>
                    <a:pt x="49757" y="0"/>
                  </a:cubicBezTo>
                  <a:close/>
                </a:path>
              </a:pathLst>
            </a:custGeom>
            <a:solidFill>
              <a:srgbClr val="1244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7"/>
            <p:cNvSpPr txBox="1"/>
            <p:nvPr/>
          </p:nvSpPr>
          <p:spPr>
            <a:xfrm>
              <a:off x="0" y="-47625"/>
              <a:ext cx="860575" cy="437947"/>
            </a:xfrm>
            <a:prstGeom prst="rect">
              <a:avLst/>
            </a:prstGeom>
            <a:noFill/>
            <a:ln>
              <a:noFill/>
            </a:ln>
          </p:spPr>
          <p:txBody>
            <a:bodyPr anchorCtr="0" anchor="ctr" bIns="50800" lIns="50800" spcFirstLastPara="1" rIns="50800" wrap="square" tIns="50800">
              <a:noAutofit/>
            </a:bodyPr>
            <a:lstStyle/>
            <a:p>
              <a:pPr indent="0" lvl="0" marL="0" rtl="0" algn="l">
                <a:spcBef>
                  <a:spcPts val="0"/>
                </a:spcBef>
                <a:spcAft>
                  <a:spcPts val="0"/>
                </a:spcAft>
                <a:buNone/>
              </a:pPr>
              <a:r>
                <a:t/>
              </a:r>
              <a:endParaRPr b="1" sz="2100">
                <a:solidFill>
                  <a:schemeClr val="lt1"/>
                </a:solidFill>
                <a:latin typeface="Poppins"/>
                <a:ea typeface="Poppins"/>
                <a:cs typeface="Poppins"/>
                <a:sym typeface="Poppins"/>
              </a:endParaRPr>
            </a:p>
          </p:txBody>
        </p:sp>
      </p:grpSp>
      <p:grpSp>
        <p:nvGrpSpPr>
          <p:cNvPr id="226" name="Google Shape;226;p17"/>
          <p:cNvGrpSpPr/>
          <p:nvPr/>
        </p:nvGrpSpPr>
        <p:grpSpPr>
          <a:xfrm>
            <a:off x="14289525" y="2857850"/>
            <a:ext cx="3310199" cy="1662820"/>
            <a:chOff x="0" y="-47625"/>
            <a:chExt cx="897000" cy="475200"/>
          </a:xfrm>
        </p:grpSpPr>
        <p:sp>
          <p:nvSpPr>
            <p:cNvPr id="227" name="Google Shape;227;p17"/>
            <p:cNvSpPr/>
            <p:nvPr/>
          </p:nvSpPr>
          <p:spPr>
            <a:xfrm>
              <a:off x="0" y="0"/>
              <a:ext cx="896928" cy="427457"/>
            </a:xfrm>
            <a:custGeom>
              <a:rect b="b" l="l" r="r" t="t"/>
              <a:pathLst>
                <a:path extrusionOk="0" h="427457" w="896928">
                  <a:moveTo>
                    <a:pt x="47740" y="0"/>
                  </a:moveTo>
                  <a:lnTo>
                    <a:pt x="849188" y="0"/>
                  </a:lnTo>
                  <a:cubicBezTo>
                    <a:pt x="875554" y="0"/>
                    <a:pt x="896928" y="21374"/>
                    <a:pt x="896928" y="47740"/>
                  </a:cubicBezTo>
                  <a:lnTo>
                    <a:pt x="896928" y="379717"/>
                  </a:lnTo>
                  <a:cubicBezTo>
                    <a:pt x="896928" y="406083"/>
                    <a:pt x="875554" y="427457"/>
                    <a:pt x="849188" y="427457"/>
                  </a:cubicBezTo>
                  <a:lnTo>
                    <a:pt x="47740" y="427457"/>
                  </a:lnTo>
                  <a:cubicBezTo>
                    <a:pt x="21374" y="427457"/>
                    <a:pt x="0" y="406083"/>
                    <a:pt x="0" y="379717"/>
                  </a:cubicBezTo>
                  <a:lnTo>
                    <a:pt x="0" y="47740"/>
                  </a:lnTo>
                  <a:cubicBezTo>
                    <a:pt x="0" y="21374"/>
                    <a:pt x="21374" y="0"/>
                    <a:pt x="47740" y="0"/>
                  </a:cubicBezTo>
                  <a:close/>
                </a:path>
              </a:pathLst>
            </a:custGeom>
            <a:solidFill>
              <a:srgbClr val="1244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7"/>
            <p:cNvSpPr txBox="1"/>
            <p:nvPr/>
          </p:nvSpPr>
          <p:spPr>
            <a:xfrm>
              <a:off x="0" y="-47625"/>
              <a:ext cx="897000" cy="475200"/>
            </a:xfrm>
            <a:prstGeom prst="rect">
              <a:avLst/>
            </a:prstGeom>
            <a:noFill/>
            <a:ln>
              <a:noFill/>
            </a:ln>
          </p:spPr>
          <p:txBody>
            <a:bodyPr anchorCtr="0" anchor="ctr" bIns="50800" lIns="50800" spcFirstLastPara="1" rIns="50800" wrap="square" tIns="50800">
              <a:noAutofit/>
            </a:bodyPr>
            <a:lstStyle/>
            <a:p>
              <a:pPr indent="0" lvl="0" marL="0" rtl="0" algn="l">
                <a:spcBef>
                  <a:spcPts val="0"/>
                </a:spcBef>
                <a:spcAft>
                  <a:spcPts val="0"/>
                </a:spcAft>
                <a:buNone/>
              </a:pPr>
              <a:r>
                <a:t/>
              </a:r>
              <a:endParaRPr b="1" sz="2100">
                <a:solidFill>
                  <a:schemeClr val="lt1"/>
                </a:solidFill>
                <a:latin typeface="Poppins"/>
                <a:ea typeface="Poppins"/>
                <a:cs typeface="Poppins"/>
                <a:sym typeface="Poppins"/>
              </a:endParaRPr>
            </a:p>
          </p:txBody>
        </p:sp>
      </p:grpSp>
      <p:sp>
        <p:nvSpPr>
          <p:cNvPr id="229" name="Google Shape;229;p17"/>
          <p:cNvSpPr/>
          <p:nvPr/>
        </p:nvSpPr>
        <p:spPr>
          <a:xfrm>
            <a:off x="532247" y="9052538"/>
            <a:ext cx="992906" cy="992906"/>
          </a:xfrm>
          <a:custGeom>
            <a:rect b="b" l="l" r="r" t="t"/>
            <a:pathLst>
              <a:path extrusionOk="0" h="992906" w="992906">
                <a:moveTo>
                  <a:pt x="0" y="0"/>
                </a:moveTo>
                <a:lnTo>
                  <a:pt x="992906" y="0"/>
                </a:lnTo>
                <a:lnTo>
                  <a:pt x="992906" y="992906"/>
                </a:lnTo>
                <a:lnTo>
                  <a:pt x="0" y="992906"/>
                </a:lnTo>
                <a:lnTo>
                  <a:pt x="0" y="0"/>
                </a:lnTo>
                <a:close/>
              </a:path>
            </a:pathLst>
          </a:custGeom>
          <a:blipFill rotWithShape="1">
            <a:blip r:embed="rId6">
              <a:alphaModFix/>
            </a:blip>
            <a:stretch>
              <a:fillRect b="0" l="0" r="0" t="0"/>
            </a:stretch>
          </a:blipFill>
          <a:ln>
            <a:noFill/>
          </a:ln>
        </p:spPr>
      </p:sp>
      <p:sp>
        <p:nvSpPr>
          <p:cNvPr id="230" name="Google Shape;230;p17"/>
          <p:cNvSpPr/>
          <p:nvPr/>
        </p:nvSpPr>
        <p:spPr>
          <a:xfrm>
            <a:off x="16550913" y="8560361"/>
            <a:ext cx="1485152" cy="1485088"/>
          </a:xfrm>
          <a:custGeom>
            <a:rect b="b" l="l" r="r" t="t"/>
            <a:pathLst>
              <a:path extrusionOk="0" h="1485088" w="1485152">
                <a:moveTo>
                  <a:pt x="0" y="0"/>
                </a:moveTo>
                <a:lnTo>
                  <a:pt x="1485152" y="0"/>
                </a:lnTo>
                <a:lnTo>
                  <a:pt x="1485152" y="1485087"/>
                </a:lnTo>
                <a:lnTo>
                  <a:pt x="0" y="1485087"/>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4" name="Shape 234"/>
        <p:cNvGrpSpPr/>
        <p:nvPr/>
      </p:nvGrpSpPr>
      <p:grpSpPr>
        <a:xfrm>
          <a:off x="0" y="0"/>
          <a:ext cx="0" cy="0"/>
          <a:chOff x="0" y="0"/>
          <a:chExt cx="0" cy="0"/>
        </a:xfrm>
      </p:grpSpPr>
      <p:grpSp>
        <p:nvGrpSpPr>
          <p:cNvPr id="235" name="Google Shape;235;p18"/>
          <p:cNvGrpSpPr/>
          <p:nvPr/>
        </p:nvGrpSpPr>
        <p:grpSpPr>
          <a:xfrm>
            <a:off x="1704676" y="4787993"/>
            <a:ext cx="1119874" cy="1119874"/>
            <a:chOff x="0" y="0"/>
            <a:chExt cx="812800" cy="812800"/>
          </a:xfrm>
        </p:grpSpPr>
        <p:sp>
          <p:nvSpPr>
            <p:cNvPr id="236" name="Google Shape;23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18"/>
          <p:cNvGrpSpPr/>
          <p:nvPr/>
        </p:nvGrpSpPr>
        <p:grpSpPr>
          <a:xfrm>
            <a:off x="1704676" y="3347699"/>
            <a:ext cx="1119874" cy="1119874"/>
            <a:chOff x="0" y="0"/>
            <a:chExt cx="812800" cy="812800"/>
          </a:xfrm>
        </p:grpSpPr>
        <p:sp>
          <p:nvSpPr>
            <p:cNvPr id="239" name="Google Shape;23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18"/>
          <p:cNvGrpSpPr/>
          <p:nvPr/>
        </p:nvGrpSpPr>
        <p:grpSpPr>
          <a:xfrm>
            <a:off x="1704676" y="1905460"/>
            <a:ext cx="1119874" cy="1119874"/>
            <a:chOff x="0" y="0"/>
            <a:chExt cx="812800" cy="812800"/>
          </a:xfrm>
        </p:grpSpPr>
        <p:sp>
          <p:nvSpPr>
            <p:cNvPr id="242" name="Google Shape;24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8"/>
          <p:cNvGrpSpPr/>
          <p:nvPr/>
        </p:nvGrpSpPr>
        <p:grpSpPr>
          <a:xfrm>
            <a:off x="1704676" y="7668378"/>
            <a:ext cx="1119874" cy="1119874"/>
            <a:chOff x="0" y="0"/>
            <a:chExt cx="812800" cy="812800"/>
          </a:xfrm>
        </p:grpSpPr>
        <p:sp>
          <p:nvSpPr>
            <p:cNvPr id="245" name="Google Shape;24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8"/>
          <p:cNvGrpSpPr/>
          <p:nvPr/>
        </p:nvGrpSpPr>
        <p:grpSpPr>
          <a:xfrm>
            <a:off x="1704676" y="6228084"/>
            <a:ext cx="1119874" cy="1119874"/>
            <a:chOff x="0" y="0"/>
            <a:chExt cx="812800" cy="812800"/>
          </a:xfrm>
        </p:grpSpPr>
        <p:sp>
          <p:nvSpPr>
            <p:cNvPr id="248" name="Google Shape;24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0" name="Google Shape;250;p18"/>
          <p:cNvSpPr/>
          <p:nvPr/>
        </p:nvSpPr>
        <p:spPr>
          <a:xfrm>
            <a:off x="1905752" y="2106536"/>
            <a:ext cx="717722" cy="717722"/>
          </a:xfrm>
          <a:custGeom>
            <a:rect b="b" l="l" r="r" t="t"/>
            <a:pathLst>
              <a:path extrusionOk="0" h="717722" w="717722">
                <a:moveTo>
                  <a:pt x="0" y="0"/>
                </a:moveTo>
                <a:lnTo>
                  <a:pt x="717722" y="0"/>
                </a:lnTo>
                <a:lnTo>
                  <a:pt x="717722" y="717722"/>
                </a:lnTo>
                <a:lnTo>
                  <a:pt x="0" y="717722"/>
                </a:lnTo>
                <a:lnTo>
                  <a:pt x="0" y="0"/>
                </a:lnTo>
                <a:close/>
              </a:path>
            </a:pathLst>
          </a:custGeom>
          <a:blipFill rotWithShape="1">
            <a:blip r:embed="rId4">
              <a:alphaModFix/>
            </a:blip>
            <a:stretch>
              <a:fillRect b="0" l="0" r="0" t="0"/>
            </a:stretch>
          </a:blipFill>
          <a:ln>
            <a:noFill/>
          </a:ln>
        </p:spPr>
      </p:sp>
      <p:sp>
        <p:nvSpPr>
          <p:cNvPr id="251" name="Google Shape;251;p18"/>
          <p:cNvSpPr/>
          <p:nvPr/>
        </p:nvSpPr>
        <p:spPr>
          <a:xfrm>
            <a:off x="1874558" y="3517581"/>
            <a:ext cx="780112" cy="780112"/>
          </a:xfrm>
          <a:custGeom>
            <a:rect b="b" l="l" r="r" t="t"/>
            <a:pathLst>
              <a:path extrusionOk="0" h="780112" w="780112">
                <a:moveTo>
                  <a:pt x="0" y="0"/>
                </a:moveTo>
                <a:lnTo>
                  <a:pt x="780111" y="0"/>
                </a:lnTo>
                <a:lnTo>
                  <a:pt x="780111" y="780111"/>
                </a:lnTo>
                <a:lnTo>
                  <a:pt x="0" y="780111"/>
                </a:lnTo>
                <a:lnTo>
                  <a:pt x="0" y="0"/>
                </a:lnTo>
                <a:close/>
              </a:path>
            </a:pathLst>
          </a:custGeom>
          <a:blipFill rotWithShape="1">
            <a:blip r:embed="rId5">
              <a:alphaModFix/>
            </a:blip>
            <a:stretch>
              <a:fillRect b="0" l="0" r="0" t="0"/>
            </a:stretch>
          </a:blipFill>
          <a:ln>
            <a:noFill/>
          </a:ln>
        </p:spPr>
      </p:sp>
      <p:sp>
        <p:nvSpPr>
          <p:cNvPr id="252" name="Google Shape;252;p18"/>
          <p:cNvSpPr/>
          <p:nvPr/>
        </p:nvSpPr>
        <p:spPr>
          <a:xfrm>
            <a:off x="1862425" y="4945742"/>
            <a:ext cx="804377" cy="804377"/>
          </a:xfrm>
          <a:custGeom>
            <a:rect b="b" l="l" r="r" t="t"/>
            <a:pathLst>
              <a:path extrusionOk="0" h="804377" w="804377">
                <a:moveTo>
                  <a:pt x="0" y="0"/>
                </a:moveTo>
                <a:lnTo>
                  <a:pt x="804377" y="0"/>
                </a:lnTo>
                <a:lnTo>
                  <a:pt x="804377" y="804377"/>
                </a:lnTo>
                <a:lnTo>
                  <a:pt x="0" y="804377"/>
                </a:lnTo>
                <a:lnTo>
                  <a:pt x="0" y="0"/>
                </a:lnTo>
                <a:close/>
              </a:path>
            </a:pathLst>
          </a:custGeom>
          <a:blipFill rotWithShape="1">
            <a:blip r:embed="rId6">
              <a:alphaModFix/>
            </a:blip>
            <a:stretch>
              <a:fillRect b="0" l="0" r="0" t="0"/>
            </a:stretch>
          </a:blipFill>
          <a:ln>
            <a:noFill/>
          </a:ln>
        </p:spPr>
      </p:sp>
      <p:sp>
        <p:nvSpPr>
          <p:cNvPr id="253" name="Google Shape;253;p18"/>
          <p:cNvSpPr/>
          <p:nvPr/>
        </p:nvSpPr>
        <p:spPr>
          <a:xfrm>
            <a:off x="1879591" y="6408206"/>
            <a:ext cx="775078" cy="775078"/>
          </a:xfrm>
          <a:custGeom>
            <a:rect b="b" l="l" r="r" t="t"/>
            <a:pathLst>
              <a:path extrusionOk="0" h="775078" w="775078">
                <a:moveTo>
                  <a:pt x="0" y="0"/>
                </a:moveTo>
                <a:lnTo>
                  <a:pt x="775078" y="0"/>
                </a:lnTo>
                <a:lnTo>
                  <a:pt x="775078" y="775078"/>
                </a:lnTo>
                <a:lnTo>
                  <a:pt x="0" y="775078"/>
                </a:lnTo>
                <a:lnTo>
                  <a:pt x="0" y="0"/>
                </a:lnTo>
                <a:close/>
              </a:path>
            </a:pathLst>
          </a:custGeom>
          <a:blipFill rotWithShape="1">
            <a:blip r:embed="rId7">
              <a:alphaModFix/>
            </a:blip>
            <a:stretch>
              <a:fillRect b="0" l="0" r="0" t="0"/>
            </a:stretch>
          </a:blipFill>
          <a:ln>
            <a:noFill/>
          </a:ln>
        </p:spPr>
      </p:sp>
      <p:sp>
        <p:nvSpPr>
          <p:cNvPr id="254" name="Google Shape;254;p18"/>
          <p:cNvSpPr/>
          <p:nvPr/>
        </p:nvSpPr>
        <p:spPr>
          <a:xfrm>
            <a:off x="1862425" y="7835121"/>
            <a:ext cx="804377" cy="804377"/>
          </a:xfrm>
          <a:custGeom>
            <a:rect b="b" l="l" r="r" t="t"/>
            <a:pathLst>
              <a:path extrusionOk="0" h="804377" w="804377">
                <a:moveTo>
                  <a:pt x="0" y="0"/>
                </a:moveTo>
                <a:lnTo>
                  <a:pt x="804377" y="0"/>
                </a:lnTo>
                <a:lnTo>
                  <a:pt x="804377" y="804377"/>
                </a:lnTo>
                <a:lnTo>
                  <a:pt x="0" y="804377"/>
                </a:lnTo>
                <a:lnTo>
                  <a:pt x="0" y="0"/>
                </a:lnTo>
                <a:close/>
              </a:path>
            </a:pathLst>
          </a:custGeom>
          <a:blipFill rotWithShape="1">
            <a:blip r:embed="rId8">
              <a:alphaModFix/>
            </a:blip>
            <a:stretch>
              <a:fillRect b="0" l="0" r="0" t="0"/>
            </a:stretch>
          </a:blipFill>
          <a:ln>
            <a:noFill/>
          </a:ln>
        </p:spPr>
      </p:sp>
      <p:sp>
        <p:nvSpPr>
          <p:cNvPr id="255" name="Google Shape;255;p18"/>
          <p:cNvSpPr/>
          <p:nvPr/>
        </p:nvSpPr>
        <p:spPr>
          <a:xfrm>
            <a:off x="532247" y="9052538"/>
            <a:ext cx="992906" cy="992906"/>
          </a:xfrm>
          <a:custGeom>
            <a:rect b="b" l="l" r="r" t="t"/>
            <a:pathLst>
              <a:path extrusionOk="0" h="992906" w="992906">
                <a:moveTo>
                  <a:pt x="0" y="0"/>
                </a:moveTo>
                <a:lnTo>
                  <a:pt x="992906" y="0"/>
                </a:lnTo>
                <a:lnTo>
                  <a:pt x="992906" y="992906"/>
                </a:lnTo>
                <a:lnTo>
                  <a:pt x="0" y="992906"/>
                </a:lnTo>
                <a:lnTo>
                  <a:pt x="0" y="0"/>
                </a:lnTo>
                <a:close/>
              </a:path>
            </a:pathLst>
          </a:custGeom>
          <a:blipFill rotWithShape="1">
            <a:blip r:embed="rId9">
              <a:alphaModFix/>
            </a:blip>
            <a:stretch>
              <a:fillRect b="0" l="0" r="0" t="0"/>
            </a:stretch>
          </a:blipFill>
          <a:ln>
            <a:noFill/>
          </a:ln>
        </p:spPr>
      </p:sp>
      <p:sp>
        <p:nvSpPr>
          <p:cNvPr id="256" name="Google Shape;256;p18"/>
          <p:cNvSpPr/>
          <p:nvPr/>
        </p:nvSpPr>
        <p:spPr>
          <a:xfrm>
            <a:off x="10543273" y="2796191"/>
            <a:ext cx="7204230" cy="4986487"/>
          </a:xfrm>
          <a:custGeom>
            <a:rect b="b" l="l" r="r" t="t"/>
            <a:pathLst>
              <a:path extrusionOk="0" h="4986487" w="7204230">
                <a:moveTo>
                  <a:pt x="0" y="0"/>
                </a:moveTo>
                <a:lnTo>
                  <a:pt x="7204230" y="0"/>
                </a:lnTo>
                <a:lnTo>
                  <a:pt x="7204230" y="4986487"/>
                </a:lnTo>
                <a:lnTo>
                  <a:pt x="0" y="4986487"/>
                </a:lnTo>
                <a:lnTo>
                  <a:pt x="0" y="0"/>
                </a:lnTo>
                <a:close/>
              </a:path>
            </a:pathLst>
          </a:custGeom>
          <a:blipFill rotWithShape="1">
            <a:blip r:embed="rId10">
              <a:alphaModFix/>
            </a:blip>
            <a:stretch>
              <a:fillRect b="-3537" l="0" r="0" t="0"/>
            </a:stretch>
          </a:blipFill>
          <a:ln>
            <a:noFill/>
          </a:ln>
        </p:spPr>
      </p:sp>
      <p:sp>
        <p:nvSpPr>
          <p:cNvPr id="257" name="Google Shape;257;p18"/>
          <p:cNvSpPr txBox="1"/>
          <p:nvPr/>
        </p:nvSpPr>
        <p:spPr>
          <a:xfrm>
            <a:off x="6172200" y="790769"/>
            <a:ext cx="5943600" cy="677108"/>
          </a:xfrm>
          <a:prstGeom prst="rect">
            <a:avLst/>
          </a:prstGeom>
          <a:noFill/>
          <a:ln>
            <a:noFill/>
          </a:ln>
        </p:spPr>
        <p:txBody>
          <a:bodyPr anchorCtr="0" anchor="t" bIns="0" lIns="0" spcFirstLastPara="1" rIns="0" wrap="square" tIns="0">
            <a:spAutoFit/>
          </a:bodyPr>
          <a:lstStyle/>
          <a:p>
            <a:pPr indent="0" lvl="0" marL="0" marR="0" rtl="0" algn="ctr">
              <a:lnSpc>
                <a:spcPct val="79983"/>
              </a:lnSpc>
              <a:spcBef>
                <a:spcPts val="0"/>
              </a:spcBef>
              <a:spcAft>
                <a:spcPts val="0"/>
              </a:spcAft>
              <a:buNone/>
            </a:pPr>
            <a:r>
              <a:rPr b="1" i="0" lang="en-US" sz="6000" u="none" cap="none" strike="noStrike">
                <a:solidFill>
                  <a:srgbClr val="FFFFFF"/>
                </a:solidFill>
                <a:latin typeface="Poppins Black"/>
                <a:ea typeface="Poppins Black"/>
                <a:cs typeface="Poppins Black"/>
                <a:sym typeface="Poppins Black"/>
              </a:rPr>
              <a:t>THE MARKET</a:t>
            </a:r>
            <a:endParaRPr/>
          </a:p>
        </p:txBody>
      </p:sp>
      <p:sp>
        <p:nvSpPr>
          <p:cNvPr id="258" name="Google Shape;258;p18"/>
          <p:cNvSpPr txBox="1"/>
          <p:nvPr/>
        </p:nvSpPr>
        <p:spPr>
          <a:xfrm>
            <a:off x="3006916" y="1847086"/>
            <a:ext cx="67416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Font typeface="Arial"/>
              <a:buNone/>
            </a:pPr>
            <a:r>
              <a:t/>
            </a:r>
            <a:endParaRPr b="1" sz="2100">
              <a:solidFill>
                <a:schemeClr val="lt1"/>
              </a:solidFill>
              <a:latin typeface="Poppins"/>
              <a:ea typeface="Poppins"/>
              <a:cs typeface="Poppins"/>
              <a:sym typeface="Poppins"/>
            </a:endParaRPr>
          </a:p>
        </p:txBody>
      </p:sp>
      <p:sp>
        <p:nvSpPr>
          <p:cNvPr id="259" name="Google Shape;259;p18"/>
          <p:cNvSpPr txBox="1"/>
          <p:nvPr/>
        </p:nvSpPr>
        <p:spPr>
          <a:xfrm>
            <a:off x="3006926" y="3519275"/>
            <a:ext cx="75363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b="1" sz="2100">
              <a:solidFill>
                <a:schemeClr val="lt1"/>
              </a:solidFill>
              <a:latin typeface="Poppins"/>
              <a:ea typeface="Poppins"/>
              <a:cs typeface="Poppins"/>
              <a:sym typeface="Poppins"/>
            </a:endParaRPr>
          </a:p>
        </p:txBody>
      </p:sp>
      <p:sp>
        <p:nvSpPr>
          <p:cNvPr id="260" name="Google Shape;260;p18"/>
          <p:cNvSpPr txBox="1"/>
          <p:nvPr/>
        </p:nvSpPr>
        <p:spPr>
          <a:xfrm>
            <a:off x="3006916" y="4843650"/>
            <a:ext cx="6741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b="1" sz="2400">
              <a:solidFill>
                <a:schemeClr val="lt1"/>
              </a:solidFill>
              <a:latin typeface="Poppins"/>
              <a:ea typeface="Poppins"/>
              <a:cs typeface="Poppins"/>
              <a:sym typeface="Poppins"/>
            </a:endParaRPr>
          </a:p>
        </p:txBody>
      </p:sp>
      <p:sp>
        <p:nvSpPr>
          <p:cNvPr id="261" name="Google Shape;261;p18"/>
          <p:cNvSpPr txBox="1"/>
          <p:nvPr/>
        </p:nvSpPr>
        <p:spPr>
          <a:xfrm>
            <a:off x="3006916" y="6217181"/>
            <a:ext cx="67416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b="1" sz="2100">
              <a:solidFill>
                <a:schemeClr val="lt1"/>
              </a:solidFill>
              <a:latin typeface="Poppins"/>
              <a:ea typeface="Poppins"/>
              <a:cs typeface="Poppins"/>
              <a:sym typeface="Poppins"/>
            </a:endParaRPr>
          </a:p>
        </p:txBody>
      </p:sp>
      <p:sp>
        <p:nvSpPr>
          <p:cNvPr id="262" name="Google Shape;262;p18"/>
          <p:cNvSpPr txBox="1"/>
          <p:nvPr/>
        </p:nvSpPr>
        <p:spPr>
          <a:xfrm>
            <a:off x="3006916" y="7743522"/>
            <a:ext cx="67416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b="1" sz="2100">
              <a:solidFill>
                <a:schemeClr val="lt1"/>
              </a:solidFill>
              <a:latin typeface="Poppins"/>
              <a:ea typeface="Poppins"/>
              <a:cs typeface="Poppins"/>
              <a:sym typeface="Poppins"/>
            </a:endParaRPr>
          </a:p>
        </p:txBody>
      </p:sp>
      <p:sp>
        <p:nvSpPr>
          <p:cNvPr id="263" name="Google Shape;263;p18"/>
          <p:cNvSpPr/>
          <p:nvPr/>
        </p:nvSpPr>
        <p:spPr>
          <a:xfrm>
            <a:off x="16262338" y="8806461"/>
            <a:ext cx="1485152" cy="1485088"/>
          </a:xfrm>
          <a:custGeom>
            <a:rect b="b" l="l" r="r" t="t"/>
            <a:pathLst>
              <a:path extrusionOk="0" h="1485088" w="1485152">
                <a:moveTo>
                  <a:pt x="0" y="0"/>
                </a:moveTo>
                <a:lnTo>
                  <a:pt x="1485152" y="0"/>
                </a:lnTo>
                <a:lnTo>
                  <a:pt x="1485152" y="1485087"/>
                </a:lnTo>
                <a:lnTo>
                  <a:pt x="0" y="1485087"/>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7" name="Shape 267"/>
        <p:cNvGrpSpPr/>
        <p:nvPr/>
      </p:nvGrpSpPr>
      <p:grpSpPr>
        <a:xfrm>
          <a:off x="0" y="0"/>
          <a:ext cx="0" cy="0"/>
          <a:chOff x="0" y="0"/>
          <a:chExt cx="0" cy="0"/>
        </a:xfrm>
      </p:grpSpPr>
      <p:grpSp>
        <p:nvGrpSpPr>
          <p:cNvPr id="268" name="Google Shape;268;p19"/>
          <p:cNvGrpSpPr/>
          <p:nvPr/>
        </p:nvGrpSpPr>
        <p:grpSpPr>
          <a:xfrm>
            <a:off x="-573181" y="9077474"/>
            <a:ext cx="11933434" cy="649997"/>
            <a:chOff x="0" y="-47625"/>
            <a:chExt cx="3142962" cy="171193"/>
          </a:xfrm>
        </p:grpSpPr>
        <p:sp>
          <p:nvSpPr>
            <p:cNvPr id="269" name="Google Shape;269;p19"/>
            <p:cNvSpPr/>
            <p:nvPr/>
          </p:nvSpPr>
          <p:spPr>
            <a:xfrm>
              <a:off x="0" y="0"/>
              <a:ext cx="3142962" cy="123568"/>
            </a:xfrm>
            <a:custGeom>
              <a:rect b="b" l="l" r="r" t="t"/>
              <a:pathLst>
                <a:path extrusionOk="0" h="123568" w="3142962">
                  <a:moveTo>
                    <a:pt x="0" y="0"/>
                  </a:moveTo>
                  <a:lnTo>
                    <a:pt x="3142962" y="0"/>
                  </a:lnTo>
                  <a:lnTo>
                    <a:pt x="3142962" y="123568"/>
                  </a:lnTo>
                  <a:lnTo>
                    <a:pt x="0" y="123568"/>
                  </a:lnTo>
                  <a:close/>
                </a:path>
              </a:pathLst>
            </a:custGeom>
            <a:solidFill>
              <a:srgbClr val="0D3C4B"/>
            </a:solidFill>
            <a:ln>
              <a:noFill/>
            </a:ln>
          </p:spPr>
        </p:sp>
        <p:sp>
          <p:nvSpPr>
            <p:cNvPr id="270" name="Google Shape;270;p19"/>
            <p:cNvSpPr txBox="1"/>
            <p:nvPr/>
          </p:nvSpPr>
          <p:spPr>
            <a:xfrm>
              <a:off x="0" y="-47625"/>
              <a:ext cx="3142962" cy="17119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9"/>
          <p:cNvGrpSpPr/>
          <p:nvPr/>
        </p:nvGrpSpPr>
        <p:grpSpPr>
          <a:xfrm>
            <a:off x="11350945" y="9077474"/>
            <a:ext cx="7526601" cy="649997"/>
            <a:chOff x="0" y="-47625"/>
            <a:chExt cx="1982315" cy="171193"/>
          </a:xfrm>
        </p:grpSpPr>
        <p:sp>
          <p:nvSpPr>
            <p:cNvPr id="272" name="Google Shape;272;p19"/>
            <p:cNvSpPr/>
            <p:nvPr/>
          </p:nvSpPr>
          <p:spPr>
            <a:xfrm>
              <a:off x="0" y="0"/>
              <a:ext cx="1982315" cy="123568"/>
            </a:xfrm>
            <a:custGeom>
              <a:rect b="b" l="l" r="r" t="t"/>
              <a:pathLst>
                <a:path extrusionOk="0" h="123568" w="1982315">
                  <a:moveTo>
                    <a:pt x="0" y="0"/>
                  </a:moveTo>
                  <a:lnTo>
                    <a:pt x="1982315" y="0"/>
                  </a:lnTo>
                  <a:lnTo>
                    <a:pt x="1982315" y="123568"/>
                  </a:lnTo>
                  <a:lnTo>
                    <a:pt x="0" y="123568"/>
                  </a:lnTo>
                  <a:close/>
                </a:path>
              </a:pathLst>
            </a:custGeom>
            <a:solidFill>
              <a:srgbClr val="FAA21B"/>
            </a:solidFill>
            <a:ln>
              <a:noFill/>
            </a:ln>
          </p:spPr>
        </p:sp>
        <p:sp>
          <p:nvSpPr>
            <p:cNvPr id="273" name="Google Shape;273;p19"/>
            <p:cNvSpPr txBox="1"/>
            <p:nvPr/>
          </p:nvSpPr>
          <p:spPr>
            <a:xfrm>
              <a:off x="0" y="-47625"/>
              <a:ext cx="1982315" cy="17119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4" name="Google Shape;274;p19"/>
          <p:cNvSpPr txBox="1"/>
          <p:nvPr/>
        </p:nvSpPr>
        <p:spPr>
          <a:xfrm>
            <a:off x="6393125" y="466325"/>
            <a:ext cx="6373200" cy="1108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7200" u="none" cap="none" strike="noStrike">
                <a:solidFill>
                  <a:srgbClr val="FAA21B"/>
                </a:solidFill>
                <a:latin typeface="Poppins"/>
                <a:ea typeface="Poppins"/>
                <a:cs typeface="Poppins"/>
                <a:sym typeface="Poppins"/>
              </a:rPr>
              <a:t>COMPETITION</a:t>
            </a:r>
            <a:endParaRPr sz="7200">
              <a:solidFill>
                <a:srgbClr val="FAA21B"/>
              </a:solidFill>
            </a:endParaRPr>
          </a:p>
        </p:txBody>
      </p:sp>
      <p:sp>
        <p:nvSpPr>
          <p:cNvPr id="275" name="Google Shape;275;p19"/>
          <p:cNvSpPr/>
          <p:nvPr/>
        </p:nvSpPr>
        <p:spPr>
          <a:xfrm>
            <a:off x="532247" y="9052538"/>
            <a:ext cx="992906" cy="992906"/>
          </a:xfrm>
          <a:custGeom>
            <a:rect b="b" l="l" r="r" t="t"/>
            <a:pathLst>
              <a:path extrusionOk="0" h="992906" w="992906">
                <a:moveTo>
                  <a:pt x="0" y="0"/>
                </a:moveTo>
                <a:lnTo>
                  <a:pt x="992906" y="0"/>
                </a:lnTo>
                <a:lnTo>
                  <a:pt x="992906" y="992906"/>
                </a:lnTo>
                <a:lnTo>
                  <a:pt x="0" y="992906"/>
                </a:lnTo>
                <a:lnTo>
                  <a:pt x="0" y="0"/>
                </a:lnTo>
                <a:close/>
              </a:path>
            </a:pathLst>
          </a:custGeom>
          <a:blipFill rotWithShape="1">
            <a:blip r:embed="rId4">
              <a:alphaModFix/>
            </a:blip>
            <a:stretch>
              <a:fillRect b="0" l="0" r="0" t="0"/>
            </a:stretch>
          </a:blipFill>
          <a:ln>
            <a:noFill/>
          </a:ln>
        </p:spPr>
      </p:sp>
      <p:sp>
        <p:nvSpPr>
          <p:cNvPr id="276" name="Google Shape;276;p19"/>
          <p:cNvSpPr txBox="1"/>
          <p:nvPr/>
        </p:nvSpPr>
        <p:spPr>
          <a:xfrm>
            <a:off x="11053425" y="3193900"/>
            <a:ext cx="18363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lt1"/>
                </a:solidFill>
                <a:latin typeface="Calibri"/>
                <a:ea typeface="Calibri"/>
                <a:cs typeface="Calibri"/>
                <a:sym typeface="Calibri"/>
              </a:rPr>
              <a:t>Dock Booking</a:t>
            </a:r>
            <a:endParaRPr sz="2000">
              <a:solidFill>
                <a:schemeClr val="lt1"/>
              </a:solidFill>
              <a:latin typeface="Calibri"/>
              <a:ea typeface="Calibri"/>
              <a:cs typeface="Calibri"/>
              <a:sym typeface="Calibri"/>
            </a:endParaRPr>
          </a:p>
        </p:txBody>
      </p:sp>
      <p:sp>
        <p:nvSpPr>
          <p:cNvPr id="277" name="Google Shape;277;p19"/>
          <p:cNvSpPr txBox="1"/>
          <p:nvPr/>
        </p:nvSpPr>
        <p:spPr>
          <a:xfrm>
            <a:off x="7287400" y="4218225"/>
            <a:ext cx="2430300" cy="40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lt1"/>
                </a:solidFill>
                <a:latin typeface="Calibri"/>
                <a:ea typeface="Calibri"/>
                <a:cs typeface="Calibri"/>
                <a:sym typeface="Calibri"/>
              </a:rPr>
              <a:t>Dock Skipper</a:t>
            </a:r>
            <a:endParaRPr sz="2000">
              <a:solidFill>
                <a:schemeClr val="lt1"/>
              </a:solidFill>
              <a:latin typeface="Calibri"/>
              <a:ea typeface="Calibri"/>
              <a:cs typeface="Calibri"/>
              <a:sym typeface="Calibri"/>
            </a:endParaRPr>
          </a:p>
        </p:txBody>
      </p:sp>
      <p:sp>
        <p:nvSpPr>
          <p:cNvPr id="278" name="Google Shape;278;p19"/>
          <p:cNvSpPr txBox="1"/>
          <p:nvPr/>
        </p:nvSpPr>
        <p:spPr>
          <a:xfrm>
            <a:off x="7287400" y="6560625"/>
            <a:ext cx="20259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lt1"/>
                </a:solidFill>
                <a:latin typeface="Calibri"/>
                <a:ea typeface="Calibri"/>
                <a:cs typeface="Calibri"/>
                <a:sym typeface="Calibri"/>
              </a:rPr>
              <a:t>Craigslist</a:t>
            </a:r>
            <a:endParaRPr sz="2000">
              <a:solidFill>
                <a:schemeClr val="lt1"/>
              </a:solidFill>
              <a:latin typeface="Calibri"/>
              <a:ea typeface="Calibri"/>
              <a:cs typeface="Calibri"/>
              <a:sym typeface="Calibri"/>
            </a:endParaRPr>
          </a:p>
        </p:txBody>
      </p:sp>
      <p:sp>
        <p:nvSpPr>
          <p:cNvPr id="279" name="Google Shape;279;p19"/>
          <p:cNvSpPr txBox="1"/>
          <p:nvPr/>
        </p:nvSpPr>
        <p:spPr>
          <a:xfrm>
            <a:off x="13123325" y="5433925"/>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latin typeface="Calibri"/>
                <a:ea typeface="Calibri"/>
                <a:cs typeface="Calibri"/>
                <a:sym typeface="Calibri"/>
              </a:rPr>
              <a:t>Snag A Slip</a:t>
            </a:r>
            <a:endParaRPr/>
          </a:p>
        </p:txBody>
      </p:sp>
      <p:sp>
        <p:nvSpPr>
          <p:cNvPr id="280" name="Google Shape;280;p19"/>
          <p:cNvSpPr txBox="1"/>
          <p:nvPr/>
        </p:nvSpPr>
        <p:spPr>
          <a:xfrm>
            <a:off x="7287400" y="2750800"/>
            <a:ext cx="3000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latin typeface="Calibri"/>
                <a:ea typeface="Calibri"/>
                <a:cs typeface="Calibri"/>
                <a:sym typeface="Calibri"/>
              </a:rPr>
              <a:t>Facebook</a:t>
            </a:r>
            <a:r>
              <a:rPr lang="en-US" sz="2000">
                <a:solidFill>
                  <a:schemeClr val="lt1"/>
                </a:solidFill>
                <a:latin typeface="Calibri"/>
                <a:ea typeface="Calibri"/>
                <a:cs typeface="Calibri"/>
                <a:sym typeface="Calibri"/>
              </a:rPr>
              <a:t> </a:t>
            </a:r>
            <a:endParaRPr sz="2000">
              <a:solidFill>
                <a:schemeClr val="lt1"/>
              </a:solidFill>
              <a:latin typeface="Calibri"/>
              <a:ea typeface="Calibri"/>
              <a:cs typeface="Calibri"/>
              <a:sym typeface="Calibri"/>
            </a:endParaRPr>
          </a:p>
          <a:p>
            <a:pPr indent="0" lvl="0" marL="0" rtl="0" algn="l">
              <a:spcBef>
                <a:spcPts val="0"/>
              </a:spcBef>
              <a:spcAft>
                <a:spcPts val="0"/>
              </a:spcAft>
              <a:buNone/>
            </a:pPr>
            <a:r>
              <a:rPr lang="en-US" sz="2000">
                <a:solidFill>
                  <a:schemeClr val="lt1"/>
                </a:solidFill>
                <a:latin typeface="Calibri"/>
                <a:ea typeface="Calibri"/>
                <a:cs typeface="Calibri"/>
                <a:sym typeface="Calibri"/>
              </a:rPr>
              <a:t>Marketplace</a:t>
            </a:r>
            <a:endParaRPr/>
          </a:p>
        </p:txBody>
      </p:sp>
      <p:sp>
        <p:nvSpPr>
          <p:cNvPr id="281" name="Google Shape;281;p19"/>
          <p:cNvSpPr txBox="1"/>
          <p:nvPr/>
        </p:nvSpPr>
        <p:spPr>
          <a:xfrm>
            <a:off x="5705775" y="3809150"/>
            <a:ext cx="1309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latin typeface="Calibri"/>
                <a:ea typeface="Calibri"/>
                <a:cs typeface="Calibri"/>
                <a:sym typeface="Calibri"/>
              </a:rPr>
              <a:t>Pier Share</a:t>
            </a:r>
            <a:endParaRPr/>
          </a:p>
        </p:txBody>
      </p:sp>
      <p:sp>
        <p:nvSpPr>
          <p:cNvPr id="282" name="Google Shape;282;p19"/>
          <p:cNvSpPr txBox="1"/>
          <p:nvPr/>
        </p:nvSpPr>
        <p:spPr>
          <a:xfrm>
            <a:off x="11567475" y="6068025"/>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latin typeface="Calibri"/>
                <a:ea typeface="Calibri"/>
                <a:cs typeface="Calibri"/>
                <a:sym typeface="Calibri"/>
              </a:rPr>
              <a:t>Dockwa</a:t>
            </a:r>
            <a:endParaRPr/>
          </a:p>
        </p:txBody>
      </p:sp>
      <p:sp>
        <p:nvSpPr>
          <p:cNvPr id="283" name="Google Shape;283;p19"/>
          <p:cNvSpPr txBox="1"/>
          <p:nvPr/>
        </p:nvSpPr>
        <p:spPr>
          <a:xfrm>
            <a:off x="7287400" y="5292350"/>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latin typeface="Calibri"/>
                <a:ea typeface="Calibri"/>
                <a:cs typeface="Calibri"/>
                <a:sym typeface="Calibri"/>
              </a:rPr>
              <a:t>Dockspot</a:t>
            </a:r>
            <a:endParaRPr/>
          </a:p>
        </p:txBody>
      </p:sp>
      <p:sp>
        <p:nvSpPr>
          <p:cNvPr id="284" name="Google Shape;284;p19"/>
          <p:cNvSpPr txBox="1"/>
          <p:nvPr/>
        </p:nvSpPr>
        <p:spPr>
          <a:xfrm>
            <a:off x="10713075" y="4563313"/>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latin typeface="Calibri"/>
                <a:ea typeface="Calibri"/>
                <a:cs typeface="Calibri"/>
                <a:sym typeface="Calibri"/>
              </a:rPr>
              <a:t>Connecthedocks</a:t>
            </a:r>
            <a:endParaRPr/>
          </a:p>
        </p:txBody>
      </p:sp>
      <p:sp>
        <p:nvSpPr>
          <p:cNvPr id="285" name="Google Shape;285;p19"/>
          <p:cNvSpPr/>
          <p:nvPr/>
        </p:nvSpPr>
        <p:spPr>
          <a:xfrm>
            <a:off x="16574188" y="8560361"/>
            <a:ext cx="1485152" cy="1485088"/>
          </a:xfrm>
          <a:custGeom>
            <a:rect b="b" l="l" r="r" t="t"/>
            <a:pathLst>
              <a:path extrusionOk="0" h="1485088" w="1485152">
                <a:moveTo>
                  <a:pt x="0" y="0"/>
                </a:moveTo>
                <a:lnTo>
                  <a:pt x="1485152" y="0"/>
                </a:lnTo>
                <a:lnTo>
                  <a:pt x="1485152" y="1485087"/>
                </a:lnTo>
                <a:lnTo>
                  <a:pt x="0" y="148508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9" name="Shape 289"/>
        <p:cNvGrpSpPr/>
        <p:nvPr/>
      </p:nvGrpSpPr>
      <p:grpSpPr>
        <a:xfrm>
          <a:off x="0" y="0"/>
          <a:ext cx="0" cy="0"/>
          <a:chOff x="0" y="0"/>
          <a:chExt cx="0" cy="0"/>
        </a:xfrm>
      </p:grpSpPr>
      <p:sp>
        <p:nvSpPr>
          <p:cNvPr id="290" name="Google Shape;290;p20"/>
          <p:cNvSpPr/>
          <p:nvPr/>
        </p:nvSpPr>
        <p:spPr>
          <a:xfrm>
            <a:off x="267485" y="1634663"/>
            <a:ext cx="3203031" cy="3566209"/>
          </a:xfrm>
          <a:custGeom>
            <a:rect b="b" l="l" r="r" t="t"/>
            <a:pathLst>
              <a:path extrusionOk="0" h="777700" w="698500">
                <a:moveTo>
                  <a:pt x="428247" y="28412"/>
                </a:moveTo>
                <a:lnTo>
                  <a:pt x="619503" y="139688"/>
                </a:lnTo>
                <a:cubicBezTo>
                  <a:pt x="668412" y="168144"/>
                  <a:pt x="698500" y="220460"/>
                  <a:pt x="698500" y="277045"/>
                </a:cubicBezTo>
                <a:lnTo>
                  <a:pt x="698500" y="500655"/>
                </a:lnTo>
                <a:cubicBezTo>
                  <a:pt x="698500" y="557240"/>
                  <a:pt x="668412" y="609556"/>
                  <a:pt x="619503" y="638012"/>
                </a:cubicBezTo>
                <a:lnTo>
                  <a:pt x="428247" y="749288"/>
                </a:lnTo>
                <a:cubicBezTo>
                  <a:pt x="379414" y="777700"/>
                  <a:pt x="319086" y="777700"/>
                  <a:pt x="270253" y="749288"/>
                </a:cubicBezTo>
                <a:lnTo>
                  <a:pt x="78997" y="638012"/>
                </a:lnTo>
                <a:cubicBezTo>
                  <a:pt x="30088" y="609556"/>
                  <a:pt x="0" y="557240"/>
                  <a:pt x="0" y="500655"/>
                </a:cubicBezTo>
                <a:lnTo>
                  <a:pt x="0" y="277045"/>
                </a:lnTo>
                <a:cubicBezTo>
                  <a:pt x="0" y="220460"/>
                  <a:pt x="30088" y="168144"/>
                  <a:pt x="78997" y="139688"/>
                </a:cubicBezTo>
                <a:lnTo>
                  <a:pt x="270253" y="28412"/>
                </a:lnTo>
                <a:cubicBezTo>
                  <a:pt x="319086" y="0"/>
                  <a:pt x="379414" y="0"/>
                  <a:pt x="428247" y="28412"/>
                </a:cubicBezTo>
                <a:close/>
              </a:path>
            </a:pathLst>
          </a:custGeom>
          <a:solidFill>
            <a:srgbClr val="0D3C4B"/>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0"/>
          <p:cNvSpPr/>
          <p:nvPr/>
        </p:nvSpPr>
        <p:spPr>
          <a:xfrm>
            <a:off x="14905183" y="1917122"/>
            <a:ext cx="3203031" cy="3566209"/>
          </a:xfrm>
          <a:custGeom>
            <a:rect b="b" l="l" r="r" t="t"/>
            <a:pathLst>
              <a:path extrusionOk="0" h="777700" w="698500">
                <a:moveTo>
                  <a:pt x="428247" y="28412"/>
                </a:moveTo>
                <a:lnTo>
                  <a:pt x="619503" y="139688"/>
                </a:lnTo>
                <a:cubicBezTo>
                  <a:pt x="668412" y="168144"/>
                  <a:pt x="698500" y="220460"/>
                  <a:pt x="698500" y="277045"/>
                </a:cubicBezTo>
                <a:lnTo>
                  <a:pt x="698500" y="500655"/>
                </a:lnTo>
                <a:cubicBezTo>
                  <a:pt x="698500" y="557240"/>
                  <a:pt x="668412" y="609556"/>
                  <a:pt x="619503" y="638012"/>
                </a:cubicBezTo>
                <a:lnTo>
                  <a:pt x="428247" y="749288"/>
                </a:lnTo>
                <a:cubicBezTo>
                  <a:pt x="379414" y="777700"/>
                  <a:pt x="319086" y="777700"/>
                  <a:pt x="270253" y="749288"/>
                </a:cubicBezTo>
                <a:lnTo>
                  <a:pt x="78997" y="638012"/>
                </a:lnTo>
                <a:cubicBezTo>
                  <a:pt x="30088" y="609556"/>
                  <a:pt x="0" y="557240"/>
                  <a:pt x="0" y="500655"/>
                </a:cubicBezTo>
                <a:lnTo>
                  <a:pt x="0" y="277045"/>
                </a:lnTo>
                <a:cubicBezTo>
                  <a:pt x="0" y="220460"/>
                  <a:pt x="30088" y="168144"/>
                  <a:pt x="78997" y="139688"/>
                </a:cubicBezTo>
                <a:lnTo>
                  <a:pt x="270253" y="28412"/>
                </a:lnTo>
                <a:cubicBezTo>
                  <a:pt x="319086" y="0"/>
                  <a:pt x="379414" y="0"/>
                  <a:pt x="428247" y="28412"/>
                </a:cubicBezTo>
                <a:close/>
              </a:path>
            </a:pathLst>
          </a:custGeom>
          <a:solidFill>
            <a:srgbClr val="0D3C4B"/>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0"/>
          <p:cNvSpPr/>
          <p:nvPr/>
        </p:nvSpPr>
        <p:spPr>
          <a:xfrm>
            <a:off x="15077199" y="2117286"/>
            <a:ext cx="2858611" cy="3165451"/>
          </a:xfrm>
          <a:custGeom>
            <a:rect b="b" l="l" r="r" t="t"/>
            <a:pathLst>
              <a:path extrusionOk="0" h="773476" w="698500">
                <a:moveTo>
                  <a:pt x="437753" y="31831"/>
                </a:moveTo>
                <a:lnTo>
                  <a:pt x="609997" y="132045"/>
                </a:lnTo>
                <a:cubicBezTo>
                  <a:pt x="664791" y="163926"/>
                  <a:pt x="698500" y="222537"/>
                  <a:pt x="698500" y="285931"/>
                </a:cubicBezTo>
                <a:lnTo>
                  <a:pt x="698500" y="487545"/>
                </a:lnTo>
                <a:cubicBezTo>
                  <a:pt x="698500" y="550939"/>
                  <a:pt x="664791" y="609550"/>
                  <a:pt x="609997" y="641431"/>
                </a:cubicBezTo>
                <a:lnTo>
                  <a:pt x="437753" y="741645"/>
                </a:lnTo>
                <a:cubicBezTo>
                  <a:pt x="383044" y="773476"/>
                  <a:pt x="315456" y="773476"/>
                  <a:pt x="260747" y="741645"/>
                </a:cubicBezTo>
                <a:lnTo>
                  <a:pt x="88503" y="641431"/>
                </a:lnTo>
                <a:cubicBezTo>
                  <a:pt x="33709" y="609550"/>
                  <a:pt x="0" y="550939"/>
                  <a:pt x="0" y="487545"/>
                </a:cubicBezTo>
                <a:lnTo>
                  <a:pt x="0" y="285931"/>
                </a:lnTo>
                <a:cubicBezTo>
                  <a:pt x="0" y="222537"/>
                  <a:pt x="33709" y="163926"/>
                  <a:pt x="88503" y="132045"/>
                </a:cubicBezTo>
                <a:lnTo>
                  <a:pt x="260747" y="31831"/>
                </a:lnTo>
                <a:cubicBezTo>
                  <a:pt x="315456" y="0"/>
                  <a:pt x="383044" y="0"/>
                  <a:pt x="437753" y="31831"/>
                </a:cubicBezTo>
                <a:close/>
              </a:path>
            </a:pathLst>
          </a:custGeom>
          <a:blipFill rotWithShape="1">
            <a:blip r:embed="rId4">
              <a:alphaModFix/>
            </a:blip>
            <a:stretch>
              <a:fillRect b="-45575" l="-9205" r="-920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0"/>
          <p:cNvSpPr/>
          <p:nvPr/>
        </p:nvSpPr>
        <p:spPr>
          <a:xfrm>
            <a:off x="12724338" y="3298081"/>
            <a:ext cx="3203031" cy="3566209"/>
          </a:xfrm>
          <a:custGeom>
            <a:rect b="b" l="l" r="r" t="t"/>
            <a:pathLst>
              <a:path extrusionOk="0" h="777700" w="698500">
                <a:moveTo>
                  <a:pt x="428247" y="28412"/>
                </a:moveTo>
                <a:lnTo>
                  <a:pt x="619503" y="139688"/>
                </a:lnTo>
                <a:cubicBezTo>
                  <a:pt x="668412" y="168144"/>
                  <a:pt x="698500" y="220460"/>
                  <a:pt x="698500" y="277045"/>
                </a:cubicBezTo>
                <a:lnTo>
                  <a:pt x="698500" y="500655"/>
                </a:lnTo>
                <a:cubicBezTo>
                  <a:pt x="698500" y="557240"/>
                  <a:pt x="668412" y="609556"/>
                  <a:pt x="619503" y="638012"/>
                </a:cubicBezTo>
                <a:lnTo>
                  <a:pt x="428247" y="749288"/>
                </a:lnTo>
                <a:cubicBezTo>
                  <a:pt x="379414" y="777700"/>
                  <a:pt x="319086" y="777700"/>
                  <a:pt x="270253" y="749288"/>
                </a:cubicBezTo>
                <a:lnTo>
                  <a:pt x="78997" y="638012"/>
                </a:lnTo>
                <a:cubicBezTo>
                  <a:pt x="30088" y="609556"/>
                  <a:pt x="0" y="557240"/>
                  <a:pt x="0" y="500655"/>
                </a:cubicBezTo>
                <a:lnTo>
                  <a:pt x="0" y="277045"/>
                </a:lnTo>
                <a:cubicBezTo>
                  <a:pt x="0" y="220460"/>
                  <a:pt x="30088" y="168144"/>
                  <a:pt x="78997" y="139688"/>
                </a:cubicBezTo>
                <a:lnTo>
                  <a:pt x="270253" y="28412"/>
                </a:lnTo>
                <a:cubicBezTo>
                  <a:pt x="319086" y="0"/>
                  <a:pt x="379414" y="0"/>
                  <a:pt x="428247" y="28412"/>
                </a:cubicBezTo>
                <a:close/>
              </a:path>
            </a:pathLst>
          </a:custGeom>
          <a:solidFill>
            <a:srgbClr val="0D3C4B"/>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0"/>
          <p:cNvSpPr/>
          <p:nvPr/>
        </p:nvSpPr>
        <p:spPr>
          <a:xfrm>
            <a:off x="12896354" y="3498245"/>
            <a:ext cx="2859000" cy="3165881"/>
          </a:xfrm>
          <a:custGeom>
            <a:rect b="b" l="l" r="r" t="t"/>
            <a:pathLst>
              <a:path extrusionOk="0" h="773476" w="698500">
                <a:moveTo>
                  <a:pt x="437753" y="31831"/>
                </a:moveTo>
                <a:lnTo>
                  <a:pt x="609997" y="132045"/>
                </a:lnTo>
                <a:cubicBezTo>
                  <a:pt x="664791" y="163926"/>
                  <a:pt x="698500" y="222537"/>
                  <a:pt x="698500" y="285931"/>
                </a:cubicBezTo>
                <a:lnTo>
                  <a:pt x="698500" y="487545"/>
                </a:lnTo>
                <a:cubicBezTo>
                  <a:pt x="698500" y="550939"/>
                  <a:pt x="664791" y="609550"/>
                  <a:pt x="609997" y="641431"/>
                </a:cubicBezTo>
                <a:lnTo>
                  <a:pt x="437753" y="741645"/>
                </a:lnTo>
                <a:cubicBezTo>
                  <a:pt x="383044" y="773476"/>
                  <a:pt x="315456" y="773476"/>
                  <a:pt x="260747" y="741645"/>
                </a:cubicBezTo>
                <a:lnTo>
                  <a:pt x="88503" y="641431"/>
                </a:lnTo>
                <a:cubicBezTo>
                  <a:pt x="33709" y="609550"/>
                  <a:pt x="0" y="550939"/>
                  <a:pt x="0" y="487545"/>
                </a:cubicBezTo>
                <a:lnTo>
                  <a:pt x="0" y="285931"/>
                </a:lnTo>
                <a:cubicBezTo>
                  <a:pt x="0" y="222537"/>
                  <a:pt x="33709" y="163926"/>
                  <a:pt x="88503" y="132045"/>
                </a:cubicBezTo>
                <a:lnTo>
                  <a:pt x="260747" y="31831"/>
                </a:lnTo>
                <a:cubicBezTo>
                  <a:pt x="315456" y="0"/>
                  <a:pt x="383044" y="0"/>
                  <a:pt x="437753" y="31831"/>
                </a:cubicBezTo>
                <a:close/>
              </a:path>
            </a:pathLst>
          </a:custGeom>
          <a:blipFill rotWithShape="1">
            <a:blip r:embed="rId5">
              <a:alphaModFix/>
            </a:blip>
            <a:stretch>
              <a:fillRect b="0" l="-46401" r="-4639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0"/>
          <p:cNvSpPr/>
          <p:nvPr/>
        </p:nvSpPr>
        <p:spPr>
          <a:xfrm rot="-5400000">
            <a:off x="4043571" y="4198656"/>
            <a:ext cx="4158467" cy="3779007"/>
          </a:xfrm>
          <a:custGeom>
            <a:rect b="b" l="l" r="r" t="t"/>
            <a:pathLst>
              <a:path extrusionOk="0" h="3779007" w="4158467">
                <a:moveTo>
                  <a:pt x="0" y="0"/>
                </a:moveTo>
                <a:lnTo>
                  <a:pt x="4158467" y="0"/>
                </a:lnTo>
                <a:lnTo>
                  <a:pt x="4158467" y="3779007"/>
                </a:lnTo>
                <a:lnTo>
                  <a:pt x="0" y="3779007"/>
                </a:lnTo>
                <a:lnTo>
                  <a:pt x="0" y="0"/>
                </a:lnTo>
                <a:close/>
              </a:path>
            </a:pathLst>
          </a:custGeom>
          <a:blipFill rotWithShape="1">
            <a:blip r:embed="rId6">
              <a:alphaModFix/>
            </a:blip>
            <a:stretch>
              <a:fillRect b="0" l="0" r="0" t="0"/>
            </a:stretch>
          </a:blipFill>
          <a:ln>
            <a:noFill/>
          </a:ln>
        </p:spPr>
      </p:sp>
      <p:sp>
        <p:nvSpPr>
          <p:cNvPr id="296" name="Google Shape;296;p20"/>
          <p:cNvSpPr/>
          <p:nvPr/>
        </p:nvSpPr>
        <p:spPr>
          <a:xfrm rot="-5400000">
            <a:off x="9604016" y="4294320"/>
            <a:ext cx="4302801" cy="3910170"/>
          </a:xfrm>
          <a:custGeom>
            <a:rect b="b" l="l" r="r" t="t"/>
            <a:pathLst>
              <a:path extrusionOk="0" h="3910170" w="4302801">
                <a:moveTo>
                  <a:pt x="0" y="0"/>
                </a:moveTo>
                <a:lnTo>
                  <a:pt x="4302800" y="0"/>
                </a:lnTo>
                <a:lnTo>
                  <a:pt x="4302800" y="3910170"/>
                </a:lnTo>
                <a:lnTo>
                  <a:pt x="0" y="3910170"/>
                </a:lnTo>
                <a:lnTo>
                  <a:pt x="0" y="0"/>
                </a:lnTo>
                <a:close/>
              </a:path>
            </a:pathLst>
          </a:custGeom>
          <a:blipFill rotWithShape="1">
            <a:blip r:embed="rId6">
              <a:alphaModFix/>
            </a:blip>
            <a:stretch>
              <a:fillRect b="0" l="0" r="0" t="0"/>
            </a:stretch>
          </a:blipFill>
          <a:ln>
            <a:noFill/>
          </a:ln>
        </p:spPr>
      </p:sp>
      <p:sp>
        <p:nvSpPr>
          <p:cNvPr id="297" name="Google Shape;297;p20"/>
          <p:cNvSpPr/>
          <p:nvPr/>
        </p:nvSpPr>
        <p:spPr>
          <a:xfrm>
            <a:off x="9809515" y="4259650"/>
            <a:ext cx="3420273" cy="3818998"/>
          </a:xfrm>
          <a:custGeom>
            <a:rect b="b" l="l" r="r" t="t"/>
            <a:pathLst>
              <a:path extrusionOk="0" h="779929" w="698500">
                <a:moveTo>
                  <a:pt x="423230" y="26608"/>
                </a:moveTo>
                <a:lnTo>
                  <a:pt x="624520" y="143722"/>
                </a:lnTo>
                <a:cubicBezTo>
                  <a:pt x="670323" y="170371"/>
                  <a:pt x="698500" y="219364"/>
                  <a:pt x="698500" y="272355"/>
                </a:cubicBezTo>
                <a:lnTo>
                  <a:pt x="698500" y="507575"/>
                </a:lnTo>
                <a:cubicBezTo>
                  <a:pt x="698500" y="560566"/>
                  <a:pt x="670323" y="609559"/>
                  <a:pt x="624520" y="636208"/>
                </a:cubicBezTo>
                <a:lnTo>
                  <a:pt x="423230" y="753322"/>
                </a:lnTo>
                <a:cubicBezTo>
                  <a:pt x="377498" y="779930"/>
                  <a:pt x="321002" y="779930"/>
                  <a:pt x="275270" y="753322"/>
                </a:cubicBezTo>
                <a:lnTo>
                  <a:pt x="73980" y="636208"/>
                </a:lnTo>
                <a:cubicBezTo>
                  <a:pt x="28177" y="609559"/>
                  <a:pt x="0" y="560566"/>
                  <a:pt x="0" y="507575"/>
                </a:cubicBezTo>
                <a:lnTo>
                  <a:pt x="0" y="272355"/>
                </a:lnTo>
                <a:cubicBezTo>
                  <a:pt x="0" y="219364"/>
                  <a:pt x="28177" y="170371"/>
                  <a:pt x="73980" y="143722"/>
                </a:cubicBezTo>
                <a:lnTo>
                  <a:pt x="275270" y="26608"/>
                </a:lnTo>
                <a:cubicBezTo>
                  <a:pt x="321002" y="0"/>
                  <a:pt x="377498" y="0"/>
                  <a:pt x="423230" y="26608"/>
                </a:cubicBezTo>
                <a:close/>
              </a:path>
            </a:pathLst>
          </a:custGeom>
          <a:solidFill>
            <a:srgbClr val="FAA21B"/>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0"/>
          <p:cNvSpPr/>
          <p:nvPr/>
        </p:nvSpPr>
        <p:spPr>
          <a:xfrm>
            <a:off x="9993198" y="4473390"/>
            <a:ext cx="3052908" cy="3391521"/>
          </a:xfrm>
          <a:custGeom>
            <a:rect b="b" l="l" r="r" t="t"/>
            <a:pathLst>
              <a:path extrusionOk="0" h="775974" w="698500">
                <a:moveTo>
                  <a:pt x="432132" y="29809"/>
                </a:moveTo>
                <a:lnTo>
                  <a:pt x="615618" y="136565"/>
                </a:lnTo>
                <a:cubicBezTo>
                  <a:pt x="666932" y="166420"/>
                  <a:pt x="698500" y="221309"/>
                  <a:pt x="698500" y="280676"/>
                </a:cubicBezTo>
                <a:lnTo>
                  <a:pt x="698500" y="495298"/>
                </a:lnTo>
                <a:cubicBezTo>
                  <a:pt x="698500" y="554665"/>
                  <a:pt x="666932" y="609554"/>
                  <a:pt x="615618" y="639409"/>
                </a:cubicBezTo>
                <a:lnTo>
                  <a:pt x="432132" y="746165"/>
                </a:lnTo>
                <a:cubicBezTo>
                  <a:pt x="380898" y="775974"/>
                  <a:pt x="317602" y="775974"/>
                  <a:pt x="266368" y="746165"/>
                </a:cubicBezTo>
                <a:lnTo>
                  <a:pt x="82882" y="639409"/>
                </a:lnTo>
                <a:cubicBezTo>
                  <a:pt x="31568" y="609554"/>
                  <a:pt x="0" y="554665"/>
                  <a:pt x="0" y="495298"/>
                </a:cubicBezTo>
                <a:lnTo>
                  <a:pt x="0" y="280676"/>
                </a:lnTo>
                <a:cubicBezTo>
                  <a:pt x="0" y="221309"/>
                  <a:pt x="31568" y="166420"/>
                  <a:pt x="82882" y="136565"/>
                </a:cubicBezTo>
                <a:lnTo>
                  <a:pt x="266368" y="29809"/>
                </a:lnTo>
                <a:cubicBezTo>
                  <a:pt x="317602" y="0"/>
                  <a:pt x="380898" y="0"/>
                  <a:pt x="432132" y="29809"/>
                </a:cubicBezTo>
                <a:close/>
              </a:path>
            </a:pathLst>
          </a:custGeom>
          <a:blipFill rotWithShape="1">
            <a:blip r:embed="rId7">
              <a:alphaModFix/>
            </a:blip>
            <a:stretch>
              <a:fillRect b="0" l="-47511" r="-4751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0"/>
          <p:cNvSpPr/>
          <p:nvPr/>
        </p:nvSpPr>
        <p:spPr>
          <a:xfrm rot="-5400000">
            <a:off x="6352185" y="4164108"/>
            <a:ext cx="4787985" cy="4351082"/>
          </a:xfrm>
          <a:custGeom>
            <a:rect b="b" l="l" r="r" t="t"/>
            <a:pathLst>
              <a:path extrusionOk="0" h="4351082" w="4787985">
                <a:moveTo>
                  <a:pt x="0" y="0"/>
                </a:moveTo>
                <a:lnTo>
                  <a:pt x="4787985" y="0"/>
                </a:lnTo>
                <a:lnTo>
                  <a:pt x="4787985" y="4351082"/>
                </a:lnTo>
                <a:lnTo>
                  <a:pt x="0" y="4351082"/>
                </a:lnTo>
                <a:lnTo>
                  <a:pt x="0" y="0"/>
                </a:lnTo>
                <a:close/>
              </a:path>
            </a:pathLst>
          </a:custGeom>
          <a:blipFill rotWithShape="1">
            <a:blip r:embed="rId6">
              <a:alphaModFix/>
            </a:blip>
            <a:stretch>
              <a:fillRect b="0" l="0" r="0" t="0"/>
            </a:stretch>
          </a:blipFill>
          <a:ln>
            <a:noFill/>
          </a:ln>
        </p:spPr>
      </p:sp>
      <p:sp>
        <p:nvSpPr>
          <p:cNvPr id="300" name="Google Shape;300;p20"/>
          <p:cNvSpPr txBox="1"/>
          <p:nvPr/>
        </p:nvSpPr>
        <p:spPr>
          <a:xfrm>
            <a:off x="7118944" y="8520441"/>
            <a:ext cx="3254400" cy="3078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n-US" sz="2000" u="none" cap="none" strike="noStrike">
                <a:solidFill>
                  <a:srgbClr val="FFFFFF"/>
                </a:solidFill>
                <a:latin typeface="Poppins"/>
                <a:ea typeface="Poppins"/>
                <a:cs typeface="Poppins"/>
                <a:sym typeface="Poppins"/>
              </a:rPr>
              <a:t>Laura, Customer Exp. </a:t>
            </a:r>
            <a:endParaRPr b="1" sz="2000">
              <a:latin typeface="Poppins"/>
              <a:ea typeface="Poppins"/>
              <a:cs typeface="Poppins"/>
              <a:sym typeface="Poppins"/>
            </a:endParaRPr>
          </a:p>
        </p:txBody>
      </p:sp>
      <p:sp>
        <p:nvSpPr>
          <p:cNvPr id="301" name="Google Shape;301;p20"/>
          <p:cNvSpPr txBox="1"/>
          <p:nvPr/>
        </p:nvSpPr>
        <p:spPr>
          <a:xfrm>
            <a:off x="4243650" y="7897350"/>
            <a:ext cx="3910200" cy="3078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n-US" sz="2000" u="none" cap="none" strike="noStrike">
                <a:solidFill>
                  <a:srgbClr val="FFFFFF"/>
                </a:solidFill>
                <a:latin typeface="Poppins"/>
                <a:ea typeface="Poppins"/>
                <a:cs typeface="Poppins"/>
                <a:sym typeface="Poppins"/>
              </a:rPr>
              <a:t>Lauren, Product </a:t>
            </a:r>
            <a:endParaRPr b="1" sz="2000">
              <a:latin typeface="Poppins"/>
              <a:ea typeface="Poppins"/>
              <a:cs typeface="Poppins"/>
              <a:sym typeface="Poppins"/>
            </a:endParaRPr>
          </a:p>
        </p:txBody>
      </p:sp>
      <p:sp>
        <p:nvSpPr>
          <p:cNvPr id="302" name="Google Shape;302;p20"/>
          <p:cNvSpPr txBox="1"/>
          <p:nvPr/>
        </p:nvSpPr>
        <p:spPr>
          <a:xfrm>
            <a:off x="10090298" y="8008013"/>
            <a:ext cx="2858700" cy="3078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n-US" sz="2000" u="none" cap="none" strike="noStrike">
                <a:solidFill>
                  <a:srgbClr val="FFFFFF"/>
                </a:solidFill>
                <a:latin typeface="Poppins"/>
                <a:ea typeface="Poppins"/>
                <a:cs typeface="Poppins"/>
                <a:sym typeface="Poppins"/>
              </a:rPr>
              <a:t>Kristyn, Marketing</a:t>
            </a:r>
            <a:endParaRPr b="1" sz="2000">
              <a:latin typeface="Poppins"/>
              <a:ea typeface="Poppins"/>
              <a:cs typeface="Poppins"/>
              <a:sym typeface="Poppins"/>
            </a:endParaRPr>
          </a:p>
        </p:txBody>
      </p:sp>
      <p:sp>
        <p:nvSpPr>
          <p:cNvPr id="303" name="Google Shape;303;p20"/>
          <p:cNvSpPr txBox="1"/>
          <p:nvPr/>
        </p:nvSpPr>
        <p:spPr>
          <a:xfrm>
            <a:off x="7336625" y="9009400"/>
            <a:ext cx="2819100" cy="292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t/>
            </a:r>
            <a:endParaRPr b="1" sz="1900">
              <a:solidFill>
                <a:schemeClr val="lt1"/>
              </a:solidFill>
              <a:latin typeface="Poppins"/>
              <a:ea typeface="Poppins"/>
              <a:cs typeface="Poppins"/>
              <a:sym typeface="Poppins"/>
            </a:endParaRPr>
          </a:p>
        </p:txBody>
      </p:sp>
      <p:sp>
        <p:nvSpPr>
          <p:cNvPr id="304" name="Google Shape;304;p20"/>
          <p:cNvSpPr txBox="1"/>
          <p:nvPr/>
        </p:nvSpPr>
        <p:spPr>
          <a:xfrm>
            <a:off x="4895650" y="8372000"/>
            <a:ext cx="2454300" cy="292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t/>
            </a:r>
            <a:endParaRPr b="1" sz="1900">
              <a:solidFill>
                <a:schemeClr val="lt1"/>
              </a:solidFill>
              <a:latin typeface="Poppins"/>
              <a:ea typeface="Poppins"/>
              <a:cs typeface="Poppins"/>
              <a:sym typeface="Poppins"/>
            </a:endParaRPr>
          </a:p>
        </p:txBody>
      </p:sp>
      <p:sp>
        <p:nvSpPr>
          <p:cNvPr id="305" name="Google Shape;305;p20"/>
          <p:cNvSpPr txBox="1"/>
          <p:nvPr/>
        </p:nvSpPr>
        <p:spPr>
          <a:xfrm>
            <a:off x="13118650" y="6802150"/>
            <a:ext cx="2636700" cy="3078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n-US" sz="2000" u="none" cap="none" strike="noStrike">
                <a:solidFill>
                  <a:srgbClr val="FFFFFF"/>
                </a:solidFill>
                <a:latin typeface="Poppins"/>
                <a:ea typeface="Poppins"/>
                <a:cs typeface="Poppins"/>
                <a:sym typeface="Poppins"/>
              </a:rPr>
              <a:t>Adam, Technolo</a:t>
            </a:r>
            <a:r>
              <a:rPr b="1" lang="en-US" sz="2000">
                <a:solidFill>
                  <a:srgbClr val="FFFFFF"/>
                </a:solidFill>
                <a:latin typeface="Poppins"/>
                <a:ea typeface="Poppins"/>
                <a:cs typeface="Poppins"/>
                <a:sym typeface="Poppins"/>
              </a:rPr>
              <a:t>gy</a:t>
            </a:r>
            <a:endParaRPr b="1" sz="2000">
              <a:latin typeface="Poppins"/>
              <a:ea typeface="Poppins"/>
              <a:cs typeface="Poppins"/>
              <a:sym typeface="Poppins"/>
            </a:endParaRPr>
          </a:p>
        </p:txBody>
      </p:sp>
      <p:sp>
        <p:nvSpPr>
          <p:cNvPr id="306" name="Google Shape;306;p20"/>
          <p:cNvSpPr txBox="1"/>
          <p:nvPr/>
        </p:nvSpPr>
        <p:spPr>
          <a:xfrm>
            <a:off x="13027444" y="7309481"/>
            <a:ext cx="2819100" cy="292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t/>
            </a:r>
            <a:endParaRPr b="1" sz="1900">
              <a:solidFill>
                <a:schemeClr val="lt1"/>
              </a:solidFill>
              <a:latin typeface="Poppins"/>
              <a:ea typeface="Poppins"/>
              <a:cs typeface="Poppins"/>
              <a:sym typeface="Poppins"/>
            </a:endParaRPr>
          </a:p>
        </p:txBody>
      </p:sp>
      <p:sp>
        <p:nvSpPr>
          <p:cNvPr id="307" name="Google Shape;307;p20"/>
          <p:cNvSpPr txBox="1"/>
          <p:nvPr/>
        </p:nvSpPr>
        <p:spPr>
          <a:xfrm>
            <a:off x="2243446" y="6940331"/>
            <a:ext cx="2454300" cy="3078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n-US" sz="2000" u="none" cap="none" strike="noStrike">
                <a:solidFill>
                  <a:srgbClr val="FFFFFF"/>
                </a:solidFill>
                <a:latin typeface="Poppins"/>
                <a:ea typeface="Poppins"/>
                <a:cs typeface="Poppins"/>
                <a:sym typeface="Poppins"/>
              </a:rPr>
              <a:t>Gina, </a:t>
            </a:r>
            <a:r>
              <a:rPr b="1" lang="en-US" sz="2000">
                <a:solidFill>
                  <a:srgbClr val="FFFFFF"/>
                </a:solidFill>
                <a:latin typeface="Poppins"/>
                <a:ea typeface="Poppins"/>
                <a:cs typeface="Poppins"/>
                <a:sym typeface="Poppins"/>
              </a:rPr>
              <a:t>Marketing</a:t>
            </a:r>
            <a:endParaRPr b="1" sz="2000">
              <a:latin typeface="Poppins"/>
              <a:ea typeface="Poppins"/>
              <a:cs typeface="Poppins"/>
              <a:sym typeface="Poppins"/>
            </a:endParaRPr>
          </a:p>
        </p:txBody>
      </p:sp>
      <p:sp>
        <p:nvSpPr>
          <p:cNvPr id="308" name="Google Shape;308;p20"/>
          <p:cNvSpPr txBox="1"/>
          <p:nvPr/>
        </p:nvSpPr>
        <p:spPr>
          <a:xfrm>
            <a:off x="2243459" y="7450509"/>
            <a:ext cx="2454300" cy="292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t/>
            </a:r>
            <a:endParaRPr b="1" sz="1900">
              <a:solidFill>
                <a:schemeClr val="lt1"/>
              </a:solidFill>
              <a:latin typeface="Poppins"/>
              <a:ea typeface="Poppins"/>
              <a:cs typeface="Poppins"/>
              <a:sym typeface="Poppins"/>
            </a:endParaRPr>
          </a:p>
        </p:txBody>
      </p:sp>
      <p:sp>
        <p:nvSpPr>
          <p:cNvPr id="309" name="Google Shape;309;p20"/>
          <p:cNvSpPr txBox="1"/>
          <p:nvPr/>
        </p:nvSpPr>
        <p:spPr>
          <a:xfrm>
            <a:off x="6919587" y="2117275"/>
            <a:ext cx="4012800" cy="664800"/>
          </a:xfrm>
          <a:prstGeom prst="rect">
            <a:avLst/>
          </a:prstGeom>
          <a:noFill/>
          <a:ln>
            <a:noFill/>
          </a:ln>
        </p:spPr>
        <p:txBody>
          <a:bodyPr anchorCtr="0" anchor="t" bIns="0" lIns="0" spcFirstLastPara="1" rIns="0" wrap="square" tIns="0">
            <a:spAutoFit/>
          </a:bodyPr>
          <a:lstStyle/>
          <a:p>
            <a:pPr indent="0" lvl="0" marL="0" marR="0" rtl="0" algn="ctr">
              <a:lnSpc>
                <a:spcPct val="71983"/>
              </a:lnSpc>
              <a:spcBef>
                <a:spcPts val="0"/>
              </a:spcBef>
              <a:spcAft>
                <a:spcPts val="0"/>
              </a:spcAft>
              <a:buNone/>
            </a:pPr>
            <a:r>
              <a:rPr b="1" i="0" lang="en-US" sz="6000" u="none" cap="none" strike="noStrike">
                <a:solidFill>
                  <a:srgbClr val="FAA21B"/>
                </a:solidFill>
                <a:latin typeface="Poppins"/>
                <a:ea typeface="Poppins"/>
                <a:cs typeface="Poppins"/>
                <a:sym typeface="Poppins"/>
              </a:rPr>
              <a:t>THE TEAM</a:t>
            </a:r>
            <a:endParaRPr b="1">
              <a:solidFill>
                <a:srgbClr val="FAA21B"/>
              </a:solidFill>
              <a:latin typeface="Poppins"/>
              <a:ea typeface="Poppins"/>
              <a:cs typeface="Poppins"/>
              <a:sym typeface="Poppins"/>
            </a:endParaRPr>
          </a:p>
        </p:txBody>
      </p:sp>
      <p:sp>
        <p:nvSpPr>
          <p:cNvPr id="310" name="Google Shape;310;p20"/>
          <p:cNvSpPr txBox="1"/>
          <p:nvPr/>
        </p:nvSpPr>
        <p:spPr>
          <a:xfrm>
            <a:off x="109875" y="5319647"/>
            <a:ext cx="1900500" cy="30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000" u="none" cap="none" strike="noStrike">
                <a:solidFill>
                  <a:srgbClr val="FFFFFF"/>
                </a:solidFill>
                <a:latin typeface="Poppins"/>
                <a:ea typeface="Poppins"/>
                <a:cs typeface="Poppins"/>
                <a:sym typeface="Poppins"/>
              </a:rPr>
              <a:t>Nate, CEO </a:t>
            </a:r>
            <a:endParaRPr sz="2000"/>
          </a:p>
        </p:txBody>
      </p:sp>
      <p:sp>
        <p:nvSpPr>
          <p:cNvPr id="311" name="Google Shape;311;p20"/>
          <p:cNvSpPr txBox="1"/>
          <p:nvPr/>
        </p:nvSpPr>
        <p:spPr>
          <a:xfrm>
            <a:off x="-10150" y="5746200"/>
            <a:ext cx="2213400" cy="5850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b="1" lang="en-US" sz="1900">
                <a:solidFill>
                  <a:schemeClr val="lt1"/>
                </a:solidFill>
                <a:latin typeface="Poppins"/>
                <a:ea typeface="Poppins"/>
                <a:cs typeface="Poppins"/>
                <a:sym typeface="Poppins"/>
              </a:rPr>
              <a:t>Cofounder, </a:t>
            </a:r>
            <a:endParaRPr b="1" sz="1900">
              <a:solidFill>
                <a:schemeClr val="lt1"/>
              </a:solidFill>
              <a:latin typeface="Poppins"/>
              <a:ea typeface="Poppins"/>
              <a:cs typeface="Poppins"/>
              <a:sym typeface="Poppins"/>
            </a:endParaRPr>
          </a:p>
          <a:p>
            <a:pPr indent="0" lvl="0" marL="0" rtl="0" algn="ctr">
              <a:lnSpc>
                <a:spcPct val="100000"/>
              </a:lnSpc>
              <a:spcBef>
                <a:spcPts val="0"/>
              </a:spcBef>
              <a:spcAft>
                <a:spcPts val="0"/>
              </a:spcAft>
              <a:buClr>
                <a:schemeClr val="dk1"/>
              </a:buClr>
              <a:buFont typeface="Arial"/>
              <a:buNone/>
            </a:pPr>
            <a:r>
              <a:t/>
            </a:r>
            <a:endParaRPr b="1" sz="1900">
              <a:solidFill>
                <a:schemeClr val="lt1"/>
              </a:solidFill>
              <a:latin typeface="Poppins"/>
              <a:ea typeface="Poppins"/>
              <a:cs typeface="Poppins"/>
              <a:sym typeface="Poppins"/>
            </a:endParaRPr>
          </a:p>
        </p:txBody>
      </p:sp>
      <p:sp>
        <p:nvSpPr>
          <p:cNvPr id="312" name="Google Shape;312;p20"/>
          <p:cNvSpPr txBox="1"/>
          <p:nvPr/>
        </p:nvSpPr>
        <p:spPr>
          <a:xfrm>
            <a:off x="15301752" y="5438400"/>
            <a:ext cx="3420300" cy="30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000" u="none" cap="none" strike="noStrike">
                <a:solidFill>
                  <a:srgbClr val="FFFFFF"/>
                </a:solidFill>
                <a:latin typeface="Poppins"/>
                <a:ea typeface="Poppins"/>
                <a:cs typeface="Poppins"/>
                <a:sym typeface="Poppins"/>
              </a:rPr>
              <a:t>Matt, Gro</a:t>
            </a:r>
            <a:r>
              <a:rPr b="1" lang="en-US" sz="2000">
                <a:solidFill>
                  <a:srgbClr val="FFFFFF"/>
                </a:solidFill>
                <a:latin typeface="Poppins"/>
                <a:ea typeface="Poppins"/>
                <a:cs typeface="Poppins"/>
                <a:sym typeface="Poppins"/>
              </a:rPr>
              <a:t>wth</a:t>
            </a:r>
            <a:endParaRPr b="1" sz="2000">
              <a:latin typeface="Poppins"/>
              <a:ea typeface="Poppins"/>
              <a:cs typeface="Poppins"/>
              <a:sym typeface="Poppins"/>
            </a:endParaRPr>
          </a:p>
        </p:txBody>
      </p:sp>
      <p:sp>
        <p:nvSpPr>
          <p:cNvPr id="313" name="Google Shape;313;p20"/>
          <p:cNvSpPr txBox="1"/>
          <p:nvPr/>
        </p:nvSpPr>
        <p:spPr>
          <a:xfrm>
            <a:off x="15735425" y="5988300"/>
            <a:ext cx="2454300" cy="261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t/>
            </a:r>
            <a:endParaRPr b="1" sz="1700">
              <a:latin typeface="Poppins"/>
              <a:ea typeface="Poppins"/>
              <a:cs typeface="Poppins"/>
              <a:sym typeface="Poppins"/>
            </a:endParaRPr>
          </a:p>
        </p:txBody>
      </p:sp>
      <p:sp>
        <p:nvSpPr>
          <p:cNvPr id="314" name="Google Shape;314;p20"/>
          <p:cNvSpPr/>
          <p:nvPr/>
        </p:nvSpPr>
        <p:spPr>
          <a:xfrm>
            <a:off x="8183402" y="432040"/>
            <a:ext cx="1485152" cy="1485088"/>
          </a:xfrm>
          <a:custGeom>
            <a:rect b="b" l="l" r="r" t="t"/>
            <a:pathLst>
              <a:path extrusionOk="0" h="1485088" w="1485152">
                <a:moveTo>
                  <a:pt x="0" y="0"/>
                </a:moveTo>
                <a:lnTo>
                  <a:pt x="1485152" y="0"/>
                </a:lnTo>
                <a:lnTo>
                  <a:pt x="1485152" y="1485087"/>
                </a:lnTo>
                <a:lnTo>
                  <a:pt x="0" y="1485087"/>
                </a:lnTo>
                <a:lnTo>
                  <a:pt x="0" y="0"/>
                </a:lnTo>
                <a:close/>
              </a:path>
            </a:pathLst>
          </a:custGeom>
          <a:blipFill rotWithShape="1">
            <a:blip r:embed="rId8">
              <a:alphaModFix/>
            </a:blip>
            <a:stretch>
              <a:fillRect b="-1" l="0" r="0" t="-1"/>
            </a:stretch>
          </a:blipFill>
          <a:ln>
            <a:noFill/>
          </a:ln>
        </p:spPr>
      </p:sp>
      <p:sp>
        <p:nvSpPr>
          <p:cNvPr id="315" name="Google Shape;315;p20"/>
          <p:cNvSpPr txBox="1"/>
          <p:nvPr/>
        </p:nvSpPr>
        <p:spPr>
          <a:xfrm>
            <a:off x="10019650" y="8279588"/>
            <a:ext cx="3000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900">
              <a:solidFill>
                <a:schemeClr val="lt1"/>
              </a:solidFill>
              <a:latin typeface="Poppins"/>
              <a:ea typeface="Poppins"/>
              <a:cs typeface="Poppins"/>
              <a:sym typeface="Poppins"/>
            </a:endParaRPr>
          </a:p>
        </p:txBody>
      </p:sp>
      <p:pic>
        <p:nvPicPr>
          <p:cNvPr id="316" name="Google Shape;316;p20"/>
          <p:cNvPicPr preferRelativeResize="0"/>
          <p:nvPr/>
        </p:nvPicPr>
        <p:blipFill>
          <a:blip r:embed="rId9">
            <a:alphaModFix/>
          </a:blip>
          <a:stretch>
            <a:fillRect/>
          </a:stretch>
        </p:blipFill>
        <p:spPr>
          <a:xfrm>
            <a:off x="-931137" y="1135600"/>
            <a:ext cx="5395819" cy="4302800"/>
          </a:xfrm>
          <a:prstGeom prst="rect">
            <a:avLst/>
          </a:prstGeom>
          <a:noFill/>
          <a:ln>
            <a:noFill/>
          </a:ln>
        </p:spPr>
      </p:pic>
      <p:sp>
        <p:nvSpPr>
          <p:cNvPr id="317" name="Google Shape;317;p20"/>
          <p:cNvSpPr/>
          <p:nvPr/>
        </p:nvSpPr>
        <p:spPr>
          <a:xfrm>
            <a:off x="1869000" y="3302687"/>
            <a:ext cx="3203031" cy="3573523"/>
          </a:xfrm>
          <a:custGeom>
            <a:rect b="b" l="l" r="r" t="t"/>
            <a:pathLst>
              <a:path extrusionOk="0" h="779295" w="698500">
                <a:moveTo>
                  <a:pt x="424656" y="27121"/>
                </a:moveTo>
                <a:lnTo>
                  <a:pt x="623094" y="142575"/>
                </a:lnTo>
                <a:cubicBezTo>
                  <a:pt x="669779" y="169738"/>
                  <a:pt x="698500" y="219676"/>
                  <a:pt x="698500" y="273689"/>
                </a:cubicBezTo>
                <a:lnTo>
                  <a:pt x="698500" y="505607"/>
                </a:lnTo>
                <a:cubicBezTo>
                  <a:pt x="698500" y="559620"/>
                  <a:pt x="669779" y="609558"/>
                  <a:pt x="623094" y="636721"/>
                </a:cubicBezTo>
                <a:lnTo>
                  <a:pt x="424656" y="752175"/>
                </a:lnTo>
                <a:cubicBezTo>
                  <a:pt x="378043" y="779296"/>
                  <a:pt x="320457" y="779296"/>
                  <a:pt x="273844" y="752175"/>
                </a:cubicBezTo>
                <a:lnTo>
                  <a:pt x="75406" y="636721"/>
                </a:lnTo>
                <a:cubicBezTo>
                  <a:pt x="28721" y="609558"/>
                  <a:pt x="0" y="559620"/>
                  <a:pt x="0" y="505607"/>
                </a:cubicBezTo>
                <a:lnTo>
                  <a:pt x="0" y="273689"/>
                </a:lnTo>
                <a:cubicBezTo>
                  <a:pt x="0" y="219676"/>
                  <a:pt x="28721" y="169738"/>
                  <a:pt x="75406" y="142575"/>
                </a:cubicBezTo>
                <a:lnTo>
                  <a:pt x="273844" y="27121"/>
                </a:lnTo>
                <a:cubicBezTo>
                  <a:pt x="320457" y="0"/>
                  <a:pt x="378043" y="0"/>
                  <a:pt x="424656" y="27121"/>
                </a:cubicBezTo>
                <a:close/>
              </a:path>
            </a:pathLst>
          </a:custGeom>
          <a:solidFill>
            <a:srgbClr val="0D3C4B"/>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8" name="Google Shape;318;p20"/>
          <p:cNvPicPr preferRelativeResize="0"/>
          <p:nvPr/>
        </p:nvPicPr>
        <p:blipFill>
          <a:blip r:embed="rId10">
            <a:alphaModFix/>
          </a:blip>
          <a:stretch>
            <a:fillRect/>
          </a:stretch>
        </p:blipFill>
        <p:spPr>
          <a:xfrm>
            <a:off x="1536550" y="3458638"/>
            <a:ext cx="3721250" cy="3245111"/>
          </a:xfrm>
          <a:prstGeom prst="rect">
            <a:avLst/>
          </a:prstGeom>
          <a:noFill/>
          <a:ln>
            <a:noFill/>
          </a:ln>
        </p:spPr>
      </p:pic>
      <p:sp>
        <p:nvSpPr>
          <p:cNvPr id="319" name="Google Shape;319;p20"/>
          <p:cNvSpPr/>
          <p:nvPr/>
        </p:nvSpPr>
        <p:spPr>
          <a:xfrm>
            <a:off x="4321214" y="4259296"/>
            <a:ext cx="3420904" cy="3819702"/>
          </a:xfrm>
          <a:custGeom>
            <a:rect b="b" l="l" r="r" t="t"/>
            <a:pathLst>
              <a:path extrusionOk="0" h="779929" w="698500">
                <a:moveTo>
                  <a:pt x="423230" y="26608"/>
                </a:moveTo>
                <a:lnTo>
                  <a:pt x="624520" y="143722"/>
                </a:lnTo>
                <a:cubicBezTo>
                  <a:pt x="670323" y="170371"/>
                  <a:pt x="698500" y="219364"/>
                  <a:pt x="698500" y="272355"/>
                </a:cubicBezTo>
                <a:lnTo>
                  <a:pt x="698500" y="507575"/>
                </a:lnTo>
                <a:cubicBezTo>
                  <a:pt x="698500" y="560566"/>
                  <a:pt x="670323" y="609559"/>
                  <a:pt x="624520" y="636208"/>
                </a:cubicBezTo>
                <a:lnTo>
                  <a:pt x="423230" y="753322"/>
                </a:lnTo>
                <a:cubicBezTo>
                  <a:pt x="377498" y="779930"/>
                  <a:pt x="321002" y="779930"/>
                  <a:pt x="275270" y="753322"/>
                </a:cubicBezTo>
                <a:lnTo>
                  <a:pt x="73980" y="636208"/>
                </a:lnTo>
                <a:cubicBezTo>
                  <a:pt x="28177" y="609559"/>
                  <a:pt x="0" y="560566"/>
                  <a:pt x="0" y="507575"/>
                </a:cubicBezTo>
                <a:lnTo>
                  <a:pt x="0" y="272355"/>
                </a:lnTo>
                <a:cubicBezTo>
                  <a:pt x="0" y="219364"/>
                  <a:pt x="28177" y="170371"/>
                  <a:pt x="73980" y="143722"/>
                </a:cubicBezTo>
                <a:lnTo>
                  <a:pt x="275270" y="26608"/>
                </a:lnTo>
                <a:cubicBezTo>
                  <a:pt x="321002" y="0"/>
                  <a:pt x="377498" y="0"/>
                  <a:pt x="423230" y="26608"/>
                </a:cubicBezTo>
                <a:close/>
              </a:path>
            </a:pathLst>
          </a:custGeom>
          <a:solidFill>
            <a:srgbClr val="FAA21B"/>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0" name="Google Shape;320;p20"/>
          <p:cNvPicPr preferRelativeResize="0"/>
          <p:nvPr/>
        </p:nvPicPr>
        <p:blipFill>
          <a:blip r:embed="rId11">
            <a:alphaModFix/>
          </a:blip>
          <a:stretch>
            <a:fillRect/>
          </a:stretch>
        </p:blipFill>
        <p:spPr>
          <a:xfrm>
            <a:off x="3510275" y="4207325"/>
            <a:ext cx="4983025" cy="3723889"/>
          </a:xfrm>
          <a:prstGeom prst="rect">
            <a:avLst/>
          </a:prstGeom>
          <a:noFill/>
          <a:ln>
            <a:noFill/>
          </a:ln>
        </p:spPr>
      </p:pic>
      <p:sp>
        <p:nvSpPr>
          <p:cNvPr id="321" name="Google Shape;321;p20"/>
          <p:cNvSpPr/>
          <p:nvPr/>
        </p:nvSpPr>
        <p:spPr>
          <a:xfrm>
            <a:off x="7123564" y="4003533"/>
            <a:ext cx="3721259" cy="4169259"/>
          </a:xfrm>
          <a:custGeom>
            <a:rect b="b" l="l" r="r" t="t"/>
            <a:pathLst>
              <a:path extrusionOk="0" h="782592" w="698500">
                <a:moveTo>
                  <a:pt x="417237" y="24452"/>
                </a:moveTo>
                <a:lnTo>
                  <a:pt x="630513" y="148540"/>
                </a:lnTo>
                <a:cubicBezTo>
                  <a:pt x="672605" y="173030"/>
                  <a:pt x="698500" y="218055"/>
                  <a:pt x="698500" y="266753"/>
                </a:cubicBezTo>
                <a:lnTo>
                  <a:pt x="698500" y="515839"/>
                </a:lnTo>
                <a:cubicBezTo>
                  <a:pt x="698500" y="564537"/>
                  <a:pt x="672605" y="609562"/>
                  <a:pt x="630513" y="634052"/>
                </a:cubicBezTo>
                <a:lnTo>
                  <a:pt x="417237" y="758140"/>
                </a:lnTo>
                <a:cubicBezTo>
                  <a:pt x="375210" y="782592"/>
                  <a:pt x="323290" y="782592"/>
                  <a:pt x="281263" y="758140"/>
                </a:cubicBezTo>
                <a:lnTo>
                  <a:pt x="67987" y="634052"/>
                </a:lnTo>
                <a:cubicBezTo>
                  <a:pt x="25895" y="609562"/>
                  <a:pt x="0" y="564537"/>
                  <a:pt x="0" y="515839"/>
                </a:cubicBezTo>
                <a:lnTo>
                  <a:pt x="0" y="266753"/>
                </a:lnTo>
                <a:cubicBezTo>
                  <a:pt x="0" y="218055"/>
                  <a:pt x="25895" y="173030"/>
                  <a:pt x="67987" y="148540"/>
                </a:cubicBezTo>
                <a:lnTo>
                  <a:pt x="281263" y="24452"/>
                </a:lnTo>
                <a:cubicBezTo>
                  <a:pt x="323290" y="0"/>
                  <a:pt x="375210" y="0"/>
                  <a:pt x="417237" y="24452"/>
                </a:cubicBezTo>
                <a:close/>
              </a:path>
            </a:pathLst>
          </a:custGeom>
          <a:solidFill>
            <a:srgbClr val="FAA21B"/>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2" name="Google Shape;322;p20"/>
          <p:cNvPicPr preferRelativeResize="0"/>
          <p:nvPr/>
        </p:nvPicPr>
        <p:blipFill>
          <a:blip r:embed="rId12">
            <a:alphaModFix/>
          </a:blip>
          <a:stretch>
            <a:fillRect/>
          </a:stretch>
        </p:blipFill>
        <p:spPr>
          <a:xfrm>
            <a:off x="6532925" y="4080814"/>
            <a:ext cx="5088288" cy="39769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7" name="Shape 327"/>
        <p:cNvGrpSpPr/>
        <p:nvPr/>
      </p:nvGrpSpPr>
      <p:grpSpPr>
        <a:xfrm>
          <a:off x="0" y="0"/>
          <a:ext cx="0" cy="0"/>
          <a:chOff x="0" y="0"/>
          <a:chExt cx="0" cy="0"/>
        </a:xfrm>
      </p:grpSpPr>
      <p:sp>
        <p:nvSpPr>
          <p:cNvPr id="328" name="Google Shape;328;p21"/>
          <p:cNvSpPr/>
          <p:nvPr/>
        </p:nvSpPr>
        <p:spPr>
          <a:xfrm>
            <a:off x="532247" y="9052538"/>
            <a:ext cx="992906" cy="992906"/>
          </a:xfrm>
          <a:custGeom>
            <a:rect b="b" l="l" r="r" t="t"/>
            <a:pathLst>
              <a:path extrusionOk="0" h="992906" w="992906">
                <a:moveTo>
                  <a:pt x="0" y="0"/>
                </a:moveTo>
                <a:lnTo>
                  <a:pt x="992906" y="0"/>
                </a:lnTo>
                <a:lnTo>
                  <a:pt x="992906" y="992906"/>
                </a:lnTo>
                <a:lnTo>
                  <a:pt x="0" y="992906"/>
                </a:lnTo>
                <a:lnTo>
                  <a:pt x="0" y="0"/>
                </a:lnTo>
                <a:close/>
              </a:path>
            </a:pathLst>
          </a:custGeom>
          <a:blipFill rotWithShape="1">
            <a:blip r:embed="rId4">
              <a:alphaModFix/>
            </a:blip>
            <a:stretch>
              <a:fillRect b="0" l="0" r="0" t="0"/>
            </a:stretch>
          </a:blipFill>
          <a:ln>
            <a:noFill/>
          </a:ln>
        </p:spPr>
      </p:sp>
      <p:sp>
        <p:nvSpPr>
          <p:cNvPr id="329" name="Google Shape;329;p21"/>
          <p:cNvSpPr txBox="1"/>
          <p:nvPr/>
        </p:nvSpPr>
        <p:spPr>
          <a:xfrm>
            <a:off x="7185651" y="1992156"/>
            <a:ext cx="3985276" cy="1195048"/>
          </a:xfrm>
          <a:prstGeom prst="rect">
            <a:avLst/>
          </a:prstGeom>
          <a:noFill/>
          <a:ln>
            <a:noFill/>
          </a:ln>
        </p:spPr>
        <p:txBody>
          <a:bodyPr anchorCtr="0" anchor="ctr" bIns="68550" lIns="137150" spcFirstLastPara="1" rIns="137150" wrap="square" tIns="68550">
            <a:normAutofit/>
          </a:bodyPr>
          <a:lstStyle/>
          <a:p>
            <a:pPr indent="0" lvl="0" marL="0" marR="0" rtl="0" algn="ctr">
              <a:lnSpc>
                <a:spcPct val="90000"/>
              </a:lnSpc>
              <a:spcBef>
                <a:spcPts val="0"/>
              </a:spcBef>
              <a:spcAft>
                <a:spcPts val="0"/>
              </a:spcAft>
              <a:buClr>
                <a:srgbClr val="003B4A"/>
              </a:buClr>
              <a:buSzPts val="3300"/>
              <a:buFont typeface="Averia Serif Libre"/>
              <a:buNone/>
            </a:pPr>
            <a:r>
              <a:rPr b="1" lang="en-US" sz="6000">
                <a:solidFill>
                  <a:schemeClr val="lt1"/>
                </a:solidFill>
                <a:latin typeface="Averia Serif Libre"/>
                <a:ea typeface="Averia Serif Libre"/>
                <a:cs typeface="Averia Serif Libre"/>
                <a:sym typeface="Averia Serif Libre"/>
              </a:rPr>
              <a:t>KPI’S</a:t>
            </a:r>
            <a:endParaRPr/>
          </a:p>
        </p:txBody>
      </p:sp>
      <p:sp>
        <p:nvSpPr>
          <p:cNvPr id="330" name="Google Shape;330;p21"/>
          <p:cNvSpPr txBox="1"/>
          <p:nvPr/>
        </p:nvSpPr>
        <p:spPr>
          <a:xfrm>
            <a:off x="0" y="3583387"/>
            <a:ext cx="8094754" cy="124171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21"/>
          <p:cNvSpPr/>
          <p:nvPr/>
        </p:nvSpPr>
        <p:spPr>
          <a:xfrm>
            <a:off x="8394488" y="371636"/>
            <a:ext cx="1485152" cy="1485088"/>
          </a:xfrm>
          <a:custGeom>
            <a:rect b="b" l="l" r="r" t="t"/>
            <a:pathLst>
              <a:path extrusionOk="0" h="1485088" w="1485152">
                <a:moveTo>
                  <a:pt x="0" y="0"/>
                </a:moveTo>
                <a:lnTo>
                  <a:pt x="1485152" y="0"/>
                </a:lnTo>
                <a:lnTo>
                  <a:pt x="1485152" y="1485087"/>
                </a:lnTo>
                <a:lnTo>
                  <a:pt x="0" y="1485087"/>
                </a:lnTo>
                <a:lnTo>
                  <a:pt x="0" y="0"/>
                </a:lnTo>
                <a:close/>
              </a:path>
            </a:pathLst>
          </a:custGeom>
          <a:blipFill rotWithShape="1">
            <a:blip r:embed="rId5">
              <a:alphaModFix/>
            </a:blip>
            <a:stretch>
              <a:fillRect b="-1" l="0" r="0" t="-1"/>
            </a:stretch>
          </a:blipFill>
          <a:ln>
            <a:noFill/>
          </a:ln>
        </p:spPr>
      </p:sp>
      <p:pic>
        <p:nvPicPr>
          <p:cNvPr id="332" name="Google Shape;332;p21"/>
          <p:cNvPicPr preferRelativeResize="0"/>
          <p:nvPr/>
        </p:nvPicPr>
        <p:blipFill>
          <a:blip r:embed="rId6">
            <a:alphaModFix/>
          </a:blip>
          <a:stretch>
            <a:fillRect/>
          </a:stretch>
        </p:blipFill>
        <p:spPr>
          <a:xfrm>
            <a:off x="12815373" y="371625"/>
            <a:ext cx="4878455" cy="992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