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65" r:id="rId2"/>
    <p:sldId id="266" r:id="rId3"/>
  </p:sldIdLst>
  <p:sldSz cx="7315200" cy="8229600"/>
  <p:notesSz cx="9144000" cy="6858000"/>
  <p:defaultTextStyle>
    <a:defPPr>
      <a:defRPr lang="en-US"/>
    </a:defPPr>
    <a:lvl1pPr marL="0" algn="l" defTabSz="823912" rtl="0" eaLnBrk="1" latinLnBrk="0" hangingPunct="1">
      <a:defRPr sz="3244" kern="1200">
        <a:solidFill>
          <a:schemeClr val="tx1"/>
        </a:solidFill>
        <a:latin typeface="+mn-lt"/>
        <a:ea typeface="+mn-ea"/>
        <a:cs typeface="+mn-cs"/>
      </a:defRPr>
    </a:lvl1pPr>
    <a:lvl2pPr marL="823912" algn="l" defTabSz="823912" rtl="0" eaLnBrk="1" latinLnBrk="0" hangingPunct="1">
      <a:defRPr sz="3244" kern="1200">
        <a:solidFill>
          <a:schemeClr val="tx1"/>
        </a:solidFill>
        <a:latin typeface="+mn-lt"/>
        <a:ea typeface="+mn-ea"/>
        <a:cs typeface="+mn-cs"/>
      </a:defRPr>
    </a:lvl2pPr>
    <a:lvl3pPr marL="1647825" algn="l" defTabSz="823912" rtl="0" eaLnBrk="1" latinLnBrk="0" hangingPunct="1">
      <a:defRPr sz="3244" kern="1200">
        <a:solidFill>
          <a:schemeClr val="tx1"/>
        </a:solidFill>
        <a:latin typeface="+mn-lt"/>
        <a:ea typeface="+mn-ea"/>
        <a:cs typeface="+mn-cs"/>
      </a:defRPr>
    </a:lvl3pPr>
    <a:lvl4pPr marL="2471737" algn="l" defTabSz="823912" rtl="0" eaLnBrk="1" latinLnBrk="0" hangingPunct="1">
      <a:defRPr sz="3244" kern="1200">
        <a:solidFill>
          <a:schemeClr val="tx1"/>
        </a:solidFill>
        <a:latin typeface="+mn-lt"/>
        <a:ea typeface="+mn-ea"/>
        <a:cs typeface="+mn-cs"/>
      </a:defRPr>
    </a:lvl4pPr>
    <a:lvl5pPr marL="3295651" algn="l" defTabSz="823912" rtl="0" eaLnBrk="1" latinLnBrk="0" hangingPunct="1">
      <a:defRPr sz="3244" kern="1200">
        <a:solidFill>
          <a:schemeClr val="tx1"/>
        </a:solidFill>
        <a:latin typeface="+mn-lt"/>
        <a:ea typeface="+mn-ea"/>
        <a:cs typeface="+mn-cs"/>
      </a:defRPr>
    </a:lvl5pPr>
    <a:lvl6pPr marL="4119566" algn="l" defTabSz="823912" rtl="0" eaLnBrk="1" latinLnBrk="0" hangingPunct="1">
      <a:defRPr sz="3244" kern="1200">
        <a:solidFill>
          <a:schemeClr val="tx1"/>
        </a:solidFill>
        <a:latin typeface="+mn-lt"/>
        <a:ea typeface="+mn-ea"/>
        <a:cs typeface="+mn-cs"/>
      </a:defRPr>
    </a:lvl6pPr>
    <a:lvl7pPr marL="4943479" algn="l" defTabSz="823912" rtl="0" eaLnBrk="1" latinLnBrk="0" hangingPunct="1">
      <a:defRPr sz="3244" kern="1200">
        <a:solidFill>
          <a:schemeClr val="tx1"/>
        </a:solidFill>
        <a:latin typeface="+mn-lt"/>
        <a:ea typeface="+mn-ea"/>
        <a:cs typeface="+mn-cs"/>
      </a:defRPr>
    </a:lvl7pPr>
    <a:lvl8pPr marL="5767391" algn="l" defTabSz="823912" rtl="0" eaLnBrk="1" latinLnBrk="0" hangingPunct="1">
      <a:defRPr sz="3244" kern="1200">
        <a:solidFill>
          <a:schemeClr val="tx1"/>
        </a:solidFill>
        <a:latin typeface="+mn-lt"/>
        <a:ea typeface="+mn-ea"/>
        <a:cs typeface="+mn-cs"/>
      </a:defRPr>
    </a:lvl8pPr>
    <a:lvl9pPr marL="6591304" algn="l" defTabSz="823912" rtl="0" eaLnBrk="1" latinLnBrk="0" hangingPunct="1">
      <a:defRPr sz="324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78"/>
    <p:restoredTop sz="95859" autoAdjust="0"/>
  </p:normalViewPr>
  <p:slideViewPr>
    <p:cSldViewPr snapToGrid="0" snapToObjects="1">
      <p:cViewPr varScale="1">
        <p:scale>
          <a:sx n="86" d="100"/>
          <a:sy n="86" d="100"/>
        </p:scale>
        <p:origin x="2392" y="160"/>
      </p:cViewPr>
      <p:guideLst>
        <p:guide orient="horz" pos="2592"/>
        <p:guide pos="2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B6F32-CA86-9B4C-91A4-3A55133414CA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0" y="514350"/>
            <a:ext cx="2286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42FDE-7D06-7F4F-994F-6959B07DE2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42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23912" rtl="0" eaLnBrk="1" latinLnBrk="0" hangingPunct="1">
      <a:defRPr sz="2163" kern="1200">
        <a:solidFill>
          <a:schemeClr val="tx1"/>
        </a:solidFill>
        <a:latin typeface="+mn-lt"/>
        <a:ea typeface="+mn-ea"/>
        <a:cs typeface="+mn-cs"/>
      </a:defRPr>
    </a:lvl1pPr>
    <a:lvl2pPr marL="823912" algn="l" defTabSz="823912" rtl="0" eaLnBrk="1" latinLnBrk="0" hangingPunct="1">
      <a:defRPr sz="2163" kern="1200">
        <a:solidFill>
          <a:schemeClr val="tx1"/>
        </a:solidFill>
        <a:latin typeface="+mn-lt"/>
        <a:ea typeface="+mn-ea"/>
        <a:cs typeface="+mn-cs"/>
      </a:defRPr>
    </a:lvl2pPr>
    <a:lvl3pPr marL="1647825" algn="l" defTabSz="823912" rtl="0" eaLnBrk="1" latinLnBrk="0" hangingPunct="1">
      <a:defRPr sz="2163" kern="1200">
        <a:solidFill>
          <a:schemeClr val="tx1"/>
        </a:solidFill>
        <a:latin typeface="+mn-lt"/>
        <a:ea typeface="+mn-ea"/>
        <a:cs typeface="+mn-cs"/>
      </a:defRPr>
    </a:lvl3pPr>
    <a:lvl4pPr marL="2471737" algn="l" defTabSz="823912" rtl="0" eaLnBrk="1" latinLnBrk="0" hangingPunct="1">
      <a:defRPr sz="2163" kern="1200">
        <a:solidFill>
          <a:schemeClr val="tx1"/>
        </a:solidFill>
        <a:latin typeface="+mn-lt"/>
        <a:ea typeface="+mn-ea"/>
        <a:cs typeface="+mn-cs"/>
      </a:defRPr>
    </a:lvl4pPr>
    <a:lvl5pPr marL="3295651" algn="l" defTabSz="823912" rtl="0" eaLnBrk="1" latinLnBrk="0" hangingPunct="1">
      <a:defRPr sz="2163" kern="1200">
        <a:solidFill>
          <a:schemeClr val="tx1"/>
        </a:solidFill>
        <a:latin typeface="+mn-lt"/>
        <a:ea typeface="+mn-ea"/>
        <a:cs typeface="+mn-cs"/>
      </a:defRPr>
    </a:lvl5pPr>
    <a:lvl6pPr marL="4119566" algn="l" defTabSz="823912" rtl="0" eaLnBrk="1" latinLnBrk="0" hangingPunct="1">
      <a:defRPr sz="2163" kern="1200">
        <a:solidFill>
          <a:schemeClr val="tx1"/>
        </a:solidFill>
        <a:latin typeface="+mn-lt"/>
        <a:ea typeface="+mn-ea"/>
        <a:cs typeface="+mn-cs"/>
      </a:defRPr>
    </a:lvl6pPr>
    <a:lvl7pPr marL="4943479" algn="l" defTabSz="823912" rtl="0" eaLnBrk="1" latinLnBrk="0" hangingPunct="1">
      <a:defRPr sz="2163" kern="1200">
        <a:solidFill>
          <a:schemeClr val="tx1"/>
        </a:solidFill>
        <a:latin typeface="+mn-lt"/>
        <a:ea typeface="+mn-ea"/>
        <a:cs typeface="+mn-cs"/>
      </a:defRPr>
    </a:lvl7pPr>
    <a:lvl8pPr marL="5767391" algn="l" defTabSz="823912" rtl="0" eaLnBrk="1" latinLnBrk="0" hangingPunct="1">
      <a:defRPr sz="2163" kern="1200">
        <a:solidFill>
          <a:schemeClr val="tx1"/>
        </a:solidFill>
        <a:latin typeface="+mn-lt"/>
        <a:ea typeface="+mn-ea"/>
        <a:cs typeface="+mn-cs"/>
      </a:defRPr>
    </a:lvl8pPr>
    <a:lvl9pPr marL="6591304" algn="l" defTabSz="823912" rtl="0" eaLnBrk="1" latinLnBrk="0" hangingPunct="1">
      <a:defRPr sz="216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1" y="2556521"/>
            <a:ext cx="6217920" cy="1764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9" y="4663440"/>
            <a:ext cx="5120641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8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8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7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7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6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6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56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2D39-B50E-4247-A1EE-4FED3D0DF60E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51BB-0DA9-0D4F-BF96-15FCB52C16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153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2D39-B50E-4247-A1EE-4FED3D0DF60E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51BB-0DA9-0D4F-BF96-15FCB52C16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988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3" y="5288285"/>
            <a:ext cx="6217920" cy="1634490"/>
          </a:xfrm>
        </p:spPr>
        <p:txBody>
          <a:bodyPr anchor="t"/>
          <a:lstStyle>
            <a:lvl1pPr algn="l">
              <a:defRPr sz="410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3" y="3488060"/>
            <a:ext cx="6217920" cy="1800222"/>
          </a:xfrm>
        </p:spPr>
        <p:txBody>
          <a:bodyPr anchor="b"/>
          <a:lstStyle>
            <a:lvl1pPr marL="0" indent="0">
              <a:buNone/>
              <a:defRPr sz="2052">
                <a:solidFill>
                  <a:schemeClr val="tx1">
                    <a:tint val="75000"/>
                  </a:schemeClr>
                </a:solidFill>
              </a:defRPr>
            </a:lvl1pPr>
            <a:lvl2pPr marL="469459" indent="0">
              <a:buNone/>
              <a:defRPr sz="1848">
                <a:solidFill>
                  <a:schemeClr val="tx1">
                    <a:tint val="75000"/>
                  </a:schemeClr>
                </a:solidFill>
              </a:defRPr>
            </a:lvl2pPr>
            <a:lvl3pPr marL="938918" indent="0">
              <a:buNone/>
              <a:defRPr sz="1644">
                <a:solidFill>
                  <a:schemeClr val="tx1">
                    <a:tint val="75000"/>
                  </a:schemeClr>
                </a:solidFill>
              </a:defRPr>
            </a:lvl3pPr>
            <a:lvl4pPr marL="1408378" indent="0">
              <a:buNone/>
              <a:defRPr sz="1436">
                <a:solidFill>
                  <a:schemeClr val="tx1">
                    <a:tint val="75000"/>
                  </a:schemeClr>
                </a:solidFill>
              </a:defRPr>
            </a:lvl4pPr>
            <a:lvl5pPr marL="1877837" indent="0">
              <a:buNone/>
              <a:defRPr sz="1436">
                <a:solidFill>
                  <a:schemeClr val="tx1">
                    <a:tint val="75000"/>
                  </a:schemeClr>
                </a:solidFill>
              </a:defRPr>
            </a:lvl5pPr>
            <a:lvl6pPr marL="2347300" indent="0">
              <a:buNone/>
              <a:defRPr sz="1436">
                <a:solidFill>
                  <a:schemeClr val="tx1">
                    <a:tint val="75000"/>
                  </a:schemeClr>
                </a:solidFill>
              </a:defRPr>
            </a:lvl6pPr>
            <a:lvl7pPr marL="2816757" indent="0">
              <a:buNone/>
              <a:defRPr sz="1436">
                <a:solidFill>
                  <a:schemeClr val="tx1">
                    <a:tint val="75000"/>
                  </a:schemeClr>
                </a:solidFill>
              </a:defRPr>
            </a:lvl7pPr>
            <a:lvl8pPr marL="3286216" indent="0">
              <a:buNone/>
              <a:defRPr sz="1436">
                <a:solidFill>
                  <a:schemeClr val="tx1">
                    <a:tint val="75000"/>
                  </a:schemeClr>
                </a:solidFill>
              </a:defRPr>
            </a:lvl8pPr>
            <a:lvl9pPr marL="3755676" indent="0">
              <a:buNone/>
              <a:defRPr sz="14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2D39-B50E-4247-A1EE-4FED3D0DF60E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51BB-0DA9-0D4F-BF96-15FCB52C16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577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324" y="2560325"/>
            <a:ext cx="2407921" cy="7240908"/>
          </a:xfrm>
        </p:spPr>
        <p:txBody>
          <a:bodyPr/>
          <a:lstStyle>
            <a:lvl1pPr>
              <a:defRPr sz="2052"/>
            </a:lvl1pPr>
            <a:lvl2pPr>
              <a:defRPr sz="1848"/>
            </a:lvl2pPr>
            <a:lvl3pPr>
              <a:defRPr sz="1436"/>
            </a:lvl3pPr>
            <a:lvl4pPr>
              <a:defRPr sz="1848"/>
            </a:lvl4pPr>
            <a:lvl5pPr>
              <a:defRPr sz="1848"/>
            </a:lvl5pPr>
            <a:lvl6pPr>
              <a:defRPr sz="1848"/>
            </a:lvl6pPr>
            <a:lvl7pPr>
              <a:defRPr sz="1848"/>
            </a:lvl7pPr>
            <a:lvl8pPr>
              <a:defRPr sz="1848"/>
            </a:lvl8pPr>
            <a:lvl9pPr>
              <a:defRPr sz="184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04164" y="2560325"/>
            <a:ext cx="2407921" cy="7240908"/>
          </a:xfrm>
        </p:spPr>
        <p:txBody>
          <a:bodyPr/>
          <a:lstStyle>
            <a:lvl1pPr>
              <a:defRPr sz="2876"/>
            </a:lvl1pPr>
            <a:lvl2pPr>
              <a:defRPr sz="2465"/>
            </a:lvl2pPr>
            <a:lvl3pPr>
              <a:defRPr sz="2052"/>
            </a:lvl3pPr>
            <a:lvl4pPr>
              <a:defRPr sz="1848"/>
            </a:lvl4pPr>
            <a:lvl5pPr>
              <a:defRPr sz="1848"/>
            </a:lvl5pPr>
            <a:lvl6pPr>
              <a:defRPr sz="1848"/>
            </a:lvl6pPr>
            <a:lvl7pPr>
              <a:defRPr sz="1848"/>
            </a:lvl7pPr>
            <a:lvl8pPr>
              <a:defRPr sz="1848"/>
            </a:lvl8pPr>
            <a:lvl9pPr>
              <a:defRPr sz="184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2D39-B50E-4247-A1EE-4FED3D0DF60E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51BB-0DA9-0D4F-BF96-15FCB52C16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2" y="329566"/>
            <a:ext cx="6583681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9" y="1842139"/>
            <a:ext cx="3232151" cy="767715"/>
          </a:xfrm>
        </p:spPr>
        <p:txBody>
          <a:bodyPr anchor="b"/>
          <a:lstStyle>
            <a:lvl1pPr marL="0" indent="0">
              <a:buNone/>
              <a:defRPr sz="2465" b="1"/>
            </a:lvl1pPr>
            <a:lvl2pPr marL="469459" indent="0">
              <a:buNone/>
              <a:defRPr sz="2052" b="1"/>
            </a:lvl2pPr>
            <a:lvl3pPr marL="938918" indent="0">
              <a:buNone/>
              <a:defRPr sz="1848" b="1"/>
            </a:lvl3pPr>
            <a:lvl4pPr marL="1408378" indent="0">
              <a:buNone/>
              <a:defRPr sz="1644" b="1"/>
            </a:lvl4pPr>
            <a:lvl5pPr marL="1877837" indent="0">
              <a:buNone/>
              <a:defRPr sz="1644" b="1"/>
            </a:lvl5pPr>
            <a:lvl6pPr marL="2347300" indent="0">
              <a:buNone/>
              <a:defRPr sz="1644" b="1"/>
            </a:lvl6pPr>
            <a:lvl7pPr marL="2816757" indent="0">
              <a:buNone/>
              <a:defRPr sz="1644" b="1"/>
            </a:lvl7pPr>
            <a:lvl8pPr marL="3286216" indent="0">
              <a:buNone/>
              <a:defRPr sz="1644" b="1"/>
            </a:lvl8pPr>
            <a:lvl9pPr marL="3755676" indent="0">
              <a:buNone/>
              <a:defRPr sz="16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9" y="2609854"/>
            <a:ext cx="3232151" cy="4741545"/>
          </a:xfrm>
        </p:spPr>
        <p:txBody>
          <a:bodyPr/>
          <a:lstStyle>
            <a:lvl1pPr>
              <a:defRPr sz="2465"/>
            </a:lvl1pPr>
            <a:lvl2pPr>
              <a:defRPr sz="2052"/>
            </a:lvl2pPr>
            <a:lvl3pPr>
              <a:defRPr sz="1848"/>
            </a:lvl3pPr>
            <a:lvl4pPr>
              <a:defRPr sz="1644"/>
            </a:lvl4pPr>
            <a:lvl5pPr>
              <a:defRPr sz="1644"/>
            </a:lvl5pPr>
            <a:lvl6pPr>
              <a:defRPr sz="1644"/>
            </a:lvl6pPr>
            <a:lvl7pPr>
              <a:defRPr sz="1644"/>
            </a:lvl7pPr>
            <a:lvl8pPr>
              <a:defRPr sz="1644"/>
            </a:lvl8pPr>
            <a:lvl9pPr>
              <a:defRPr sz="16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029" y="1842139"/>
            <a:ext cx="3233418" cy="767715"/>
          </a:xfrm>
        </p:spPr>
        <p:txBody>
          <a:bodyPr anchor="b"/>
          <a:lstStyle>
            <a:lvl1pPr marL="0" indent="0">
              <a:buNone/>
              <a:defRPr sz="2465" b="1"/>
            </a:lvl1pPr>
            <a:lvl2pPr marL="469459" indent="0">
              <a:buNone/>
              <a:defRPr sz="2052" b="1"/>
            </a:lvl2pPr>
            <a:lvl3pPr marL="938918" indent="0">
              <a:buNone/>
              <a:defRPr sz="1848" b="1"/>
            </a:lvl3pPr>
            <a:lvl4pPr marL="1408378" indent="0">
              <a:buNone/>
              <a:defRPr sz="1644" b="1"/>
            </a:lvl4pPr>
            <a:lvl5pPr marL="1877837" indent="0">
              <a:buNone/>
              <a:defRPr sz="1644" b="1"/>
            </a:lvl5pPr>
            <a:lvl6pPr marL="2347300" indent="0">
              <a:buNone/>
              <a:defRPr sz="1644" b="1"/>
            </a:lvl6pPr>
            <a:lvl7pPr marL="2816757" indent="0">
              <a:buNone/>
              <a:defRPr sz="1644" b="1"/>
            </a:lvl7pPr>
            <a:lvl8pPr marL="3286216" indent="0">
              <a:buNone/>
              <a:defRPr sz="1644" b="1"/>
            </a:lvl8pPr>
            <a:lvl9pPr marL="3755676" indent="0">
              <a:buNone/>
              <a:defRPr sz="16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029" y="2609854"/>
            <a:ext cx="3233418" cy="4741545"/>
          </a:xfrm>
        </p:spPr>
        <p:txBody>
          <a:bodyPr/>
          <a:lstStyle>
            <a:lvl1pPr>
              <a:defRPr sz="2465"/>
            </a:lvl1pPr>
            <a:lvl2pPr>
              <a:defRPr sz="2052"/>
            </a:lvl2pPr>
            <a:lvl3pPr>
              <a:defRPr sz="1848"/>
            </a:lvl3pPr>
            <a:lvl4pPr>
              <a:defRPr sz="1644"/>
            </a:lvl4pPr>
            <a:lvl5pPr>
              <a:defRPr sz="1644"/>
            </a:lvl5pPr>
            <a:lvl6pPr>
              <a:defRPr sz="1644"/>
            </a:lvl6pPr>
            <a:lvl7pPr>
              <a:defRPr sz="1644"/>
            </a:lvl7pPr>
            <a:lvl8pPr>
              <a:defRPr sz="1644"/>
            </a:lvl8pPr>
            <a:lvl9pPr>
              <a:defRPr sz="16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2D39-B50E-4247-A1EE-4FED3D0DF60E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51BB-0DA9-0D4F-BF96-15FCB52C16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47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2D39-B50E-4247-A1EE-4FED3D0DF60E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51BB-0DA9-0D4F-BF96-15FCB52C16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28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2D39-B50E-4247-A1EE-4FED3D0DF60E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51BB-0DA9-0D4F-BF96-15FCB52C16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595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6" y="327660"/>
            <a:ext cx="2406653" cy="1394460"/>
          </a:xfrm>
        </p:spPr>
        <p:txBody>
          <a:bodyPr anchor="b"/>
          <a:lstStyle>
            <a:lvl1pPr algn="l">
              <a:defRPr sz="205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5" y="327669"/>
            <a:ext cx="4089401" cy="7023737"/>
          </a:xfrm>
        </p:spPr>
        <p:txBody>
          <a:bodyPr/>
          <a:lstStyle>
            <a:lvl1pPr>
              <a:defRPr sz="3288"/>
            </a:lvl1pPr>
            <a:lvl2pPr>
              <a:defRPr sz="2876"/>
            </a:lvl2pPr>
            <a:lvl3pPr>
              <a:defRPr sz="2465"/>
            </a:lvl3pPr>
            <a:lvl4pPr>
              <a:defRPr sz="2052"/>
            </a:lvl4pPr>
            <a:lvl5pPr>
              <a:defRPr sz="2052"/>
            </a:lvl5pPr>
            <a:lvl6pPr>
              <a:defRPr sz="2052"/>
            </a:lvl6pPr>
            <a:lvl7pPr>
              <a:defRPr sz="2052"/>
            </a:lvl7pPr>
            <a:lvl8pPr>
              <a:defRPr sz="2052"/>
            </a:lvl8pPr>
            <a:lvl9pPr>
              <a:defRPr sz="205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6" y="1722122"/>
            <a:ext cx="2406653" cy="5629278"/>
          </a:xfrm>
        </p:spPr>
        <p:txBody>
          <a:bodyPr/>
          <a:lstStyle>
            <a:lvl1pPr marL="0" indent="0">
              <a:buNone/>
              <a:defRPr sz="1436"/>
            </a:lvl1pPr>
            <a:lvl2pPr marL="469459" indent="0">
              <a:buNone/>
              <a:defRPr sz="1229"/>
            </a:lvl2pPr>
            <a:lvl3pPr marL="938918" indent="0">
              <a:buNone/>
              <a:defRPr sz="1027"/>
            </a:lvl3pPr>
            <a:lvl4pPr marL="1408378" indent="0">
              <a:buNone/>
              <a:defRPr sz="925"/>
            </a:lvl4pPr>
            <a:lvl5pPr marL="1877837" indent="0">
              <a:buNone/>
              <a:defRPr sz="925"/>
            </a:lvl5pPr>
            <a:lvl6pPr marL="2347300" indent="0">
              <a:buNone/>
              <a:defRPr sz="925"/>
            </a:lvl6pPr>
            <a:lvl7pPr marL="2816757" indent="0">
              <a:buNone/>
              <a:defRPr sz="925"/>
            </a:lvl7pPr>
            <a:lvl8pPr marL="3286216" indent="0">
              <a:buNone/>
              <a:defRPr sz="925"/>
            </a:lvl8pPr>
            <a:lvl9pPr marL="3755676" indent="0">
              <a:buNone/>
              <a:defRPr sz="9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2D39-B50E-4247-A1EE-4FED3D0DF60E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51BB-0DA9-0D4F-BF96-15FCB52C16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422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833" y="5760722"/>
            <a:ext cx="4389120" cy="680088"/>
          </a:xfrm>
        </p:spPr>
        <p:txBody>
          <a:bodyPr anchor="b"/>
          <a:lstStyle>
            <a:lvl1pPr algn="l">
              <a:defRPr sz="205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3833" y="735331"/>
            <a:ext cx="4389120" cy="4937760"/>
          </a:xfrm>
        </p:spPr>
        <p:txBody>
          <a:bodyPr/>
          <a:lstStyle>
            <a:lvl1pPr marL="0" indent="0">
              <a:buNone/>
              <a:defRPr sz="3288"/>
            </a:lvl1pPr>
            <a:lvl2pPr marL="469459" indent="0">
              <a:buNone/>
              <a:defRPr sz="2876"/>
            </a:lvl2pPr>
            <a:lvl3pPr marL="938918" indent="0">
              <a:buNone/>
              <a:defRPr sz="2465"/>
            </a:lvl3pPr>
            <a:lvl4pPr marL="1408378" indent="0">
              <a:buNone/>
              <a:defRPr sz="2052"/>
            </a:lvl4pPr>
            <a:lvl5pPr marL="1877837" indent="0">
              <a:buNone/>
              <a:defRPr sz="2052"/>
            </a:lvl5pPr>
            <a:lvl6pPr marL="2347300" indent="0">
              <a:buNone/>
              <a:defRPr sz="2052"/>
            </a:lvl6pPr>
            <a:lvl7pPr marL="2816757" indent="0">
              <a:buNone/>
              <a:defRPr sz="2052"/>
            </a:lvl7pPr>
            <a:lvl8pPr marL="3286216" indent="0">
              <a:buNone/>
              <a:defRPr sz="2052"/>
            </a:lvl8pPr>
            <a:lvl9pPr marL="3755676" indent="0">
              <a:buNone/>
              <a:defRPr sz="2052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3833" y="6440814"/>
            <a:ext cx="4389120" cy="965832"/>
          </a:xfrm>
        </p:spPr>
        <p:txBody>
          <a:bodyPr/>
          <a:lstStyle>
            <a:lvl1pPr marL="0" indent="0">
              <a:buNone/>
              <a:defRPr sz="1436"/>
            </a:lvl1pPr>
            <a:lvl2pPr marL="469459" indent="0">
              <a:buNone/>
              <a:defRPr sz="1229"/>
            </a:lvl2pPr>
            <a:lvl3pPr marL="938918" indent="0">
              <a:buNone/>
              <a:defRPr sz="1027"/>
            </a:lvl3pPr>
            <a:lvl4pPr marL="1408378" indent="0">
              <a:buNone/>
              <a:defRPr sz="925"/>
            </a:lvl4pPr>
            <a:lvl5pPr marL="1877837" indent="0">
              <a:buNone/>
              <a:defRPr sz="925"/>
            </a:lvl5pPr>
            <a:lvl6pPr marL="2347300" indent="0">
              <a:buNone/>
              <a:defRPr sz="925"/>
            </a:lvl6pPr>
            <a:lvl7pPr marL="2816757" indent="0">
              <a:buNone/>
              <a:defRPr sz="925"/>
            </a:lvl7pPr>
            <a:lvl8pPr marL="3286216" indent="0">
              <a:buNone/>
              <a:defRPr sz="925"/>
            </a:lvl8pPr>
            <a:lvl9pPr marL="3755676" indent="0">
              <a:buNone/>
              <a:defRPr sz="9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2D39-B50E-4247-A1EE-4FED3D0DF60E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51BB-0DA9-0D4F-BF96-15FCB52C16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652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2D39-B50E-4247-A1EE-4FED3D0DF60E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51BB-0DA9-0D4F-BF96-15FCB52C16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525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77644" y="440059"/>
            <a:ext cx="1234439" cy="93611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4324" y="440059"/>
            <a:ext cx="3581401" cy="93611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2D39-B50E-4247-A1EE-4FED3D0DF60E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51BB-0DA9-0D4F-BF96-15FCB52C16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075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5762" y="329566"/>
            <a:ext cx="6583681" cy="1371600"/>
          </a:xfrm>
          <a:prstGeom prst="rect">
            <a:avLst/>
          </a:prstGeom>
        </p:spPr>
        <p:txBody>
          <a:bodyPr vert="horz" lIns="91432" tIns="45716" rIns="91432" bIns="4571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2" y="1920244"/>
            <a:ext cx="6583681" cy="5431156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5762" y="7627624"/>
            <a:ext cx="1706881" cy="438150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A2D39-B50E-4247-A1EE-4FED3D0DF60E}" type="datetimeFigureOut">
              <a:rPr lang="en-US" smtClean="0"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9361" y="7627624"/>
            <a:ext cx="2316480" cy="438150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2562" y="7627624"/>
            <a:ext cx="1706881" cy="438150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151BB-0DA9-0D4F-BF96-15FCB52C16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69459" rtl="0" eaLnBrk="1" latinLnBrk="0" hangingPunct="1">
        <a:spcBef>
          <a:spcPct val="0"/>
        </a:spcBef>
        <a:buNone/>
        <a:defRPr sz="45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095" indent="-352095" algn="l" defTabSz="469459" rtl="0" eaLnBrk="1" latinLnBrk="0" hangingPunct="1">
        <a:spcBef>
          <a:spcPct val="20000"/>
        </a:spcBef>
        <a:buFont typeface="Arial"/>
        <a:buChar char="•"/>
        <a:defRPr sz="3288" kern="1200">
          <a:solidFill>
            <a:schemeClr val="tx1"/>
          </a:solidFill>
          <a:latin typeface="+mn-lt"/>
          <a:ea typeface="+mn-ea"/>
          <a:cs typeface="+mn-cs"/>
        </a:defRPr>
      </a:lvl1pPr>
      <a:lvl2pPr marL="762870" indent="-293411" algn="l" defTabSz="469459" rtl="0" eaLnBrk="1" latinLnBrk="0" hangingPunct="1">
        <a:spcBef>
          <a:spcPct val="20000"/>
        </a:spcBef>
        <a:buFont typeface="Arial"/>
        <a:buChar char="–"/>
        <a:defRPr sz="2876" kern="1200">
          <a:solidFill>
            <a:schemeClr val="tx1"/>
          </a:solidFill>
          <a:latin typeface="+mn-lt"/>
          <a:ea typeface="+mn-ea"/>
          <a:cs typeface="+mn-cs"/>
        </a:defRPr>
      </a:lvl2pPr>
      <a:lvl3pPr marL="1173649" indent="-234729" algn="l" defTabSz="469459" rtl="0" eaLnBrk="1" latinLnBrk="0" hangingPunct="1">
        <a:spcBef>
          <a:spcPct val="20000"/>
        </a:spcBef>
        <a:buFont typeface="Arial"/>
        <a:buChar char="•"/>
        <a:defRPr sz="2465" kern="1200">
          <a:solidFill>
            <a:schemeClr val="tx1"/>
          </a:solidFill>
          <a:latin typeface="+mn-lt"/>
          <a:ea typeface="+mn-ea"/>
          <a:cs typeface="+mn-cs"/>
        </a:defRPr>
      </a:lvl3pPr>
      <a:lvl4pPr marL="1643106" indent="-234729" algn="l" defTabSz="469459" rtl="0" eaLnBrk="1" latinLnBrk="0" hangingPunct="1">
        <a:spcBef>
          <a:spcPct val="20000"/>
        </a:spcBef>
        <a:buFont typeface="Arial"/>
        <a:buChar char="–"/>
        <a:defRPr sz="2052" kern="1200">
          <a:solidFill>
            <a:schemeClr val="tx1"/>
          </a:solidFill>
          <a:latin typeface="+mn-lt"/>
          <a:ea typeface="+mn-ea"/>
          <a:cs typeface="+mn-cs"/>
        </a:defRPr>
      </a:lvl4pPr>
      <a:lvl5pPr marL="2112568" indent="-234729" algn="l" defTabSz="469459" rtl="0" eaLnBrk="1" latinLnBrk="0" hangingPunct="1">
        <a:spcBef>
          <a:spcPct val="20000"/>
        </a:spcBef>
        <a:buFont typeface="Arial"/>
        <a:buChar char="»"/>
        <a:defRPr sz="2052" kern="1200">
          <a:solidFill>
            <a:schemeClr val="tx1"/>
          </a:solidFill>
          <a:latin typeface="+mn-lt"/>
          <a:ea typeface="+mn-ea"/>
          <a:cs typeface="+mn-cs"/>
        </a:defRPr>
      </a:lvl5pPr>
      <a:lvl6pPr marL="2582027" indent="-234729" algn="l" defTabSz="469459" rtl="0" eaLnBrk="1" latinLnBrk="0" hangingPunct="1">
        <a:spcBef>
          <a:spcPct val="20000"/>
        </a:spcBef>
        <a:buFont typeface="Arial"/>
        <a:buChar char="•"/>
        <a:defRPr sz="2052" kern="1200">
          <a:solidFill>
            <a:schemeClr val="tx1"/>
          </a:solidFill>
          <a:latin typeface="+mn-lt"/>
          <a:ea typeface="+mn-ea"/>
          <a:cs typeface="+mn-cs"/>
        </a:defRPr>
      </a:lvl6pPr>
      <a:lvl7pPr marL="3051484" indent="-234729" algn="l" defTabSz="469459" rtl="0" eaLnBrk="1" latinLnBrk="0" hangingPunct="1">
        <a:spcBef>
          <a:spcPct val="20000"/>
        </a:spcBef>
        <a:buFont typeface="Arial"/>
        <a:buChar char="•"/>
        <a:defRPr sz="2052" kern="1200">
          <a:solidFill>
            <a:schemeClr val="tx1"/>
          </a:solidFill>
          <a:latin typeface="+mn-lt"/>
          <a:ea typeface="+mn-ea"/>
          <a:cs typeface="+mn-cs"/>
        </a:defRPr>
      </a:lvl7pPr>
      <a:lvl8pPr marL="3520947" indent="-234729" algn="l" defTabSz="469459" rtl="0" eaLnBrk="1" latinLnBrk="0" hangingPunct="1">
        <a:spcBef>
          <a:spcPct val="20000"/>
        </a:spcBef>
        <a:buFont typeface="Arial"/>
        <a:buChar char="•"/>
        <a:defRPr sz="2052" kern="1200">
          <a:solidFill>
            <a:schemeClr val="tx1"/>
          </a:solidFill>
          <a:latin typeface="+mn-lt"/>
          <a:ea typeface="+mn-ea"/>
          <a:cs typeface="+mn-cs"/>
        </a:defRPr>
      </a:lvl8pPr>
      <a:lvl9pPr marL="3990405" indent="-234729" algn="l" defTabSz="469459" rtl="0" eaLnBrk="1" latinLnBrk="0" hangingPunct="1">
        <a:spcBef>
          <a:spcPct val="20000"/>
        </a:spcBef>
        <a:buFont typeface="Arial"/>
        <a:buChar char="•"/>
        <a:defRPr sz="20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69459" rtl="0" eaLnBrk="1" latinLnBrk="0" hangingPunct="1">
        <a:defRPr sz="1848" kern="1200">
          <a:solidFill>
            <a:schemeClr val="tx1"/>
          </a:solidFill>
          <a:latin typeface="+mn-lt"/>
          <a:ea typeface="+mn-ea"/>
          <a:cs typeface="+mn-cs"/>
        </a:defRPr>
      </a:lvl1pPr>
      <a:lvl2pPr marL="469459" algn="l" defTabSz="469459" rtl="0" eaLnBrk="1" latinLnBrk="0" hangingPunct="1">
        <a:defRPr sz="1848" kern="1200">
          <a:solidFill>
            <a:schemeClr val="tx1"/>
          </a:solidFill>
          <a:latin typeface="+mn-lt"/>
          <a:ea typeface="+mn-ea"/>
          <a:cs typeface="+mn-cs"/>
        </a:defRPr>
      </a:lvl2pPr>
      <a:lvl3pPr marL="938918" algn="l" defTabSz="469459" rtl="0" eaLnBrk="1" latinLnBrk="0" hangingPunct="1">
        <a:defRPr sz="1848" kern="1200">
          <a:solidFill>
            <a:schemeClr val="tx1"/>
          </a:solidFill>
          <a:latin typeface="+mn-lt"/>
          <a:ea typeface="+mn-ea"/>
          <a:cs typeface="+mn-cs"/>
        </a:defRPr>
      </a:lvl3pPr>
      <a:lvl4pPr marL="1408378" algn="l" defTabSz="469459" rtl="0" eaLnBrk="1" latinLnBrk="0" hangingPunct="1">
        <a:defRPr sz="1848" kern="1200">
          <a:solidFill>
            <a:schemeClr val="tx1"/>
          </a:solidFill>
          <a:latin typeface="+mn-lt"/>
          <a:ea typeface="+mn-ea"/>
          <a:cs typeface="+mn-cs"/>
        </a:defRPr>
      </a:lvl4pPr>
      <a:lvl5pPr marL="1877837" algn="l" defTabSz="469459" rtl="0" eaLnBrk="1" latinLnBrk="0" hangingPunct="1">
        <a:defRPr sz="1848" kern="1200">
          <a:solidFill>
            <a:schemeClr val="tx1"/>
          </a:solidFill>
          <a:latin typeface="+mn-lt"/>
          <a:ea typeface="+mn-ea"/>
          <a:cs typeface="+mn-cs"/>
        </a:defRPr>
      </a:lvl5pPr>
      <a:lvl6pPr marL="2347300" algn="l" defTabSz="469459" rtl="0" eaLnBrk="1" latinLnBrk="0" hangingPunct="1">
        <a:defRPr sz="1848" kern="1200">
          <a:solidFill>
            <a:schemeClr val="tx1"/>
          </a:solidFill>
          <a:latin typeface="+mn-lt"/>
          <a:ea typeface="+mn-ea"/>
          <a:cs typeface="+mn-cs"/>
        </a:defRPr>
      </a:lvl6pPr>
      <a:lvl7pPr marL="2816757" algn="l" defTabSz="469459" rtl="0" eaLnBrk="1" latinLnBrk="0" hangingPunct="1">
        <a:defRPr sz="1848" kern="1200">
          <a:solidFill>
            <a:schemeClr val="tx1"/>
          </a:solidFill>
          <a:latin typeface="+mn-lt"/>
          <a:ea typeface="+mn-ea"/>
          <a:cs typeface="+mn-cs"/>
        </a:defRPr>
      </a:lvl7pPr>
      <a:lvl8pPr marL="3286216" algn="l" defTabSz="469459" rtl="0" eaLnBrk="1" latinLnBrk="0" hangingPunct="1">
        <a:defRPr sz="1848" kern="1200">
          <a:solidFill>
            <a:schemeClr val="tx1"/>
          </a:solidFill>
          <a:latin typeface="+mn-lt"/>
          <a:ea typeface="+mn-ea"/>
          <a:cs typeface="+mn-cs"/>
        </a:defRPr>
      </a:lvl8pPr>
      <a:lvl9pPr marL="3755676" algn="l" defTabSz="469459" rtl="0" eaLnBrk="1" latinLnBrk="0" hangingPunct="1">
        <a:defRPr sz="18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5" descr="IMG_0029.JPG">
            <a:extLst>
              <a:ext uri="{FF2B5EF4-FFF2-40B4-BE49-F238E27FC236}">
                <a16:creationId xmlns:a16="http://schemas.microsoft.com/office/drawing/2014/main" id="{576CD6E4-2D69-8942-B901-F4B88093A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r="-126"/>
          <a:stretch/>
        </p:blipFill>
        <p:spPr>
          <a:xfrm>
            <a:off x="589320" y="-368595"/>
            <a:ext cx="10003108" cy="44805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346D5E-1E27-A74A-96C6-35466B12CC0A}"/>
              </a:ext>
            </a:extLst>
          </p:cNvPr>
          <p:cNvSpPr txBox="1">
            <a:spLocks noChangeAspect="1"/>
          </p:cNvSpPr>
          <p:nvPr/>
        </p:nvSpPr>
        <p:spPr>
          <a:xfrm>
            <a:off x="3861900" y="4459088"/>
            <a:ext cx="29233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omic Sans MS"/>
                <a:cs typeface="Comic Sans MS"/>
              </a:rPr>
              <a:t>Hilton Head Island</a:t>
            </a:r>
          </a:p>
          <a:p>
            <a:pPr algn="ctr"/>
            <a:r>
              <a:rPr lang="en-US" sz="2000" b="1" dirty="0">
                <a:latin typeface="Comic Sans MS"/>
                <a:cs typeface="Comic Sans MS"/>
              </a:rPr>
              <a:t>70 Pope Ave, Suite B</a:t>
            </a:r>
          </a:p>
          <a:p>
            <a:pPr algn="ctr"/>
            <a:r>
              <a:rPr lang="en-US" sz="2000" b="1" dirty="0">
                <a:latin typeface="Comic Sans MS"/>
                <a:cs typeface="Comic Sans MS"/>
              </a:rPr>
              <a:t>Circle Center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latin typeface="Comic Sans MS"/>
                <a:cs typeface="Comic Sans MS"/>
              </a:rPr>
              <a:t>843-715-4880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E556D2-8E05-3248-A9EC-8E60497B9A83}"/>
              </a:ext>
            </a:extLst>
          </p:cNvPr>
          <p:cNvSpPr txBox="1">
            <a:spLocks noChangeAspect="1"/>
          </p:cNvSpPr>
          <p:nvPr/>
        </p:nvSpPr>
        <p:spPr>
          <a:xfrm>
            <a:off x="3526988" y="3527190"/>
            <a:ext cx="3828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Comic Sans MS"/>
                <a:cs typeface="Comic Sans MS"/>
              </a:rPr>
              <a:t>ORDER ONLINE AT </a:t>
            </a:r>
          </a:p>
          <a:p>
            <a:pPr algn="ctr"/>
            <a:r>
              <a:rPr lang="en-US" sz="1600" b="1" dirty="0">
                <a:solidFill>
                  <a:srgbClr val="0070C0"/>
                </a:solidFill>
                <a:latin typeface="Comic Sans MS"/>
                <a:cs typeface="Comic Sans MS"/>
              </a:rPr>
              <a:t>WWW.SUPERBAKEDPIZZA.COM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B3865E8-9939-144E-B3DD-507235423CF1}"/>
              </a:ext>
            </a:extLst>
          </p:cNvPr>
          <p:cNvGrpSpPr/>
          <p:nvPr/>
        </p:nvGrpSpPr>
        <p:grpSpPr>
          <a:xfrm>
            <a:off x="3928605" y="6075122"/>
            <a:ext cx="3029686" cy="1484090"/>
            <a:chOff x="170508" y="6300906"/>
            <a:chExt cx="3425875" cy="1484090"/>
          </a:xfrm>
        </p:grpSpPr>
        <p:pic>
          <p:nvPicPr>
            <p:cNvPr id="16" name="Picture 1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7DA2460C-1F4D-6F47-B4DA-30F4B8607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91253" y="6300906"/>
              <a:ext cx="905130" cy="1463040"/>
            </a:xfrm>
            <a:prstGeom prst="rect">
              <a:avLst/>
            </a:prstGeom>
          </p:spPr>
        </p:pic>
        <p:pic>
          <p:nvPicPr>
            <p:cNvPr id="17" name="Picture 16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A311D083-2757-964D-A6F5-2EF3BF445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70508" y="6300906"/>
              <a:ext cx="905130" cy="1463040"/>
            </a:xfrm>
            <a:prstGeom prst="rect">
              <a:avLst/>
            </a:prstGeom>
          </p:spPr>
        </p:pic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B120F83-460F-7447-961F-6F8F2C8F59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6656" y="6515286"/>
              <a:ext cx="1928646" cy="126971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mic Sans MS"/>
                  <a:cs typeface="Comic Sans MS"/>
                </a:rPr>
                <a:t>CARRY OUT OR SUPER FAST DELIVERY!</a:t>
              </a:r>
            </a:p>
            <a:p>
              <a:pPr algn="ctr"/>
              <a:r>
                <a:rPr lang="en-US" sz="1200" dirty="0">
                  <a:latin typeface="Comic Sans MS"/>
                  <a:cs typeface="Comic Sans MS"/>
                </a:rPr>
                <a:t>Minimum</a:t>
              </a:r>
            </a:p>
            <a:p>
              <a:pPr algn="ctr"/>
              <a:r>
                <a:rPr lang="en-US" sz="1200" dirty="0">
                  <a:latin typeface="Comic Sans MS"/>
                  <a:cs typeface="Comic Sans MS"/>
                </a:rPr>
                <a:t>$10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760C237-D5BE-7C41-A4A7-3BEF711A6833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3672590" y="-1374435"/>
            <a:ext cx="10972800" cy="109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429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1618D6-7EBC-5242-9D29-561D47621A48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657600" y="-1371602"/>
            <a:ext cx="10972800" cy="1097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0578FE-6296-7C46-89A0-992CF470C88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0" y="-1371601"/>
            <a:ext cx="10972800" cy="109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05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13243</TotalTime>
  <Words>30</Words>
  <Application>Microsoft Macintosh PowerPoint</Application>
  <PresentationFormat>Custom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Comic Sans MS</vt:lpstr>
      <vt:lpstr>Office Theme</vt:lpstr>
      <vt:lpstr>PowerPoint Presentation</vt:lpstr>
      <vt:lpstr>PowerPoint Presentation</vt:lpstr>
    </vt:vector>
  </TitlesOfParts>
  <Company>Morris Visitor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 Kessler</dc:creator>
  <cp:lastModifiedBy>Donna Kessler</cp:lastModifiedBy>
  <cp:revision>167</cp:revision>
  <cp:lastPrinted>2021-03-22T15:27:12Z</cp:lastPrinted>
  <dcterms:created xsi:type="dcterms:W3CDTF">2020-01-05T21:26:04Z</dcterms:created>
  <dcterms:modified xsi:type="dcterms:W3CDTF">2024-02-21T13:59:13Z</dcterms:modified>
</cp:coreProperties>
</file>