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66"/>
    <a:srgbClr val="CC3300"/>
    <a:srgbClr val="FF3300"/>
    <a:srgbClr val="FFFF99"/>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6D8FFC-1B37-4F57-A49A-27C92EFED929}"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8662EE19-6C37-4A6D-9BD7-C5AB63C2F004}">
      <dgm:prSet phldrT="[Text]" custT="1"/>
      <dgm:spPr>
        <a:ln w="28575">
          <a:solidFill>
            <a:srgbClr val="CC3300"/>
          </a:solidFill>
        </a:ln>
      </dgm:spPr>
      <dgm:t>
        <a:bodyPr/>
        <a:lstStyle/>
        <a:p>
          <a:r>
            <a:rPr lang="en-US" sz="700" b="1" dirty="0"/>
            <a:t>VACUUM TRUCK SERVICES</a:t>
          </a:r>
        </a:p>
      </dgm:t>
    </dgm:pt>
    <dgm:pt modelId="{CBBE39F9-0382-486F-AA65-2F039F61027F}" type="parTrans" cxnId="{9A91B2C6-2E1B-4E28-9D27-B79B9B798B3C}">
      <dgm:prSet/>
      <dgm:spPr/>
      <dgm:t>
        <a:bodyPr/>
        <a:lstStyle/>
        <a:p>
          <a:endParaRPr lang="en-US" sz="1800" b="1"/>
        </a:p>
      </dgm:t>
    </dgm:pt>
    <dgm:pt modelId="{23E7DA0A-838D-455E-A9DE-00748C693190}" type="sibTrans" cxnId="{9A91B2C6-2E1B-4E28-9D27-B79B9B798B3C}">
      <dgm:prSet/>
      <dgm:spPr/>
      <dgm:t>
        <a:bodyPr/>
        <a:lstStyle/>
        <a:p>
          <a:endParaRPr lang="en-US" sz="1800" b="1"/>
        </a:p>
      </dgm:t>
    </dgm:pt>
    <dgm:pt modelId="{A9A86CCC-41BA-4B18-930B-7F974049A578}">
      <dgm:prSet phldrT="[Text]" custT="1"/>
      <dgm:spPr>
        <a:ln w="28575">
          <a:solidFill>
            <a:srgbClr val="CC3300"/>
          </a:solidFill>
        </a:ln>
      </dgm:spPr>
      <dgm:t>
        <a:bodyPr/>
        <a:lstStyle/>
        <a:p>
          <a:r>
            <a:rPr lang="en-US" sz="700" b="1" dirty="0"/>
            <a:t>REMEDIATION</a:t>
          </a:r>
        </a:p>
      </dgm:t>
    </dgm:pt>
    <dgm:pt modelId="{58C3AC6C-879C-4922-9A36-29F82A0A738F}" type="parTrans" cxnId="{F9802765-11D0-4DA4-A0FE-A11915174466}">
      <dgm:prSet/>
      <dgm:spPr/>
      <dgm:t>
        <a:bodyPr/>
        <a:lstStyle/>
        <a:p>
          <a:endParaRPr lang="en-US" sz="1800" b="1"/>
        </a:p>
      </dgm:t>
    </dgm:pt>
    <dgm:pt modelId="{AC8EC57F-CFF0-4C31-B0F8-CD4E3E2C33FC}" type="sibTrans" cxnId="{F9802765-11D0-4DA4-A0FE-A11915174466}">
      <dgm:prSet/>
      <dgm:spPr/>
      <dgm:t>
        <a:bodyPr/>
        <a:lstStyle/>
        <a:p>
          <a:endParaRPr lang="en-US" sz="1800" b="1"/>
        </a:p>
      </dgm:t>
    </dgm:pt>
    <dgm:pt modelId="{96D0A73E-3E9B-4004-A27A-CBB4367CCF43}">
      <dgm:prSet phldrT="[Text]" custT="1"/>
      <dgm:spPr>
        <a:ln w="28575">
          <a:solidFill>
            <a:srgbClr val="CC3300"/>
          </a:solidFill>
        </a:ln>
      </dgm:spPr>
      <dgm:t>
        <a:bodyPr/>
        <a:lstStyle/>
        <a:p>
          <a:r>
            <a:rPr lang="en-US" sz="700" b="1" dirty="0"/>
            <a:t>AST &amp; UST TANK REMOVALS</a:t>
          </a:r>
        </a:p>
      </dgm:t>
    </dgm:pt>
    <dgm:pt modelId="{1DFFC666-F83B-4281-9FED-D527C7B96C04}" type="parTrans" cxnId="{3472191C-EF9B-4B2B-A06C-6F8C37BD526F}">
      <dgm:prSet/>
      <dgm:spPr/>
      <dgm:t>
        <a:bodyPr/>
        <a:lstStyle/>
        <a:p>
          <a:endParaRPr lang="en-US" sz="1800" b="1"/>
        </a:p>
      </dgm:t>
    </dgm:pt>
    <dgm:pt modelId="{B22A8D1E-B035-42F3-A468-25B3D90E9774}" type="sibTrans" cxnId="{3472191C-EF9B-4B2B-A06C-6F8C37BD526F}">
      <dgm:prSet/>
      <dgm:spPr/>
      <dgm:t>
        <a:bodyPr/>
        <a:lstStyle/>
        <a:p>
          <a:endParaRPr lang="en-US" sz="1800" b="1"/>
        </a:p>
      </dgm:t>
    </dgm:pt>
    <dgm:pt modelId="{C5062B0E-280A-45FA-B597-2FB225D6AE80}">
      <dgm:prSet phldrT="[Text]" custT="1"/>
      <dgm:spPr>
        <a:ln w="28575">
          <a:solidFill>
            <a:srgbClr val="CC3300"/>
          </a:solidFill>
        </a:ln>
      </dgm:spPr>
      <dgm:t>
        <a:bodyPr/>
        <a:lstStyle/>
        <a:p>
          <a:r>
            <a:rPr lang="en-US" sz="600" b="1" dirty="0"/>
            <a:t>BULK  TRANSPORTATION</a:t>
          </a:r>
        </a:p>
      </dgm:t>
    </dgm:pt>
    <dgm:pt modelId="{2DD22321-28EC-4B99-AE32-D34083A52760}" type="parTrans" cxnId="{5141A2B8-873B-4678-A709-45DCC67DF115}">
      <dgm:prSet/>
      <dgm:spPr/>
      <dgm:t>
        <a:bodyPr/>
        <a:lstStyle/>
        <a:p>
          <a:endParaRPr lang="en-US" sz="1800" b="1"/>
        </a:p>
      </dgm:t>
    </dgm:pt>
    <dgm:pt modelId="{490A1094-BB45-46C3-B9B7-96C0282082D7}" type="sibTrans" cxnId="{5141A2B8-873B-4678-A709-45DCC67DF115}">
      <dgm:prSet/>
      <dgm:spPr/>
      <dgm:t>
        <a:bodyPr/>
        <a:lstStyle/>
        <a:p>
          <a:endParaRPr lang="en-US" sz="1800" b="1"/>
        </a:p>
      </dgm:t>
    </dgm:pt>
    <dgm:pt modelId="{A6804BE0-6315-4BD9-AA99-7D30E77512C0}">
      <dgm:prSet phldrT="[Text]" custT="1"/>
      <dgm:spPr>
        <a:ln w="28575">
          <a:solidFill>
            <a:srgbClr val="CC3300"/>
          </a:solidFill>
        </a:ln>
      </dgm:spPr>
      <dgm:t>
        <a:bodyPr/>
        <a:lstStyle/>
        <a:p>
          <a:r>
            <a:rPr lang="en-US" sz="700" b="1" dirty="0"/>
            <a:t>TANK CLEANING</a:t>
          </a:r>
        </a:p>
      </dgm:t>
    </dgm:pt>
    <dgm:pt modelId="{C0E35215-C5A9-4A91-BFD0-658C5BCFBE66}" type="parTrans" cxnId="{066D3B08-BEA4-4928-97B4-3FD0525A852F}">
      <dgm:prSet/>
      <dgm:spPr/>
      <dgm:t>
        <a:bodyPr/>
        <a:lstStyle/>
        <a:p>
          <a:endParaRPr lang="en-US" sz="1800" b="1"/>
        </a:p>
      </dgm:t>
    </dgm:pt>
    <dgm:pt modelId="{8435BC33-4225-4876-8DAD-BB778E590DCF}" type="sibTrans" cxnId="{066D3B08-BEA4-4928-97B4-3FD0525A852F}">
      <dgm:prSet/>
      <dgm:spPr/>
      <dgm:t>
        <a:bodyPr/>
        <a:lstStyle/>
        <a:p>
          <a:endParaRPr lang="en-US" sz="1800" b="1"/>
        </a:p>
      </dgm:t>
    </dgm:pt>
    <dgm:pt modelId="{42963BAF-154D-44A8-A877-F77B7D543F58}">
      <dgm:prSet phldrT="[Text]" custT="1"/>
      <dgm:spPr>
        <a:ln w="28575">
          <a:solidFill>
            <a:srgbClr val="CC3300"/>
          </a:solidFill>
        </a:ln>
      </dgm:spPr>
      <dgm:t>
        <a:bodyPr/>
        <a:lstStyle/>
        <a:p>
          <a:r>
            <a:rPr lang="en-US" sz="700" b="1" dirty="0"/>
            <a:t>WASTE SAMPLING &amp;                   PROFILING</a:t>
          </a:r>
        </a:p>
      </dgm:t>
    </dgm:pt>
    <dgm:pt modelId="{49B355A5-7D78-4022-8973-A4218B0066EF}" type="parTrans" cxnId="{0153D5AD-DB02-472A-A96E-A18C385E2937}">
      <dgm:prSet/>
      <dgm:spPr/>
      <dgm:t>
        <a:bodyPr/>
        <a:lstStyle/>
        <a:p>
          <a:endParaRPr lang="en-US" sz="1800" b="1"/>
        </a:p>
      </dgm:t>
    </dgm:pt>
    <dgm:pt modelId="{B3C3A2F1-15DD-44A8-94CE-6F1815B6C6C5}" type="sibTrans" cxnId="{0153D5AD-DB02-472A-A96E-A18C385E2937}">
      <dgm:prSet/>
      <dgm:spPr/>
      <dgm:t>
        <a:bodyPr/>
        <a:lstStyle/>
        <a:p>
          <a:endParaRPr lang="en-US" sz="1800" b="1"/>
        </a:p>
      </dgm:t>
    </dgm:pt>
    <dgm:pt modelId="{B6CE0439-7B62-429D-8FDC-73FF88A24A2E}">
      <dgm:prSet phldrT="[Text]" custT="1"/>
      <dgm:spPr>
        <a:ln w="28575">
          <a:solidFill>
            <a:srgbClr val="FF3300"/>
          </a:solidFill>
        </a:ln>
      </dgm:spPr>
      <dgm:t>
        <a:bodyPr/>
        <a:lstStyle/>
        <a:p>
          <a:r>
            <a:rPr lang="en-US" sz="700" b="1" dirty="0"/>
            <a:t>WASTE MANAGEMENT</a:t>
          </a:r>
        </a:p>
      </dgm:t>
    </dgm:pt>
    <dgm:pt modelId="{8049368A-A5FF-4D73-B89D-3E453AC7B53E}" type="parTrans" cxnId="{257B897E-C67B-47D7-8D2F-A076637EA4DF}">
      <dgm:prSet/>
      <dgm:spPr/>
      <dgm:t>
        <a:bodyPr/>
        <a:lstStyle/>
        <a:p>
          <a:endParaRPr lang="en-US" sz="1800" b="1"/>
        </a:p>
      </dgm:t>
    </dgm:pt>
    <dgm:pt modelId="{E7EC7509-DA2E-4DDC-83F0-463444E9D379}" type="sibTrans" cxnId="{257B897E-C67B-47D7-8D2F-A076637EA4DF}">
      <dgm:prSet/>
      <dgm:spPr/>
      <dgm:t>
        <a:bodyPr/>
        <a:lstStyle/>
        <a:p>
          <a:endParaRPr lang="en-US" sz="1800" b="1"/>
        </a:p>
      </dgm:t>
    </dgm:pt>
    <dgm:pt modelId="{8DC3082E-B172-4902-916B-048728332488}" type="pres">
      <dgm:prSet presAssocID="{316D8FFC-1B37-4F57-A49A-27C92EFED929}" presName="Name0" presStyleCnt="0">
        <dgm:presLayoutVars>
          <dgm:chMax val="1"/>
          <dgm:chPref val="1"/>
          <dgm:dir/>
          <dgm:animOne val="branch"/>
          <dgm:animLvl val="lvl"/>
        </dgm:presLayoutVars>
      </dgm:prSet>
      <dgm:spPr/>
    </dgm:pt>
    <dgm:pt modelId="{494F11AD-79F6-499E-9E31-AF33FB9508D7}" type="pres">
      <dgm:prSet presAssocID="{8662EE19-6C37-4A6D-9BD7-C5AB63C2F004}" presName="Parent" presStyleLbl="node0" presStyleIdx="0" presStyleCnt="1">
        <dgm:presLayoutVars>
          <dgm:chMax val="6"/>
          <dgm:chPref val="6"/>
        </dgm:presLayoutVars>
      </dgm:prSet>
      <dgm:spPr/>
    </dgm:pt>
    <dgm:pt modelId="{82D89DF8-E4E0-49B8-AA13-D2A48D8659AB}" type="pres">
      <dgm:prSet presAssocID="{A9A86CCC-41BA-4B18-930B-7F974049A578}" presName="Accent1" presStyleCnt="0"/>
      <dgm:spPr/>
    </dgm:pt>
    <dgm:pt modelId="{CABB9BE6-CBCF-415A-AFBA-BA1CE74480FA}" type="pres">
      <dgm:prSet presAssocID="{A9A86CCC-41BA-4B18-930B-7F974049A578}" presName="Accent" presStyleLbl="bgShp" presStyleIdx="0" presStyleCnt="6"/>
      <dgm:spPr/>
    </dgm:pt>
    <dgm:pt modelId="{8558C8EF-DD52-41D2-9B89-E03A390F51E1}" type="pres">
      <dgm:prSet presAssocID="{A9A86CCC-41BA-4B18-930B-7F974049A578}" presName="Child1" presStyleLbl="node1" presStyleIdx="0" presStyleCnt="6">
        <dgm:presLayoutVars>
          <dgm:chMax val="0"/>
          <dgm:chPref val="0"/>
          <dgm:bulletEnabled val="1"/>
        </dgm:presLayoutVars>
      </dgm:prSet>
      <dgm:spPr/>
    </dgm:pt>
    <dgm:pt modelId="{B7872BD1-EEBA-428A-A865-8AD35EC7F90F}" type="pres">
      <dgm:prSet presAssocID="{96D0A73E-3E9B-4004-A27A-CBB4367CCF43}" presName="Accent2" presStyleCnt="0"/>
      <dgm:spPr/>
    </dgm:pt>
    <dgm:pt modelId="{23020079-6649-4F34-8EA0-FFFB8A2C1D34}" type="pres">
      <dgm:prSet presAssocID="{96D0A73E-3E9B-4004-A27A-CBB4367CCF43}" presName="Accent" presStyleLbl="bgShp" presStyleIdx="1" presStyleCnt="6" custLinFactX="250252" custLinFactNeighborX="300000" custLinFactNeighborY="-43819"/>
      <dgm:spPr/>
    </dgm:pt>
    <dgm:pt modelId="{C8850D99-448E-48C0-AB83-8900BEC72A3F}" type="pres">
      <dgm:prSet presAssocID="{96D0A73E-3E9B-4004-A27A-CBB4367CCF43}" presName="Child2" presStyleLbl="node1" presStyleIdx="1" presStyleCnt="6">
        <dgm:presLayoutVars>
          <dgm:chMax val="0"/>
          <dgm:chPref val="0"/>
          <dgm:bulletEnabled val="1"/>
        </dgm:presLayoutVars>
      </dgm:prSet>
      <dgm:spPr/>
    </dgm:pt>
    <dgm:pt modelId="{800B85F8-FA37-4CA3-936A-FF7CAC16ACDA}" type="pres">
      <dgm:prSet presAssocID="{C5062B0E-280A-45FA-B597-2FB225D6AE80}" presName="Accent3" presStyleCnt="0"/>
      <dgm:spPr/>
    </dgm:pt>
    <dgm:pt modelId="{5F6D1DD3-7447-498A-BD13-0EE2CCB11EE0}" type="pres">
      <dgm:prSet presAssocID="{C5062B0E-280A-45FA-B597-2FB225D6AE80}" presName="Accent" presStyleLbl="bgShp" presStyleIdx="2" presStyleCnt="6" custLinFactX="200000" custLinFactY="-100000" custLinFactNeighborX="221606" custLinFactNeighborY="-136854"/>
      <dgm:spPr/>
    </dgm:pt>
    <dgm:pt modelId="{2116E0DE-E74D-4343-A542-975FAE0D7053}" type="pres">
      <dgm:prSet presAssocID="{C5062B0E-280A-45FA-B597-2FB225D6AE80}" presName="Child3" presStyleLbl="node1" presStyleIdx="2" presStyleCnt="6" custScaleX="102593">
        <dgm:presLayoutVars>
          <dgm:chMax val="0"/>
          <dgm:chPref val="0"/>
          <dgm:bulletEnabled val="1"/>
        </dgm:presLayoutVars>
      </dgm:prSet>
      <dgm:spPr/>
    </dgm:pt>
    <dgm:pt modelId="{CE1D0918-8BF4-4694-A257-5141D4796E5C}" type="pres">
      <dgm:prSet presAssocID="{A6804BE0-6315-4BD9-AA99-7D30E77512C0}" presName="Accent4" presStyleCnt="0"/>
      <dgm:spPr/>
    </dgm:pt>
    <dgm:pt modelId="{A0D60D77-F702-4AA6-833D-4AFC123A5316}" type="pres">
      <dgm:prSet presAssocID="{A6804BE0-6315-4BD9-AA99-7D30E77512C0}" presName="Accent" presStyleLbl="bgShp" presStyleIdx="3" presStyleCnt="6" custLinFactX="388022" custLinFactY="-200000" custLinFactNeighborX="400000" custLinFactNeighborY="-262902"/>
      <dgm:spPr/>
    </dgm:pt>
    <dgm:pt modelId="{5062E36A-1961-4CE8-AC57-4F47F79BD27E}" type="pres">
      <dgm:prSet presAssocID="{A6804BE0-6315-4BD9-AA99-7D30E77512C0}" presName="Child4" presStyleLbl="node1" presStyleIdx="3" presStyleCnt="6">
        <dgm:presLayoutVars>
          <dgm:chMax val="0"/>
          <dgm:chPref val="0"/>
          <dgm:bulletEnabled val="1"/>
        </dgm:presLayoutVars>
      </dgm:prSet>
      <dgm:spPr/>
    </dgm:pt>
    <dgm:pt modelId="{F58921F8-B3D4-4298-8E34-0783FF2037E6}" type="pres">
      <dgm:prSet presAssocID="{42963BAF-154D-44A8-A877-F77B7D543F58}" presName="Accent5" presStyleCnt="0"/>
      <dgm:spPr/>
    </dgm:pt>
    <dgm:pt modelId="{4B222042-0C79-49B5-8A55-6A2C8D84D3DB}" type="pres">
      <dgm:prSet presAssocID="{42963BAF-154D-44A8-A877-F77B7D543F58}" presName="Accent" presStyleLbl="bgShp" presStyleIdx="4" presStyleCnt="6" custLinFactX="300000" custLinFactY="-200000" custLinFactNeighborX="380862" custLinFactNeighborY="-254256"/>
      <dgm:spPr/>
    </dgm:pt>
    <dgm:pt modelId="{889910CD-0249-4D5D-BBE6-E45527363ABD}" type="pres">
      <dgm:prSet presAssocID="{42963BAF-154D-44A8-A877-F77B7D543F58}" presName="Child5" presStyleLbl="node1" presStyleIdx="4" presStyleCnt="6">
        <dgm:presLayoutVars>
          <dgm:chMax val="0"/>
          <dgm:chPref val="0"/>
          <dgm:bulletEnabled val="1"/>
        </dgm:presLayoutVars>
      </dgm:prSet>
      <dgm:spPr/>
    </dgm:pt>
    <dgm:pt modelId="{552C3B9F-6FFF-4EAE-AFF5-E8B28E1D17C4}" type="pres">
      <dgm:prSet presAssocID="{B6CE0439-7B62-429D-8FDC-73FF88A24A2E}" presName="Accent6" presStyleCnt="0"/>
      <dgm:spPr/>
    </dgm:pt>
    <dgm:pt modelId="{C4E013C4-849E-4AE6-991C-61EEA8E9D708}" type="pres">
      <dgm:prSet presAssocID="{B6CE0439-7B62-429D-8FDC-73FF88A24A2E}" presName="Accent" presStyleLbl="bgShp" presStyleIdx="5" presStyleCnt="6" custLinFactX="720601" custLinFactY="-100000" custLinFactNeighborX="800000" custLinFactNeighborY="-184997"/>
      <dgm:spPr/>
    </dgm:pt>
    <dgm:pt modelId="{33D7EC10-5A3E-47E3-B22C-F4B889550543}" type="pres">
      <dgm:prSet presAssocID="{B6CE0439-7B62-429D-8FDC-73FF88A24A2E}" presName="Child6" presStyleLbl="node1" presStyleIdx="5" presStyleCnt="6">
        <dgm:presLayoutVars>
          <dgm:chMax val="0"/>
          <dgm:chPref val="0"/>
          <dgm:bulletEnabled val="1"/>
        </dgm:presLayoutVars>
      </dgm:prSet>
      <dgm:spPr/>
    </dgm:pt>
  </dgm:ptLst>
  <dgm:cxnLst>
    <dgm:cxn modelId="{066D3B08-BEA4-4928-97B4-3FD0525A852F}" srcId="{8662EE19-6C37-4A6D-9BD7-C5AB63C2F004}" destId="{A6804BE0-6315-4BD9-AA99-7D30E77512C0}" srcOrd="3" destOrd="0" parTransId="{C0E35215-C5A9-4A91-BFD0-658C5BCFBE66}" sibTransId="{8435BC33-4225-4876-8DAD-BB778E590DCF}"/>
    <dgm:cxn modelId="{3472191C-EF9B-4B2B-A06C-6F8C37BD526F}" srcId="{8662EE19-6C37-4A6D-9BD7-C5AB63C2F004}" destId="{96D0A73E-3E9B-4004-A27A-CBB4367CCF43}" srcOrd="1" destOrd="0" parTransId="{1DFFC666-F83B-4281-9FED-D527C7B96C04}" sibTransId="{B22A8D1E-B035-42F3-A468-25B3D90E9774}"/>
    <dgm:cxn modelId="{899A2638-A940-4D51-AA95-8636C378F0B0}" type="presOf" srcId="{96D0A73E-3E9B-4004-A27A-CBB4367CCF43}" destId="{C8850D99-448E-48C0-AB83-8900BEC72A3F}" srcOrd="0" destOrd="0" presId="urn:microsoft.com/office/officeart/2011/layout/HexagonRadial"/>
    <dgm:cxn modelId="{0627B842-A4BE-4B90-B78F-C3E69C5D0DEB}" type="presOf" srcId="{B6CE0439-7B62-429D-8FDC-73FF88A24A2E}" destId="{33D7EC10-5A3E-47E3-B22C-F4B889550543}" srcOrd="0" destOrd="0" presId="urn:microsoft.com/office/officeart/2011/layout/HexagonRadial"/>
    <dgm:cxn modelId="{F9802765-11D0-4DA4-A0FE-A11915174466}" srcId="{8662EE19-6C37-4A6D-9BD7-C5AB63C2F004}" destId="{A9A86CCC-41BA-4B18-930B-7F974049A578}" srcOrd="0" destOrd="0" parTransId="{58C3AC6C-879C-4922-9A36-29F82A0A738F}" sibTransId="{AC8EC57F-CFF0-4C31-B0F8-CD4E3E2C33FC}"/>
    <dgm:cxn modelId="{F2C0014B-213C-4EDD-B80C-D2D4EA276B9E}" type="presOf" srcId="{C5062B0E-280A-45FA-B597-2FB225D6AE80}" destId="{2116E0DE-E74D-4343-A542-975FAE0D7053}" srcOrd="0" destOrd="0" presId="urn:microsoft.com/office/officeart/2011/layout/HexagonRadial"/>
    <dgm:cxn modelId="{5ED2964B-65BB-4894-8057-2A1AC89D2571}" type="presOf" srcId="{42963BAF-154D-44A8-A877-F77B7D543F58}" destId="{889910CD-0249-4D5D-BBE6-E45527363ABD}" srcOrd="0" destOrd="0" presId="urn:microsoft.com/office/officeart/2011/layout/HexagonRadial"/>
    <dgm:cxn modelId="{C5204C74-5DC9-4024-A8C7-03FD9F3491AB}" type="presOf" srcId="{A6804BE0-6315-4BD9-AA99-7D30E77512C0}" destId="{5062E36A-1961-4CE8-AC57-4F47F79BD27E}" srcOrd="0" destOrd="0" presId="urn:microsoft.com/office/officeart/2011/layout/HexagonRadial"/>
    <dgm:cxn modelId="{257B897E-C67B-47D7-8D2F-A076637EA4DF}" srcId="{8662EE19-6C37-4A6D-9BD7-C5AB63C2F004}" destId="{B6CE0439-7B62-429D-8FDC-73FF88A24A2E}" srcOrd="5" destOrd="0" parTransId="{8049368A-A5FF-4D73-B89D-3E453AC7B53E}" sibTransId="{E7EC7509-DA2E-4DDC-83F0-463444E9D379}"/>
    <dgm:cxn modelId="{66F5BD8B-0EB9-473C-ADEB-B3927B8EF3B1}" type="presOf" srcId="{8662EE19-6C37-4A6D-9BD7-C5AB63C2F004}" destId="{494F11AD-79F6-499E-9E31-AF33FB9508D7}" srcOrd="0" destOrd="0" presId="urn:microsoft.com/office/officeart/2011/layout/HexagonRadial"/>
    <dgm:cxn modelId="{39B2EF8F-334C-4DD2-AE88-CB07AB939F3D}" type="presOf" srcId="{316D8FFC-1B37-4F57-A49A-27C92EFED929}" destId="{8DC3082E-B172-4902-916B-048728332488}" srcOrd="0" destOrd="0" presId="urn:microsoft.com/office/officeart/2011/layout/HexagonRadial"/>
    <dgm:cxn modelId="{89E440A4-92D0-4EB1-9C1B-1F8C9C7A1EDC}" type="presOf" srcId="{A9A86CCC-41BA-4B18-930B-7F974049A578}" destId="{8558C8EF-DD52-41D2-9B89-E03A390F51E1}" srcOrd="0" destOrd="0" presId="urn:microsoft.com/office/officeart/2011/layout/HexagonRadial"/>
    <dgm:cxn modelId="{0153D5AD-DB02-472A-A96E-A18C385E2937}" srcId="{8662EE19-6C37-4A6D-9BD7-C5AB63C2F004}" destId="{42963BAF-154D-44A8-A877-F77B7D543F58}" srcOrd="4" destOrd="0" parTransId="{49B355A5-7D78-4022-8973-A4218B0066EF}" sibTransId="{B3C3A2F1-15DD-44A8-94CE-6F1815B6C6C5}"/>
    <dgm:cxn modelId="{5141A2B8-873B-4678-A709-45DCC67DF115}" srcId="{8662EE19-6C37-4A6D-9BD7-C5AB63C2F004}" destId="{C5062B0E-280A-45FA-B597-2FB225D6AE80}" srcOrd="2" destOrd="0" parTransId="{2DD22321-28EC-4B99-AE32-D34083A52760}" sibTransId="{490A1094-BB45-46C3-B9B7-96C0282082D7}"/>
    <dgm:cxn modelId="{9A91B2C6-2E1B-4E28-9D27-B79B9B798B3C}" srcId="{316D8FFC-1B37-4F57-A49A-27C92EFED929}" destId="{8662EE19-6C37-4A6D-9BD7-C5AB63C2F004}" srcOrd="0" destOrd="0" parTransId="{CBBE39F9-0382-486F-AA65-2F039F61027F}" sibTransId="{23E7DA0A-838D-455E-A9DE-00748C693190}"/>
    <dgm:cxn modelId="{D4391BA3-FD6D-4342-8B31-8A201BC0F50A}" type="presParOf" srcId="{8DC3082E-B172-4902-916B-048728332488}" destId="{494F11AD-79F6-499E-9E31-AF33FB9508D7}" srcOrd="0" destOrd="0" presId="urn:microsoft.com/office/officeart/2011/layout/HexagonRadial"/>
    <dgm:cxn modelId="{2E9A3E77-DCDF-499F-B797-BC87E7E6FDAA}" type="presParOf" srcId="{8DC3082E-B172-4902-916B-048728332488}" destId="{82D89DF8-E4E0-49B8-AA13-D2A48D8659AB}" srcOrd="1" destOrd="0" presId="urn:microsoft.com/office/officeart/2011/layout/HexagonRadial"/>
    <dgm:cxn modelId="{146CECA7-9F65-4A77-8ADD-5AB8B35538C2}" type="presParOf" srcId="{82D89DF8-E4E0-49B8-AA13-D2A48D8659AB}" destId="{CABB9BE6-CBCF-415A-AFBA-BA1CE74480FA}" srcOrd="0" destOrd="0" presId="urn:microsoft.com/office/officeart/2011/layout/HexagonRadial"/>
    <dgm:cxn modelId="{0333F4C8-8E78-4D37-9432-E74E0CB8D30C}" type="presParOf" srcId="{8DC3082E-B172-4902-916B-048728332488}" destId="{8558C8EF-DD52-41D2-9B89-E03A390F51E1}" srcOrd="2" destOrd="0" presId="urn:microsoft.com/office/officeart/2011/layout/HexagonRadial"/>
    <dgm:cxn modelId="{0A2B33D1-540C-4461-95B9-24AD0B583AFC}" type="presParOf" srcId="{8DC3082E-B172-4902-916B-048728332488}" destId="{B7872BD1-EEBA-428A-A865-8AD35EC7F90F}" srcOrd="3" destOrd="0" presId="urn:microsoft.com/office/officeart/2011/layout/HexagonRadial"/>
    <dgm:cxn modelId="{81A2BA58-708E-41AD-AC12-7E741D804B75}" type="presParOf" srcId="{B7872BD1-EEBA-428A-A865-8AD35EC7F90F}" destId="{23020079-6649-4F34-8EA0-FFFB8A2C1D34}" srcOrd="0" destOrd="0" presId="urn:microsoft.com/office/officeart/2011/layout/HexagonRadial"/>
    <dgm:cxn modelId="{810F38F1-4F0B-4CF2-BAAB-BBAE5F02D68E}" type="presParOf" srcId="{8DC3082E-B172-4902-916B-048728332488}" destId="{C8850D99-448E-48C0-AB83-8900BEC72A3F}" srcOrd="4" destOrd="0" presId="urn:microsoft.com/office/officeart/2011/layout/HexagonRadial"/>
    <dgm:cxn modelId="{F3392372-BE60-4A17-8D47-F2DAAB9099BF}" type="presParOf" srcId="{8DC3082E-B172-4902-916B-048728332488}" destId="{800B85F8-FA37-4CA3-936A-FF7CAC16ACDA}" srcOrd="5" destOrd="0" presId="urn:microsoft.com/office/officeart/2011/layout/HexagonRadial"/>
    <dgm:cxn modelId="{6579D74A-7B8C-41E6-8CCA-83202440677A}" type="presParOf" srcId="{800B85F8-FA37-4CA3-936A-FF7CAC16ACDA}" destId="{5F6D1DD3-7447-498A-BD13-0EE2CCB11EE0}" srcOrd="0" destOrd="0" presId="urn:microsoft.com/office/officeart/2011/layout/HexagonRadial"/>
    <dgm:cxn modelId="{1B5B887A-BF8F-4A5B-A284-80BB17CEDC70}" type="presParOf" srcId="{8DC3082E-B172-4902-916B-048728332488}" destId="{2116E0DE-E74D-4343-A542-975FAE0D7053}" srcOrd="6" destOrd="0" presId="urn:microsoft.com/office/officeart/2011/layout/HexagonRadial"/>
    <dgm:cxn modelId="{814974B1-BC8E-4816-8462-69AD9CB510D0}" type="presParOf" srcId="{8DC3082E-B172-4902-916B-048728332488}" destId="{CE1D0918-8BF4-4694-A257-5141D4796E5C}" srcOrd="7" destOrd="0" presId="urn:microsoft.com/office/officeart/2011/layout/HexagonRadial"/>
    <dgm:cxn modelId="{BC22A28A-D8A0-42A5-947E-86CB0F46A2F9}" type="presParOf" srcId="{CE1D0918-8BF4-4694-A257-5141D4796E5C}" destId="{A0D60D77-F702-4AA6-833D-4AFC123A5316}" srcOrd="0" destOrd="0" presId="urn:microsoft.com/office/officeart/2011/layout/HexagonRadial"/>
    <dgm:cxn modelId="{9D252558-2FDD-45A5-BA2B-69256091B22C}" type="presParOf" srcId="{8DC3082E-B172-4902-916B-048728332488}" destId="{5062E36A-1961-4CE8-AC57-4F47F79BD27E}" srcOrd="8" destOrd="0" presId="urn:microsoft.com/office/officeart/2011/layout/HexagonRadial"/>
    <dgm:cxn modelId="{63189DB6-FF12-42C8-B0D1-7632AFFB01FA}" type="presParOf" srcId="{8DC3082E-B172-4902-916B-048728332488}" destId="{F58921F8-B3D4-4298-8E34-0783FF2037E6}" srcOrd="9" destOrd="0" presId="urn:microsoft.com/office/officeart/2011/layout/HexagonRadial"/>
    <dgm:cxn modelId="{C5C52E43-B9F8-48BF-A5B8-C6CA8111D2EF}" type="presParOf" srcId="{F58921F8-B3D4-4298-8E34-0783FF2037E6}" destId="{4B222042-0C79-49B5-8A55-6A2C8D84D3DB}" srcOrd="0" destOrd="0" presId="urn:microsoft.com/office/officeart/2011/layout/HexagonRadial"/>
    <dgm:cxn modelId="{2015E2BD-1F8A-424B-A911-4615AB55EA98}" type="presParOf" srcId="{8DC3082E-B172-4902-916B-048728332488}" destId="{889910CD-0249-4D5D-BBE6-E45527363ABD}" srcOrd="10" destOrd="0" presId="urn:microsoft.com/office/officeart/2011/layout/HexagonRadial"/>
    <dgm:cxn modelId="{31A1C66C-5DE2-4CE4-AD1E-CD1759CDC075}" type="presParOf" srcId="{8DC3082E-B172-4902-916B-048728332488}" destId="{552C3B9F-6FFF-4EAE-AFF5-E8B28E1D17C4}" srcOrd="11" destOrd="0" presId="urn:microsoft.com/office/officeart/2011/layout/HexagonRadial"/>
    <dgm:cxn modelId="{DFE35159-3A1E-459E-874B-B31C6F98E4A1}" type="presParOf" srcId="{552C3B9F-6FFF-4EAE-AFF5-E8B28E1D17C4}" destId="{C4E013C4-849E-4AE6-991C-61EEA8E9D708}" srcOrd="0" destOrd="0" presId="urn:microsoft.com/office/officeart/2011/layout/HexagonRadial"/>
    <dgm:cxn modelId="{66DD1A1E-4484-4FFB-B0A9-D34CA20723FA}" type="presParOf" srcId="{8DC3082E-B172-4902-916B-048728332488}" destId="{33D7EC10-5A3E-47E3-B22C-F4B889550543}"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4F11AD-79F6-499E-9E31-AF33FB9508D7}">
      <dsp:nvSpPr>
        <dsp:cNvPr id="0" name=""/>
        <dsp:cNvSpPr/>
      </dsp:nvSpPr>
      <dsp:spPr>
        <a:xfrm>
          <a:off x="1439585" y="894249"/>
          <a:ext cx="1136629" cy="983230"/>
        </a:xfrm>
        <a:prstGeom prst="hexagon">
          <a:avLst>
            <a:gd name="adj" fmla="val 28570"/>
            <a:gd name="vf" fmla="val 115470"/>
          </a:avLst>
        </a:prstGeom>
        <a:solidFill>
          <a:schemeClr val="accent1">
            <a:hueOff val="0"/>
            <a:satOff val="0"/>
            <a:lumOff val="0"/>
            <a:alphaOff val="0"/>
          </a:schemeClr>
        </a:solidFill>
        <a:ln w="28575" cap="flat" cmpd="sng" algn="ctr">
          <a:solidFill>
            <a:srgbClr val="CC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t>VACUUM TRUCK SERVICES</a:t>
          </a:r>
        </a:p>
      </dsp:txBody>
      <dsp:txXfrm>
        <a:off x="1627940" y="1057184"/>
        <a:ext cx="759919" cy="657360"/>
      </dsp:txXfrm>
    </dsp:sp>
    <dsp:sp modelId="{23020079-6649-4F34-8EA0-FFFB8A2C1D34}">
      <dsp:nvSpPr>
        <dsp:cNvPr id="0" name=""/>
        <dsp:cNvSpPr/>
      </dsp:nvSpPr>
      <dsp:spPr>
        <a:xfrm>
          <a:off x="3599294" y="261924"/>
          <a:ext cx="428846" cy="3695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58C8EF-DD52-41D2-9B89-E03A390F51E1}">
      <dsp:nvSpPr>
        <dsp:cNvPr id="0" name=""/>
        <dsp:cNvSpPr/>
      </dsp:nvSpPr>
      <dsp:spPr>
        <a:xfrm>
          <a:off x="1544285" y="0"/>
          <a:ext cx="931459" cy="805822"/>
        </a:xfrm>
        <a:prstGeom prst="hexagon">
          <a:avLst>
            <a:gd name="adj" fmla="val 28570"/>
            <a:gd name="vf" fmla="val 115470"/>
          </a:avLst>
        </a:prstGeom>
        <a:solidFill>
          <a:schemeClr val="accent1">
            <a:hueOff val="0"/>
            <a:satOff val="0"/>
            <a:lumOff val="0"/>
            <a:alphaOff val="0"/>
          </a:schemeClr>
        </a:solidFill>
        <a:ln w="28575" cap="flat" cmpd="sng" algn="ctr">
          <a:solidFill>
            <a:srgbClr val="CC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t>REMEDIATION</a:t>
          </a:r>
        </a:p>
      </dsp:txBody>
      <dsp:txXfrm>
        <a:off x="1698648" y="133542"/>
        <a:ext cx="622733" cy="538738"/>
      </dsp:txXfrm>
    </dsp:sp>
    <dsp:sp modelId="{5F6D1DD3-7447-498A-BD13-0EE2CCB11EE0}">
      <dsp:nvSpPr>
        <dsp:cNvPr id="0" name=""/>
        <dsp:cNvSpPr/>
      </dsp:nvSpPr>
      <dsp:spPr>
        <a:xfrm>
          <a:off x="3599294" y="239428"/>
          <a:ext cx="428846" cy="3695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850D99-448E-48C0-AB83-8900BEC72A3F}">
      <dsp:nvSpPr>
        <dsp:cNvPr id="0" name=""/>
        <dsp:cNvSpPr/>
      </dsp:nvSpPr>
      <dsp:spPr>
        <a:xfrm>
          <a:off x="2398542" y="495634"/>
          <a:ext cx="931459" cy="805822"/>
        </a:xfrm>
        <a:prstGeom prst="hexagon">
          <a:avLst>
            <a:gd name="adj" fmla="val 28570"/>
            <a:gd name="vf" fmla="val 115470"/>
          </a:avLst>
        </a:prstGeom>
        <a:solidFill>
          <a:schemeClr val="accent1">
            <a:hueOff val="0"/>
            <a:satOff val="0"/>
            <a:lumOff val="0"/>
            <a:alphaOff val="0"/>
          </a:schemeClr>
        </a:solidFill>
        <a:ln w="28575" cap="flat" cmpd="sng" algn="ctr">
          <a:solidFill>
            <a:srgbClr val="CC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t>AST &amp; UST TANK REMOVALS</a:t>
          </a:r>
        </a:p>
      </dsp:txBody>
      <dsp:txXfrm>
        <a:off x="2552905" y="629176"/>
        <a:ext cx="622733" cy="538738"/>
      </dsp:txXfrm>
    </dsp:sp>
    <dsp:sp modelId="{A0D60D77-F702-4AA6-833D-4AFC123A5316}">
      <dsp:nvSpPr>
        <dsp:cNvPr id="0" name=""/>
        <dsp:cNvSpPr/>
      </dsp:nvSpPr>
      <dsp:spPr>
        <a:xfrm>
          <a:off x="3599294" y="183927"/>
          <a:ext cx="428846" cy="3695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16E0DE-E74D-4343-A542-975FAE0D7053}">
      <dsp:nvSpPr>
        <dsp:cNvPr id="0" name=""/>
        <dsp:cNvSpPr/>
      </dsp:nvSpPr>
      <dsp:spPr>
        <a:xfrm>
          <a:off x="2386465" y="1469994"/>
          <a:ext cx="955612" cy="805822"/>
        </a:xfrm>
        <a:prstGeom prst="hexagon">
          <a:avLst>
            <a:gd name="adj" fmla="val 28570"/>
            <a:gd name="vf" fmla="val 115470"/>
          </a:avLst>
        </a:prstGeom>
        <a:solidFill>
          <a:schemeClr val="accent1">
            <a:hueOff val="0"/>
            <a:satOff val="0"/>
            <a:lumOff val="0"/>
            <a:alphaOff val="0"/>
          </a:schemeClr>
        </a:solidFill>
        <a:ln w="28575" cap="flat" cmpd="sng" algn="ctr">
          <a:solidFill>
            <a:srgbClr val="CC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t>BULK  TRANSPORTATION</a:t>
          </a:r>
        </a:p>
      </dsp:txBody>
      <dsp:txXfrm>
        <a:off x="2542840" y="1601858"/>
        <a:ext cx="642862" cy="542094"/>
      </dsp:txXfrm>
    </dsp:sp>
    <dsp:sp modelId="{4B222042-0C79-49B5-8A55-6A2C8D84D3DB}">
      <dsp:nvSpPr>
        <dsp:cNvPr id="0" name=""/>
        <dsp:cNvSpPr/>
      </dsp:nvSpPr>
      <dsp:spPr>
        <a:xfrm>
          <a:off x="3599294" y="296817"/>
          <a:ext cx="428846" cy="3695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62E36A-1961-4CE8-AC57-4F47F79BD27E}">
      <dsp:nvSpPr>
        <dsp:cNvPr id="0" name=""/>
        <dsp:cNvSpPr/>
      </dsp:nvSpPr>
      <dsp:spPr>
        <a:xfrm>
          <a:off x="1544285" y="1966183"/>
          <a:ext cx="931459" cy="805822"/>
        </a:xfrm>
        <a:prstGeom prst="hexagon">
          <a:avLst>
            <a:gd name="adj" fmla="val 28570"/>
            <a:gd name="vf" fmla="val 115470"/>
          </a:avLst>
        </a:prstGeom>
        <a:solidFill>
          <a:schemeClr val="accent1">
            <a:hueOff val="0"/>
            <a:satOff val="0"/>
            <a:lumOff val="0"/>
            <a:alphaOff val="0"/>
          </a:schemeClr>
        </a:solidFill>
        <a:ln w="28575" cap="flat" cmpd="sng" algn="ctr">
          <a:solidFill>
            <a:srgbClr val="CC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t>TANK CLEANING</a:t>
          </a:r>
        </a:p>
      </dsp:txBody>
      <dsp:txXfrm>
        <a:off x="1698648" y="2099725"/>
        <a:ext cx="622733" cy="538738"/>
      </dsp:txXfrm>
    </dsp:sp>
    <dsp:sp modelId="{C4E013C4-849E-4AE6-991C-61EEA8E9D708}">
      <dsp:nvSpPr>
        <dsp:cNvPr id="0" name=""/>
        <dsp:cNvSpPr/>
      </dsp:nvSpPr>
      <dsp:spPr>
        <a:xfrm>
          <a:off x="3599294" y="231736"/>
          <a:ext cx="428846" cy="3695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910CD-0249-4D5D-BBE6-E45527363ABD}">
      <dsp:nvSpPr>
        <dsp:cNvPr id="0" name=""/>
        <dsp:cNvSpPr/>
      </dsp:nvSpPr>
      <dsp:spPr>
        <a:xfrm>
          <a:off x="686062" y="1470549"/>
          <a:ext cx="931459" cy="805822"/>
        </a:xfrm>
        <a:prstGeom prst="hexagon">
          <a:avLst>
            <a:gd name="adj" fmla="val 28570"/>
            <a:gd name="vf" fmla="val 115470"/>
          </a:avLst>
        </a:prstGeom>
        <a:solidFill>
          <a:schemeClr val="accent1">
            <a:hueOff val="0"/>
            <a:satOff val="0"/>
            <a:lumOff val="0"/>
            <a:alphaOff val="0"/>
          </a:schemeClr>
        </a:solidFill>
        <a:ln w="28575" cap="flat" cmpd="sng" algn="ctr">
          <a:solidFill>
            <a:srgbClr val="CC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t>WASTE SAMPLING &amp;                   PROFILING</a:t>
          </a:r>
        </a:p>
      </dsp:txBody>
      <dsp:txXfrm>
        <a:off x="840425" y="1604091"/>
        <a:ext cx="622733" cy="538738"/>
      </dsp:txXfrm>
    </dsp:sp>
    <dsp:sp modelId="{33D7EC10-5A3E-47E3-B22C-F4B889550543}">
      <dsp:nvSpPr>
        <dsp:cNvPr id="0" name=""/>
        <dsp:cNvSpPr/>
      </dsp:nvSpPr>
      <dsp:spPr>
        <a:xfrm>
          <a:off x="686062" y="494525"/>
          <a:ext cx="931459" cy="805822"/>
        </a:xfrm>
        <a:prstGeom prst="hexagon">
          <a:avLst>
            <a:gd name="adj" fmla="val 28570"/>
            <a:gd name="vf" fmla="val 115470"/>
          </a:avLst>
        </a:prstGeom>
        <a:solidFill>
          <a:schemeClr val="accent1">
            <a:hueOff val="0"/>
            <a:satOff val="0"/>
            <a:lumOff val="0"/>
            <a:alphaOff val="0"/>
          </a:schemeClr>
        </a:solidFill>
        <a:ln w="28575" cap="flat" cmpd="sng" algn="ctr">
          <a:solidFill>
            <a:srgbClr val="FF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t>WASTE MANAGEMENT</a:t>
          </a:r>
        </a:p>
      </dsp:txBody>
      <dsp:txXfrm>
        <a:off x="840425" y="628067"/>
        <a:ext cx="622733" cy="538738"/>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602AA-06C1-0C4C-2D61-EAD10D4E55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A16B22-A627-C25B-570A-B0FC6E4863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414097-7474-31EB-1C33-F53907CE06E8}"/>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5" name="Footer Placeholder 4">
            <a:extLst>
              <a:ext uri="{FF2B5EF4-FFF2-40B4-BE49-F238E27FC236}">
                <a16:creationId xmlns:a16="http://schemas.microsoft.com/office/drawing/2014/main" id="{D4FF8394-2176-009A-234D-69202F63B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537E3B-4B89-A2F2-FE68-586A5006271B}"/>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471643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AA4A9-7A35-9344-B908-AF8E81256F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7F60C4-295D-EC03-C426-60CA72BE57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E63C18-95EB-6D7B-3F7B-68F7F27D5642}"/>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5" name="Footer Placeholder 4">
            <a:extLst>
              <a:ext uri="{FF2B5EF4-FFF2-40B4-BE49-F238E27FC236}">
                <a16:creationId xmlns:a16="http://schemas.microsoft.com/office/drawing/2014/main" id="{6C87ECAB-1F1F-F66E-FC08-BD2299EE6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F9F245-4F6C-8B28-871E-821B9134CA65}"/>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332900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30053-0EFE-BA44-E241-848A5A3593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3A3250-B171-F7C8-EDF1-DFCE7552B6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ABDCAA-F734-A40D-F360-799A9131DA3D}"/>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5" name="Footer Placeholder 4">
            <a:extLst>
              <a:ext uri="{FF2B5EF4-FFF2-40B4-BE49-F238E27FC236}">
                <a16:creationId xmlns:a16="http://schemas.microsoft.com/office/drawing/2014/main" id="{E0563663-4048-B528-4005-B4E13CF374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DAB702-482E-184A-C808-96F0444279C1}"/>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1836357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BF78-02DA-F380-A9E1-7AEC78CFE9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4FC060-7CC9-925B-637C-C359791E2D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FE6693-C66B-1B3B-268F-BE2079B89B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3CE615-9864-74E0-D420-1312EEBE7713}"/>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6" name="Footer Placeholder 5">
            <a:extLst>
              <a:ext uri="{FF2B5EF4-FFF2-40B4-BE49-F238E27FC236}">
                <a16:creationId xmlns:a16="http://schemas.microsoft.com/office/drawing/2014/main" id="{DA25C475-9F81-EFDD-157C-2136D1903B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E1DA44-6C31-5E75-B53B-FD0C5E81586F}"/>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2999153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61FD-047D-4A17-49ED-085D083F0D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AD2B3B-C397-2C68-58F5-DC781DA926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C168D5-6AE0-A079-8F3E-10572FE986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55DB1D-042C-7506-2E69-7D585FCF9F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DB039E-A1AA-3D40-1B23-271AC22CF6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73AEC5-EE5E-6A1B-A4EF-3FAC6258A552}"/>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8" name="Footer Placeholder 7">
            <a:extLst>
              <a:ext uri="{FF2B5EF4-FFF2-40B4-BE49-F238E27FC236}">
                <a16:creationId xmlns:a16="http://schemas.microsoft.com/office/drawing/2014/main" id="{674F364D-C4BE-83CD-849B-C92194696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56D8B9-9D7F-C1A7-9B54-2930F717E8C4}"/>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1615763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7C6A-3BE7-D906-6E72-C29C175BEA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D191BC-45FE-B0F1-1BEA-ADCCA84663A2}"/>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4" name="Footer Placeholder 3">
            <a:extLst>
              <a:ext uri="{FF2B5EF4-FFF2-40B4-BE49-F238E27FC236}">
                <a16:creationId xmlns:a16="http://schemas.microsoft.com/office/drawing/2014/main" id="{95BE003C-EB8F-C855-CF31-78E3A90F35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3E20A4-FBD5-4C1D-17BD-120348426F0F}"/>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330965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E80E91-D433-91BB-4F8B-BEBABA973B15}"/>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3" name="Footer Placeholder 2">
            <a:extLst>
              <a:ext uri="{FF2B5EF4-FFF2-40B4-BE49-F238E27FC236}">
                <a16:creationId xmlns:a16="http://schemas.microsoft.com/office/drawing/2014/main" id="{011D6906-978C-121A-9CB1-421A3CAFAF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1014CC-6A51-D4E6-367A-42C296D23DBB}"/>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294680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821C8-FF26-5968-EBC5-F6045A44F7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E6A2CC-4D03-F361-FE17-A8A99CFF4F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BF4ED4-A9C6-F865-87DC-73ED70BA7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223C99-AB99-2F63-818D-0AB105657F68}"/>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6" name="Footer Placeholder 5">
            <a:extLst>
              <a:ext uri="{FF2B5EF4-FFF2-40B4-BE49-F238E27FC236}">
                <a16:creationId xmlns:a16="http://schemas.microsoft.com/office/drawing/2014/main" id="{73839C92-E4C8-0E61-C681-572FE83A00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2494E5-B6A1-508C-245A-B00C6D6A02AB}"/>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1459593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6FE02-DE8E-0760-3F67-A0DC245E58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EF1076-3F2F-C32B-B2FC-F9EF3DDE6E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D68D2F-C06B-935C-9A34-F90A98983B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B8E052-E7CE-1F2F-6C48-3698DD075641}"/>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6" name="Footer Placeholder 5">
            <a:extLst>
              <a:ext uri="{FF2B5EF4-FFF2-40B4-BE49-F238E27FC236}">
                <a16:creationId xmlns:a16="http://schemas.microsoft.com/office/drawing/2014/main" id="{849C2D23-4995-5DB2-E8C6-206DC63412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82671-7A84-B04B-21B6-C644F33EA933}"/>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3060156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929E-8506-2490-3B2F-E449AEA2CD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8FBFEF-CA79-40EA-0DC0-F3AF371229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2714AF-3117-7AC2-264B-AC18865DAF6C}"/>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5" name="Footer Placeholder 4">
            <a:extLst>
              <a:ext uri="{FF2B5EF4-FFF2-40B4-BE49-F238E27FC236}">
                <a16:creationId xmlns:a16="http://schemas.microsoft.com/office/drawing/2014/main" id="{0E97E295-DD70-3FEC-4F3D-632F92675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DE2880-3070-5C73-BC13-4FD712F9B6A7}"/>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2972853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3767C0-F78B-A6D0-41AB-A8E3BDEC53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274E07-0F76-0B8E-87B3-08ABD9D623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BD2FE4-D17F-B87E-B832-CC1E8ADA14A1}"/>
              </a:ext>
            </a:extLst>
          </p:cNvPr>
          <p:cNvSpPr>
            <a:spLocks noGrp="1"/>
          </p:cNvSpPr>
          <p:nvPr>
            <p:ph type="dt" sz="half" idx="10"/>
          </p:nvPr>
        </p:nvSpPr>
        <p:spPr/>
        <p:txBody>
          <a:bodyPr/>
          <a:lstStyle/>
          <a:p>
            <a:fld id="{9BB61A6B-D2A8-4B33-AD08-888C874200F1}" type="datetimeFigureOut">
              <a:rPr lang="en-US" smtClean="0"/>
              <a:t>2/16/2024</a:t>
            </a:fld>
            <a:endParaRPr lang="en-US"/>
          </a:p>
        </p:txBody>
      </p:sp>
      <p:sp>
        <p:nvSpPr>
          <p:cNvPr id="5" name="Footer Placeholder 4">
            <a:extLst>
              <a:ext uri="{FF2B5EF4-FFF2-40B4-BE49-F238E27FC236}">
                <a16:creationId xmlns:a16="http://schemas.microsoft.com/office/drawing/2014/main" id="{A8585729-53E1-CE88-9F6A-E4C19C2AB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FA5EF3-0A7F-0BB1-07E7-1333EF501A17}"/>
              </a:ext>
            </a:extLst>
          </p:cNvPr>
          <p:cNvSpPr>
            <a:spLocks noGrp="1"/>
          </p:cNvSpPr>
          <p:nvPr>
            <p:ph type="sldNum" sz="quarter" idx="12"/>
          </p:nvPr>
        </p:nvSpPr>
        <p:spPr/>
        <p:txBody>
          <a:bodyPr/>
          <a:lstStyle/>
          <a:p>
            <a:fld id="{C9ABAA43-F725-4A23-B952-257B63794E05}" type="slidenum">
              <a:rPr lang="en-US" smtClean="0"/>
              <a:t>‹#›</a:t>
            </a:fld>
            <a:endParaRPr lang="en-US"/>
          </a:p>
        </p:txBody>
      </p:sp>
    </p:spTree>
    <p:extLst>
      <p:ext uri="{BB962C8B-B14F-4D97-AF65-F5344CB8AC3E}">
        <p14:creationId xmlns:p14="http://schemas.microsoft.com/office/powerpoint/2010/main" val="2494148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136840-AD03-4CE9-7A0A-8267667F77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F40335-3904-14A3-42AD-89D0FA9017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6DE1CD-F899-1F7A-0A8C-59E3C38EB6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B61A6B-D2A8-4B33-AD08-888C874200F1}" type="datetimeFigureOut">
              <a:rPr lang="en-US" smtClean="0"/>
              <a:t>2/16/2024</a:t>
            </a:fld>
            <a:endParaRPr lang="en-US"/>
          </a:p>
        </p:txBody>
      </p:sp>
      <p:sp>
        <p:nvSpPr>
          <p:cNvPr id="5" name="Footer Placeholder 4">
            <a:extLst>
              <a:ext uri="{FF2B5EF4-FFF2-40B4-BE49-F238E27FC236}">
                <a16:creationId xmlns:a16="http://schemas.microsoft.com/office/drawing/2014/main" id="{9BDBB41E-D616-DCA6-2D65-7899E357B0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1AAC41-7DBD-2FB5-A3CC-65725D1EBB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ABAA43-F725-4A23-B952-257B63794E05}" type="slidenum">
              <a:rPr lang="en-US" smtClean="0"/>
              <a:t>‹#›</a:t>
            </a:fld>
            <a:endParaRPr lang="en-US"/>
          </a:p>
        </p:txBody>
      </p:sp>
    </p:spTree>
    <p:extLst>
      <p:ext uri="{BB962C8B-B14F-4D97-AF65-F5344CB8AC3E}">
        <p14:creationId xmlns:p14="http://schemas.microsoft.com/office/powerpoint/2010/main" val="642266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3A4F257-C7E7-19F3-A70E-B1E1C6DBB9A3}"/>
              </a:ext>
            </a:extLst>
          </p:cNvPr>
          <p:cNvSpPr/>
          <p:nvPr/>
        </p:nvSpPr>
        <p:spPr>
          <a:xfrm>
            <a:off x="4605867" y="2743200"/>
            <a:ext cx="423333" cy="3471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C9735C7-2F1F-B47F-2D00-0DE2D82E2EBD}"/>
              </a:ext>
            </a:extLst>
          </p:cNvPr>
          <p:cNvPicPr>
            <a:picLocks noChangeAspect="1"/>
          </p:cNvPicPr>
          <p:nvPr/>
        </p:nvPicPr>
        <p:blipFill>
          <a:blip r:embed="rId2"/>
          <a:stretch>
            <a:fillRect/>
          </a:stretch>
        </p:blipFill>
        <p:spPr>
          <a:xfrm>
            <a:off x="4706160" y="487065"/>
            <a:ext cx="2333168" cy="1136975"/>
          </a:xfrm>
          <a:prstGeom prst="rect">
            <a:avLst/>
          </a:prstGeom>
        </p:spPr>
      </p:pic>
      <p:sp>
        <p:nvSpPr>
          <p:cNvPr id="9" name="Rectangle 8">
            <a:extLst>
              <a:ext uri="{FF2B5EF4-FFF2-40B4-BE49-F238E27FC236}">
                <a16:creationId xmlns:a16="http://schemas.microsoft.com/office/drawing/2014/main" id="{19593ADC-326A-6061-3B9D-D2A444DB4366}"/>
              </a:ext>
            </a:extLst>
          </p:cNvPr>
          <p:cNvSpPr/>
          <p:nvPr/>
        </p:nvSpPr>
        <p:spPr>
          <a:xfrm>
            <a:off x="4416749" y="1708362"/>
            <a:ext cx="3019387" cy="16734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C370705-8D4D-2EA5-0782-1EDB86D60700}"/>
              </a:ext>
            </a:extLst>
          </p:cNvPr>
          <p:cNvSpPr/>
          <p:nvPr/>
        </p:nvSpPr>
        <p:spPr>
          <a:xfrm>
            <a:off x="4404936" y="1653534"/>
            <a:ext cx="3043014" cy="276999"/>
          </a:xfrm>
          <a:prstGeom prst="rect">
            <a:avLst/>
          </a:prstGeom>
          <a:noFill/>
        </p:spPr>
        <p:txBody>
          <a:bodyPr wrap="none" lIns="91440" tIns="45720" rIns="91440" bIns="45720">
            <a:spAutoFit/>
          </a:bodyPr>
          <a:lstStyle/>
          <a:p>
            <a:pPr algn="ctr"/>
            <a:r>
              <a:rPr lang="en-US" sz="1200" b="1" dirty="0">
                <a:ln w="0"/>
                <a:solidFill>
                  <a:srgbClr val="0070C0"/>
                </a:solidFill>
                <a:effectLst>
                  <a:outerShdw blurRad="38100" dist="25400" dir="5400000" algn="ctr" rotWithShape="0">
                    <a:srgbClr val="6E747A">
                      <a:alpha val="43000"/>
                    </a:srgbClr>
                  </a:outerShdw>
                </a:effectLst>
              </a:rPr>
              <a:t>A FULL SERVICE ENVIRONMENTAL COMPANY</a:t>
            </a:r>
          </a:p>
        </p:txBody>
      </p:sp>
      <p:sp>
        <p:nvSpPr>
          <p:cNvPr id="18" name="TextBox 17">
            <a:extLst>
              <a:ext uri="{FF2B5EF4-FFF2-40B4-BE49-F238E27FC236}">
                <a16:creationId xmlns:a16="http://schemas.microsoft.com/office/drawing/2014/main" id="{DE4D4B64-8170-67E4-368B-2EC728999E6F}"/>
              </a:ext>
            </a:extLst>
          </p:cNvPr>
          <p:cNvSpPr txBox="1"/>
          <p:nvPr/>
        </p:nvSpPr>
        <p:spPr>
          <a:xfrm>
            <a:off x="4400568" y="4349321"/>
            <a:ext cx="3019388" cy="1738938"/>
          </a:xfrm>
          <a:prstGeom prst="rect">
            <a:avLst/>
          </a:prstGeom>
          <a:noFill/>
        </p:spPr>
        <p:txBody>
          <a:bodyPr wrap="square">
            <a:spAutoFit/>
          </a:bodyPr>
          <a:lstStyle/>
          <a:p>
            <a:pPr algn="l"/>
            <a:endParaRPr lang="en-US" sz="3200" b="0" i="0" u="none" strike="noStrike" baseline="0" dirty="0">
              <a:solidFill>
                <a:srgbClr val="000000"/>
              </a:solidFill>
              <a:latin typeface="Verdana" panose="020B0604030504040204" pitchFamily="34" charset="0"/>
            </a:endParaRPr>
          </a:p>
          <a:p>
            <a:endParaRPr lang="en-US" sz="3200" b="0" i="0" u="none" strike="noStrike" baseline="0" dirty="0">
              <a:latin typeface="Verdana" panose="020B0604030504040204" pitchFamily="34" charset="0"/>
            </a:endParaRPr>
          </a:p>
          <a:p>
            <a:pPr algn="ctr"/>
            <a:r>
              <a:rPr lang="en-US" sz="1100" b="0" i="0" u="none" strike="noStrike" baseline="0" dirty="0">
                <a:latin typeface="Verdana" panose="020B0604030504040204" pitchFamily="34" charset="0"/>
              </a:rPr>
              <a:t> </a:t>
            </a:r>
            <a:r>
              <a:rPr lang="en-US" sz="800" b="1" i="0" u="none" strike="noStrike" baseline="0" dirty="0">
                <a:solidFill>
                  <a:srgbClr val="0000FF"/>
                </a:solidFill>
                <a:latin typeface="Verdana" panose="020B0604030504040204" pitchFamily="34" charset="0"/>
              </a:rPr>
              <a:t>Safety and compliance is our key focus at Titan Environmental Group.  All of our employees are OSHA, Hazwoper and DOT certified. We operate with integrity, pride and professionalism each and every day.</a:t>
            </a:r>
            <a:endParaRPr lang="en-US" sz="800" dirty="0"/>
          </a:p>
        </p:txBody>
      </p:sp>
      <p:graphicFrame>
        <p:nvGraphicFramePr>
          <p:cNvPr id="19" name="Diagram 18">
            <a:extLst>
              <a:ext uri="{FF2B5EF4-FFF2-40B4-BE49-F238E27FC236}">
                <a16:creationId xmlns:a16="http://schemas.microsoft.com/office/drawing/2014/main" id="{CB7D4750-09F6-99A3-7BF1-22ECF8CFAF4D}"/>
              </a:ext>
            </a:extLst>
          </p:cNvPr>
          <p:cNvGraphicFramePr/>
          <p:nvPr>
            <p:extLst>
              <p:ext uri="{D42A27DB-BD31-4B8C-83A1-F6EECF244321}">
                <p14:modId xmlns:p14="http://schemas.microsoft.com/office/powerpoint/2010/main" val="1603815196"/>
              </p:ext>
            </p:extLst>
          </p:nvPr>
        </p:nvGraphicFramePr>
        <p:xfrm>
          <a:off x="3848843" y="2075159"/>
          <a:ext cx="4028141" cy="27720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ectangle 19">
            <a:extLst>
              <a:ext uri="{FF2B5EF4-FFF2-40B4-BE49-F238E27FC236}">
                <a16:creationId xmlns:a16="http://schemas.microsoft.com/office/drawing/2014/main" id="{82DFD14B-C087-3136-0427-B8DE05D3E2DE}"/>
              </a:ext>
            </a:extLst>
          </p:cNvPr>
          <p:cNvSpPr/>
          <p:nvPr/>
        </p:nvSpPr>
        <p:spPr>
          <a:xfrm>
            <a:off x="7420422" y="2192144"/>
            <a:ext cx="659766" cy="10710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a:extLst>
              <a:ext uri="{FF2B5EF4-FFF2-40B4-BE49-F238E27FC236}">
                <a16:creationId xmlns:a16="http://schemas.microsoft.com/office/drawing/2014/main" id="{6325D8B2-5398-6DD9-EEBE-63868764137D}"/>
              </a:ext>
            </a:extLst>
          </p:cNvPr>
          <p:cNvSpPr/>
          <p:nvPr/>
        </p:nvSpPr>
        <p:spPr>
          <a:xfrm>
            <a:off x="4314825" y="419100"/>
            <a:ext cx="3190875" cy="6438900"/>
          </a:xfrm>
          <a:prstGeom prst="rect">
            <a:avLst/>
          </a:prstGeom>
          <a:noFill/>
          <a:ln w="28575">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38FB2889-413C-A643-6B7C-C012DD8BD957}"/>
              </a:ext>
            </a:extLst>
          </p:cNvPr>
          <p:cNvPicPr>
            <a:picLocks noChangeAspect="1"/>
          </p:cNvPicPr>
          <p:nvPr/>
        </p:nvPicPr>
        <p:blipFill>
          <a:blip r:embed="rId8"/>
          <a:stretch>
            <a:fillRect/>
          </a:stretch>
        </p:blipFill>
        <p:spPr>
          <a:xfrm>
            <a:off x="4537771" y="6062800"/>
            <a:ext cx="2650287" cy="721826"/>
          </a:xfrm>
          <a:prstGeom prst="rect">
            <a:avLst/>
          </a:prstGeom>
        </p:spPr>
      </p:pic>
      <p:sp>
        <p:nvSpPr>
          <p:cNvPr id="24" name="Rectangle 23">
            <a:extLst>
              <a:ext uri="{FF2B5EF4-FFF2-40B4-BE49-F238E27FC236}">
                <a16:creationId xmlns:a16="http://schemas.microsoft.com/office/drawing/2014/main" id="{422785A6-A20B-EB9E-C9F1-A80A19BAB78F}"/>
              </a:ext>
            </a:extLst>
          </p:cNvPr>
          <p:cNvSpPr/>
          <p:nvPr/>
        </p:nvSpPr>
        <p:spPr>
          <a:xfrm>
            <a:off x="5028870" y="4964150"/>
            <a:ext cx="1779654" cy="400110"/>
          </a:xfrm>
          <a:prstGeom prst="rect">
            <a:avLst/>
          </a:prstGeom>
          <a:noFill/>
        </p:spPr>
        <p:txBody>
          <a:bodyPr wrap="none" lIns="91440" tIns="45720" rIns="91440" bIns="45720">
            <a:spAutoFit/>
          </a:bodyPr>
          <a:lstStyle/>
          <a:p>
            <a:pPr algn="ctr"/>
            <a:r>
              <a:rPr lang="en-US" sz="2000" b="1" dirty="0">
                <a:ln w="9525">
                  <a:solidFill>
                    <a:schemeClr val="tx1"/>
                  </a:solidFill>
                  <a:prstDash val="solid"/>
                </a:ln>
                <a:solidFill>
                  <a:srgbClr val="FFC000"/>
                </a:solidFill>
                <a:effectLst>
                  <a:outerShdw blurRad="12700" dist="38100" dir="2700000" algn="tl" rotWithShape="0">
                    <a:schemeClr val="bg1">
                      <a:lumMod val="50000"/>
                    </a:schemeClr>
                  </a:outerShdw>
                </a:effectLst>
              </a:rPr>
              <a:t>(984) 200-6525</a:t>
            </a:r>
          </a:p>
        </p:txBody>
      </p:sp>
    </p:spTree>
    <p:extLst>
      <p:ext uri="{BB962C8B-B14F-4D97-AF65-F5344CB8AC3E}">
        <p14:creationId xmlns:p14="http://schemas.microsoft.com/office/powerpoint/2010/main" val="3459448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03C319B-5AC6-65AE-0825-06B3A989175F}"/>
              </a:ext>
            </a:extLst>
          </p:cNvPr>
          <p:cNvPicPr>
            <a:picLocks noChangeAspect="1"/>
          </p:cNvPicPr>
          <p:nvPr/>
        </p:nvPicPr>
        <p:blipFill>
          <a:blip r:embed="rId2"/>
          <a:stretch>
            <a:fillRect/>
          </a:stretch>
        </p:blipFill>
        <p:spPr>
          <a:xfrm>
            <a:off x="4818607" y="0"/>
            <a:ext cx="3433187" cy="6858000"/>
          </a:xfrm>
          <a:prstGeom prst="rect">
            <a:avLst/>
          </a:prstGeom>
        </p:spPr>
      </p:pic>
      <p:sp>
        <p:nvSpPr>
          <p:cNvPr id="17" name="Rectangle 16">
            <a:extLst>
              <a:ext uri="{FF2B5EF4-FFF2-40B4-BE49-F238E27FC236}">
                <a16:creationId xmlns:a16="http://schemas.microsoft.com/office/drawing/2014/main" id="{33AB218F-A930-019B-DC4D-5F7D02E4E445}"/>
              </a:ext>
            </a:extLst>
          </p:cNvPr>
          <p:cNvSpPr/>
          <p:nvPr/>
        </p:nvSpPr>
        <p:spPr>
          <a:xfrm>
            <a:off x="4886325" y="66675"/>
            <a:ext cx="3252422" cy="66960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1" dirty="0">
              <a:ln w="9525">
                <a:solidFill>
                  <a:schemeClr val="tx1"/>
                </a:solidFill>
                <a:prstDash val="solid"/>
              </a:ln>
              <a:solidFill>
                <a:srgbClr val="FFC000"/>
              </a:solidFill>
              <a:effectLst>
                <a:outerShdw blurRad="12700" dist="38100" dir="2700000" algn="tl" rotWithShape="0">
                  <a:schemeClr val="bg1">
                    <a:lumMod val="50000"/>
                  </a:schemeClr>
                </a:outerShdw>
              </a:effectLst>
            </a:endParaRPr>
          </a:p>
        </p:txBody>
      </p:sp>
      <p:sp>
        <p:nvSpPr>
          <p:cNvPr id="18" name="TextBox 17">
            <a:extLst>
              <a:ext uri="{FF2B5EF4-FFF2-40B4-BE49-F238E27FC236}">
                <a16:creationId xmlns:a16="http://schemas.microsoft.com/office/drawing/2014/main" id="{D0F4E40C-F349-DF63-F394-BAD2175161F3}"/>
              </a:ext>
            </a:extLst>
          </p:cNvPr>
          <p:cNvSpPr txBox="1"/>
          <p:nvPr/>
        </p:nvSpPr>
        <p:spPr>
          <a:xfrm>
            <a:off x="4886323" y="1144288"/>
            <a:ext cx="3863853" cy="1800493"/>
          </a:xfrm>
          <a:prstGeom prst="rect">
            <a:avLst/>
          </a:prstGeom>
          <a:noFill/>
        </p:spPr>
        <p:txBody>
          <a:bodyPr wrap="square" rtlCol="0">
            <a:spAutoFit/>
          </a:bodyPr>
          <a:lstStyle/>
          <a:p>
            <a:r>
              <a:rPr lang="en-US" sz="1200" b="1" u="sng" dirty="0">
                <a:solidFill>
                  <a:srgbClr val="0000FF"/>
                </a:solidFill>
              </a:rPr>
              <a:t>Vacuum truck services</a:t>
            </a:r>
          </a:p>
          <a:p>
            <a:pPr marL="285750" indent="-285750">
              <a:buFont typeface="Arial" panose="020B0604020202020204" pitchFamily="34" charset="0"/>
              <a:buChar char="•"/>
            </a:pPr>
            <a:r>
              <a:rPr lang="en-US" sz="1050" b="1" dirty="0"/>
              <a:t>Tank pumping</a:t>
            </a:r>
          </a:p>
          <a:p>
            <a:pPr marL="285750" indent="-285750">
              <a:buFont typeface="Arial" panose="020B0604020202020204" pitchFamily="34" charset="0"/>
              <a:buChar char="•"/>
            </a:pPr>
            <a:r>
              <a:rPr lang="en-US" sz="1050" b="1" dirty="0"/>
              <a:t>AFVR services</a:t>
            </a:r>
          </a:p>
          <a:p>
            <a:pPr marL="285750" indent="-285750">
              <a:buFont typeface="Arial" panose="020B0604020202020204" pitchFamily="34" charset="0"/>
              <a:buChar char="•"/>
            </a:pPr>
            <a:r>
              <a:rPr lang="en-US" sz="1050" b="1" dirty="0"/>
              <a:t>Oil water separators, grit chambers, tanks </a:t>
            </a:r>
          </a:p>
          <a:p>
            <a:r>
              <a:rPr lang="en-US" sz="1050" b="1" dirty="0"/>
              <a:t>          and clarifier cleaning</a:t>
            </a:r>
          </a:p>
          <a:p>
            <a:pPr marL="285750" indent="-285750">
              <a:buFont typeface="Arial" panose="020B0604020202020204" pitchFamily="34" charset="0"/>
              <a:buChar char="•"/>
            </a:pPr>
            <a:r>
              <a:rPr lang="en-US" sz="1050" b="1" dirty="0"/>
              <a:t>Waste water transportation</a:t>
            </a:r>
          </a:p>
          <a:p>
            <a:pPr marL="285750" indent="-285750">
              <a:buFont typeface="Arial" panose="020B0604020202020204" pitchFamily="34" charset="0"/>
              <a:buChar char="•"/>
            </a:pPr>
            <a:r>
              <a:rPr lang="en-US" sz="1050" b="1" dirty="0"/>
              <a:t>Straight truck and tractor trailer service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9" name="TextBox 18">
            <a:extLst>
              <a:ext uri="{FF2B5EF4-FFF2-40B4-BE49-F238E27FC236}">
                <a16:creationId xmlns:a16="http://schemas.microsoft.com/office/drawing/2014/main" id="{08C627A0-C049-F52A-2E5F-CB6F03E88DE2}"/>
              </a:ext>
            </a:extLst>
          </p:cNvPr>
          <p:cNvSpPr txBox="1"/>
          <p:nvPr/>
        </p:nvSpPr>
        <p:spPr>
          <a:xfrm>
            <a:off x="4886323" y="3396840"/>
            <a:ext cx="4440556" cy="1246495"/>
          </a:xfrm>
          <a:prstGeom prst="rect">
            <a:avLst/>
          </a:prstGeom>
          <a:noFill/>
        </p:spPr>
        <p:txBody>
          <a:bodyPr wrap="square" rtlCol="0">
            <a:spAutoFit/>
          </a:bodyPr>
          <a:lstStyle/>
          <a:p>
            <a:r>
              <a:rPr lang="en-US" sz="1200" b="1" u="sng" dirty="0">
                <a:solidFill>
                  <a:srgbClr val="0000FF"/>
                </a:solidFill>
              </a:rPr>
              <a:t>Remediation</a:t>
            </a:r>
          </a:p>
          <a:p>
            <a:pPr marL="285750" indent="-285750">
              <a:buFont typeface="Arial" panose="020B0604020202020204" pitchFamily="34" charset="0"/>
              <a:buChar char="•"/>
            </a:pPr>
            <a:r>
              <a:rPr lang="en-US" sz="1050" b="1" dirty="0"/>
              <a:t>Soil and ground water contamination excavating</a:t>
            </a:r>
          </a:p>
          <a:p>
            <a:r>
              <a:rPr lang="en-US" sz="1050" b="1" dirty="0"/>
              <a:t>         and disposal</a:t>
            </a:r>
          </a:p>
          <a:p>
            <a:pPr marL="285750" indent="-285750">
              <a:buFont typeface="Arial" panose="020B0604020202020204" pitchFamily="34" charset="0"/>
              <a:buChar char="•"/>
            </a:pPr>
            <a:r>
              <a:rPr lang="en-US" sz="1050" b="1" dirty="0"/>
              <a:t>AST &amp; UST removal</a:t>
            </a:r>
          </a:p>
          <a:p>
            <a:pPr marL="285750" indent="-285750">
              <a:buFont typeface="Arial" panose="020B0604020202020204" pitchFamily="34" charset="0"/>
              <a:buChar char="•"/>
            </a:pPr>
            <a:r>
              <a:rPr lang="en-US" sz="1050" b="1" dirty="0"/>
              <a:t>Facility demolition, excavation and site work</a:t>
            </a:r>
          </a:p>
          <a:p>
            <a:pPr marL="285750" indent="-285750">
              <a:buFont typeface="Arial" panose="020B0604020202020204" pitchFamily="34" charset="0"/>
              <a:buChar char="•"/>
            </a:pPr>
            <a:r>
              <a:rPr lang="en-US" sz="1050" b="1" dirty="0"/>
              <a:t>Lagoon cleaning and closure</a:t>
            </a:r>
          </a:p>
          <a:p>
            <a:pPr marL="285750" indent="-285750">
              <a:buFont typeface="Arial" panose="020B0604020202020204" pitchFamily="34" charset="0"/>
              <a:buChar char="•"/>
            </a:pPr>
            <a:r>
              <a:rPr lang="en-US" sz="1050" b="1" dirty="0"/>
              <a:t>Landfill remediation and RAP implementation</a:t>
            </a:r>
          </a:p>
        </p:txBody>
      </p:sp>
      <p:sp>
        <p:nvSpPr>
          <p:cNvPr id="20" name="TextBox 19">
            <a:extLst>
              <a:ext uri="{FF2B5EF4-FFF2-40B4-BE49-F238E27FC236}">
                <a16:creationId xmlns:a16="http://schemas.microsoft.com/office/drawing/2014/main" id="{76B4EBFF-7DFC-7FC5-CC22-AAAA1F229E5C}"/>
              </a:ext>
            </a:extLst>
          </p:cNvPr>
          <p:cNvSpPr txBox="1"/>
          <p:nvPr/>
        </p:nvSpPr>
        <p:spPr>
          <a:xfrm>
            <a:off x="4886323" y="2347582"/>
            <a:ext cx="3433187" cy="1361911"/>
          </a:xfrm>
          <a:prstGeom prst="rect">
            <a:avLst/>
          </a:prstGeom>
          <a:noFill/>
        </p:spPr>
        <p:txBody>
          <a:bodyPr wrap="square" rtlCol="0">
            <a:spAutoFit/>
          </a:bodyPr>
          <a:lstStyle/>
          <a:p>
            <a:r>
              <a:rPr lang="en-US" sz="1200" b="1" u="sng" dirty="0">
                <a:solidFill>
                  <a:srgbClr val="0000FF"/>
                </a:solidFill>
              </a:rPr>
              <a:t>Waste management</a:t>
            </a:r>
          </a:p>
          <a:p>
            <a:pPr marL="285750" indent="-285750">
              <a:buFont typeface="Arial" panose="020B0604020202020204" pitchFamily="34" charset="0"/>
              <a:buChar char="•"/>
            </a:pPr>
            <a:r>
              <a:rPr lang="en-US" sz="1050" b="1" dirty="0"/>
              <a:t>Solid waste transportation and disposal</a:t>
            </a:r>
          </a:p>
          <a:p>
            <a:pPr marL="285750" indent="-285750">
              <a:buFont typeface="Arial" panose="020B0604020202020204" pitchFamily="34" charset="0"/>
              <a:buChar char="•"/>
            </a:pPr>
            <a:r>
              <a:rPr lang="en-US" sz="1050" b="1" dirty="0"/>
              <a:t>Drum and tote management</a:t>
            </a:r>
          </a:p>
          <a:p>
            <a:pPr marL="285750" indent="-285750">
              <a:buFont typeface="Arial" panose="020B0604020202020204" pitchFamily="34" charset="0"/>
              <a:buChar char="•"/>
            </a:pPr>
            <a:r>
              <a:rPr lang="en-US" sz="1050" b="1" dirty="0"/>
              <a:t>Waste sampling, profiling and manifesting</a:t>
            </a:r>
          </a:p>
          <a:p>
            <a:pPr marL="285750" indent="-285750">
              <a:buFont typeface="Arial" panose="020B0604020202020204" pitchFamily="34" charset="0"/>
              <a:buChar char="•"/>
            </a:pPr>
            <a:r>
              <a:rPr lang="en-US" sz="1050" b="1" dirty="0"/>
              <a:t>Non hazardous, hazardous and e-waste recycling</a:t>
            </a:r>
          </a:p>
          <a:p>
            <a:pPr marL="285750" indent="-285750">
              <a:buFont typeface="Arial" panose="020B0604020202020204" pitchFamily="34" charset="0"/>
              <a:buChar char="•"/>
            </a:pPr>
            <a:r>
              <a:rPr lang="en-US" sz="1050" b="1" dirty="0"/>
              <a:t>Fuel recycling</a:t>
            </a:r>
          </a:p>
          <a:p>
            <a:endParaRPr lang="en-US" dirty="0"/>
          </a:p>
        </p:txBody>
      </p:sp>
      <p:pic>
        <p:nvPicPr>
          <p:cNvPr id="22" name="Picture 21">
            <a:extLst>
              <a:ext uri="{FF2B5EF4-FFF2-40B4-BE49-F238E27FC236}">
                <a16:creationId xmlns:a16="http://schemas.microsoft.com/office/drawing/2014/main" id="{D2A309CA-6722-20C1-82EC-72722D1A14E7}"/>
              </a:ext>
            </a:extLst>
          </p:cNvPr>
          <p:cNvPicPr>
            <a:picLocks noChangeAspect="1"/>
          </p:cNvPicPr>
          <p:nvPr/>
        </p:nvPicPr>
        <p:blipFill>
          <a:blip r:embed="rId3"/>
          <a:stretch>
            <a:fillRect/>
          </a:stretch>
        </p:blipFill>
        <p:spPr>
          <a:xfrm>
            <a:off x="5415933" y="108653"/>
            <a:ext cx="2178524" cy="984720"/>
          </a:xfrm>
          <a:prstGeom prst="rect">
            <a:avLst/>
          </a:prstGeom>
        </p:spPr>
      </p:pic>
      <p:pic>
        <p:nvPicPr>
          <p:cNvPr id="25" name="Picture 24">
            <a:extLst>
              <a:ext uri="{FF2B5EF4-FFF2-40B4-BE49-F238E27FC236}">
                <a16:creationId xmlns:a16="http://schemas.microsoft.com/office/drawing/2014/main" id="{AF8B89AC-7D95-24EF-AEB2-3E04A30863F3}"/>
              </a:ext>
            </a:extLst>
          </p:cNvPr>
          <p:cNvPicPr>
            <a:picLocks noChangeAspect="1"/>
          </p:cNvPicPr>
          <p:nvPr/>
        </p:nvPicPr>
        <p:blipFill>
          <a:blip r:embed="rId4"/>
          <a:stretch>
            <a:fillRect/>
          </a:stretch>
        </p:blipFill>
        <p:spPr>
          <a:xfrm>
            <a:off x="5389807" y="6327537"/>
            <a:ext cx="2101879" cy="346287"/>
          </a:xfrm>
          <a:prstGeom prst="rect">
            <a:avLst/>
          </a:prstGeom>
        </p:spPr>
      </p:pic>
      <p:pic>
        <p:nvPicPr>
          <p:cNvPr id="27" name="Picture 26">
            <a:extLst>
              <a:ext uri="{FF2B5EF4-FFF2-40B4-BE49-F238E27FC236}">
                <a16:creationId xmlns:a16="http://schemas.microsoft.com/office/drawing/2014/main" id="{68D0B66B-223B-7B2E-49B8-75D19C72B8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974349" y="4785947"/>
            <a:ext cx="1442531" cy="1437971"/>
          </a:xfrm>
          <a:prstGeom prst="rect">
            <a:avLst/>
          </a:prstGeom>
        </p:spPr>
      </p:pic>
      <p:pic>
        <p:nvPicPr>
          <p:cNvPr id="29" name="Picture 28">
            <a:extLst>
              <a:ext uri="{FF2B5EF4-FFF2-40B4-BE49-F238E27FC236}">
                <a16:creationId xmlns:a16="http://schemas.microsoft.com/office/drawing/2014/main" id="{0250A7B3-C7DF-E2DA-FD3A-5F546373DA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6603847" y="4737374"/>
            <a:ext cx="1442533" cy="1535120"/>
          </a:xfrm>
          <a:prstGeom prst="rect">
            <a:avLst/>
          </a:prstGeom>
        </p:spPr>
      </p:pic>
    </p:spTree>
    <p:extLst>
      <p:ext uri="{BB962C8B-B14F-4D97-AF65-F5344CB8AC3E}">
        <p14:creationId xmlns:p14="http://schemas.microsoft.com/office/powerpoint/2010/main" val="1011700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1D89-1882-9646-B8D9-3F594148E3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B6F06F-DC60-70BC-250F-16439EBD85B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19523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D0CFA-89D6-9EB8-FDAA-90E2B77B87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1C35C9-73E5-EDE1-670A-73F26D66A19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92884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TotalTime>
  <Words>150</Words>
  <Application>Microsoft Office PowerPoint</Application>
  <PresentationFormat>Widescreen</PresentationFormat>
  <Paragraphs>32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Verdana</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Billy Bill</dc:creator>
  <cp:lastModifiedBy>Billy Bill</cp:lastModifiedBy>
  <cp:revision>4</cp:revision>
  <dcterms:created xsi:type="dcterms:W3CDTF">2024-02-13T22:01:31Z</dcterms:created>
  <dcterms:modified xsi:type="dcterms:W3CDTF">2024-02-16T17:04:48Z</dcterms:modified>
</cp:coreProperties>
</file>