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7" r:id="rId2"/>
    <p:sldId id="362" r:id="rId3"/>
    <p:sldId id="363" r:id="rId4"/>
    <p:sldId id="375" r:id="rId5"/>
    <p:sldId id="377" r:id="rId6"/>
    <p:sldId id="371" r:id="rId7"/>
    <p:sldId id="368" r:id="rId8"/>
    <p:sldId id="369" r:id="rId9"/>
    <p:sldId id="361" r:id="rId10"/>
    <p:sldId id="379" r:id="rId11"/>
    <p:sldId id="364" r:id="rId12"/>
    <p:sldId id="367" r:id="rId13"/>
    <p:sldId id="376" r:id="rId14"/>
    <p:sldId id="370" r:id="rId15"/>
    <p:sldId id="372" r:id="rId16"/>
    <p:sldId id="373" r:id="rId17"/>
    <p:sldId id="3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A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3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3640D8-5885-D492-8F71-19832421A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BABE8FD-B81C-1B57-0557-80B251F2A8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4DE0184-0A32-FDB3-A9B5-C3EF10565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2EB99-4489-45BC-A850-A648BBDB487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A5D9C2A-B4FE-57CF-46D8-600F6BE31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34840B8-5A7E-B9A5-15A4-55275C09B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F9A5-BF2D-4859-BA2E-342720EE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19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81BF13-8F6B-1FA7-2AD2-C99F9E9BB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DD3B9E4-2B67-6E3C-D611-8A8FF9B6C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59AEE7A-D3B4-30AB-2830-80B747A9A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2EB99-4489-45BC-A850-A648BBDB487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F660CB1-1E87-CEEB-829C-12B9D79DB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04509B4-6960-F304-2520-0E548FA38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F9A5-BF2D-4859-BA2E-342720EE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54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F62370-98B3-7CD7-5A74-53045ECBC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C7A154D-C26F-2BC6-A47F-A562D3291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D87EC6C-FE02-6233-2AC2-04A36541E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2EB99-4489-45BC-A850-A648BBDB487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E0AC6BB-7768-1AC4-B0FA-6F506B197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43E6856-9DD3-739C-51C5-31411A29D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F9A5-BF2D-4859-BA2E-342720EE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57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4B9D46F-2BC9-67F5-6AAE-08E6C1EF8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BA29049-F3DD-FA3B-601B-909C6F0E54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21E6043-B831-E913-5952-269C87DF34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1EFC54E-C74D-001F-66CF-B90BAC5F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2EB99-4489-45BC-A850-A648BBDB487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1D93E83-0DCE-424E-D501-DF4BA50DC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C5E0B22-7F2B-2768-130D-95A0C962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F9A5-BF2D-4859-BA2E-342720EE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73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7A14D4-329E-4DEA-80D6-9F9E965E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7943EBB-CD05-DD30-CD6D-BC49CA700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8AB0D1F-6FAA-AEA0-05CC-6082BC806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6CF507E-DBFD-461F-7055-F123C59C64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611A3C09-DD23-20B8-7ED5-062B58254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FF80573C-EFE6-9FD2-8570-112D2E9A5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2EB99-4489-45BC-A850-A648BBDB487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6C6C59A-EADE-9DD8-A484-0DFC184BD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9C393FF1-C653-5A85-40A5-0DEB189AC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F9A5-BF2D-4859-BA2E-342720EE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98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45ACAE-C865-7E38-63CF-0F8220B57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CA54DF24-AC6E-2801-B12C-97F4E55AE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2EB99-4489-45BC-A850-A648BBDB487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911E133A-F59A-6648-4649-BED2AFC9E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78037BA3-5A14-38FD-BC1D-7295A7132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F9A5-BF2D-4859-BA2E-342720EE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4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3EF1595-61CD-DEF5-828B-35BEB42F1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2EB99-4489-45BC-A850-A648BBDB487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A0038E1-58C4-51DC-BADE-309C6B8EC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10DC53A-A579-B7CC-84FA-5933A84D9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F9A5-BF2D-4859-BA2E-342720EE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66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AD9439-ACC5-9520-6503-A0ADFEDF3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67C766-8DDB-5804-43A7-905C05C8D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9B0EE1A-9703-65DA-A95C-78A6EDD51F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9566925-2A65-51B8-04BD-63EB1201D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2EB99-4489-45BC-A850-A648BBDB487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9507505-432B-6BD8-BCCD-C3F52D315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E023224-108B-3168-4AAA-D151B1E77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F9A5-BF2D-4859-BA2E-342720EE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1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90AD6A-A9B7-BF0F-B43E-441DC837C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417EBD74-7915-A3BA-F618-05D7A75F48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D013EAB-63F6-92D4-38E8-C896F3D51A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D07C667-46BA-F492-8C94-1A9899EF3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2EB99-4489-45BC-A850-A648BBDB487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B01C32A-CE55-3D92-9FF6-31FFE6ACC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B845C85-AADE-7AC9-B708-EAA167F7B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F9A5-BF2D-4859-BA2E-342720EE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8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34E08E-D9FC-5919-EB29-D85A43C44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F6FAE0BB-6A3C-623C-DA91-5CD62A680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FD81000-2A4D-78FE-1938-F3BBC72DE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2EB99-4489-45BC-A850-A648BBDB487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51A39B5-144D-7AB8-B698-B78AA029C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0E1823E-B61E-62A9-84BE-9103AAA81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F9A5-BF2D-4859-BA2E-342720EE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21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5C6A4317-455E-A2BA-6AAB-234A9CA2D1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49A7CAC-C592-F220-8D82-1975B0600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9E292A1-D62E-1662-7528-02CD2D6AE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2EB99-4489-45BC-A850-A648BBDB487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1841940-D6C6-D232-CBC4-02A5650FD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959BFE4-E664-C45B-FD45-F01AD0A3A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F9A5-BF2D-4859-BA2E-342720EE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0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0DF66FE-DB0C-566F-568E-DC6B7744A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7A97485-A1F8-AB1C-C314-A6FD6D44D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651B72B-62A6-B873-68AB-A251B911C8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2EB99-4489-45BC-A850-A648BBDB487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87A431A-49BF-318C-5CFF-730854A58B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65843A2-A1F1-9B42-69A5-B8D218ABDA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DF9A5-BF2D-4859-BA2E-342720EEC1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75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4D2D4F43-BEF8-E887-3CEE-05D8705608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716" y="862693"/>
            <a:ext cx="3789200" cy="2480651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E38EDC5F-7CCD-4F28-A168-BD032C8307A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4494" y="862693"/>
            <a:ext cx="3789201" cy="250230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80CC4406-175C-9339-93E5-4E9EBE58B6B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273" y="862693"/>
            <a:ext cx="3789201" cy="248548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15B4E56-0F70-1650-3FBB-0562159F3916}"/>
              </a:ext>
            </a:extLst>
          </p:cNvPr>
          <p:cNvSpPr txBox="1"/>
          <p:nvPr/>
        </p:nvSpPr>
        <p:spPr>
          <a:xfrm>
            <a:off x="2519082" y="309522"/>
            <a:ext cx="68625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l-GR" sz="1800" b="1" i="0" dirty="0">
                <a:solidFill>
                  <a:srgbClr val="000000"/>
                </a:solidFill>
                <a:effectLst/>
                <a:latin typeface="Manrope" pitchFamily="2" charset="0"/>
              </a:rPr>
              <a:t>Pouches: 6 </a:t>
            </a:r>
            <a:r>
              <a:rPr lang="en-US" b="1" dirty="0">
                <a:solidFill>
                  <a:srgbClr val="000000"/>
                </a:solidFill>
                <a:latin typeface="Manrope" pitchFamily="2" charset="0"/>
              </a:rPr>
              <a:t>designs</a:t>
            </a:r>
            <a:endParaRPr lang="el-GR" sz="1800" b="1" i="0" dirty="0">
              <a:solidFill>
                <a:srgbClr val="000000"/>
              </a:solidFill>
              <a:effectLst/>
              <a:latin typeface="Manrope" pitchFamily="2" charset="0"/>
            </a:endParaRPr>
          </a:p>
          <a:p>
            <a:br>
              <a:rPr lang="el-GR" dirty="0"/>
            </a:br>
            <a:endParaRPr lang="el-GR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AD28C8-3C1B-67B0-AA4D-2BBCDDADB53F}"/>
              </a:ext>
            </a:extLst>
          </p:cNvPr>
          <p:cNvSpPr txBox="1"/>
          <p:nvPr/>
        </p:nvSpPr>
        <p:spPr>
          <a:xfrm>
            <a:off x="2368900" y="6383825"/>
            <a:ext cx="6862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6</a:t>
            </a:r>
            <a:r>
              <a:rPr lang="en-US" b="1" dirty="0"/>
              <a:t> </a:t>
            </a:r>
            <a:r>
              <a:rPr lang="el-GR" b="1" dirty="0"/>
              <a:t>ξεχωριστά </a:t>
            </a:r>
            <a:r>
              <a:rPr lang="en-US" b="1" dirty="0"/>
              <a:t>designs </a:t>
            </a:r>
            <a:r>
              <a:rPr lang="el-GR" b="1" dirty="0"/>
              <a:t>που χρησιμοποιήθηκαν μόνο για τα </a:t>
            </a:r>
            <a:r>
              <a:rPr lang="en-US" b="1" dirty="0"/>
              <a:t>pouches</a:t>
            </a:r>
            <a:endParaRPr lang="el-GR" b="1" dirty="0"/>
          </a:p>
        </p:txBody>
      </p:sp>
      <p:pic>
        <p:nvPicPr>
          <p:cNvPr id="4" name="Εικόνα 3" descr="Εικόνα που περιέχει κασετίνα, αξεσουάρ, πορτοφόλι για κέρματα, θήκη&#10;&#10;Περιγραφή που δημιουργήθηκε αυτόματα">
            <a:extLst>
              <a:ext uri="{FF2B5EF4-FFF2-40B4-BE49-F238E27FC236}">
                <a16:creationId xmlns:a16="http://schemas.microsoft.com/office/drawing/2014/main" id="{63CB1724-47EA-0383-5DD7-E544112F977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4959" y="3439679"/>
            <a:ext cx="3835827" cy="2557217"/>
          </a:xfrm>
          <a:prstGeom prst="rect">
            <a:avLst/>
          </a:prstGeom>
        </p:spPr>
      </p:pic>
      <p:pic>
        <p:nvPicPr>
          <p:cNvPr id="5" name="Εικόνα 6" descr="Εικόνα που περιέχει πορτοφόλι για κέρματα, κασετίνα, χειροτεχνία, αξεσουάρ&#10;&#10;Περιγραφή που δημιουργήθηκε αυτόματα">
            <a:extLst>
              <a:ext uri="{FF2B5EF4-FFF2-40B4-BE49-F238E27FC236}">
                <a16:creationId xmlns:a16="http://schemas.microsoft.com/office/drawing/2014/main" id="{7C194E0F-5BC0-ED68-2F32-8D101D2969B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7868" y="3439679"/>
            <a:ext cx="3835827" cy="2557218"/>
          </a:xfrm>
          <a:prstGeom prst="rect">
            <a:avLst/>
          </a:prstGeom>
        </p:spPr>
      </p:pic>
      <p:pic>
        <p:nvPicPr>
          <p:cNvPr id="7" name="Εικόνα 9" descr="Εικόνα που περιέχει κασετίνα, μοτίβο, αξεσουάρ, θήκη&#10;&#10;Περιγραφή που δημιουργήθηκε αυτόματα">
            <a:extLst>
              <a:ext uri="{FF2B5EF4-FFF2-40B4-BE49-F238E27FC236}">
                <a16:creationId xmlns:a16="http://schemas.microsoft.com/office/drawing/2014/main" id="{501DC8DF-8AAF-C40D-F8F3-737D4F267A5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403" y="3445871"/>
            <a:ext cx="3789200" cy="252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23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44B1C5-5300-A2C5-794C-AD15B13BF5B4}"/>
              </a:ext>
            </a:extLst>
          </p:cNvPr>
          <p:cNvSpPr txBox="1"/>
          <p:nvPr/>
        </p:nvSpPr>
        <p:spPr>
          <a:xfrm>
            <a:off x="2599765" y="253591"/>
            <a:ext cx="6862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l-GR" b="1" dirty="0">
                <a:solidFill>
                  <a:srgbClr val="000000"/>
                </a:solidFill>
                <a:latin typeface="Manrope" pitchFamily="2" charset="0"/>
              </a:rPr>
              <a:t>Tote Bags: 6 </a:t>
            </a:r>
            <a:r>
              <a:rPr lang="en-US" b="1" dirty="0">
                <a:solidFill>
                  <a:srgbClr val="000000"/>
                </a:solidFill>
                <a:latin typeface="Manrope" pitchFamily="2" charset="0"/>
              </a:rPr>
              <a:t>designs</a:t>
            </a:r>
            <a:endParaRPr lang="el-GR" b="1" dirty="0">
              <a:solidFill>
                <a:srgbClr val="000000"/>
              </a:solidFill>
              <a:latin typeface="Manrope" pitchFamily="2" charset="0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8771DEF-E3C5-26F5-1C62-ED6774D6A0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118" y="809764"/>
            <a:ext cx="3635372" cy="25468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B88C5212-B8FD-4319-EC7C-57E7C62F7C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2643" y="809764"/>
            <a:ext cx="3672217" cy="2546860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0078F024-C86F-7E3C-EE7C-61E129A0E4D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13" y="809764"/>
            <a:ext cx="3681141" cy="2546860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F5F2BD19-619D-1C2B-D206-DB63592E2A5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119" y="3543465"/>
            <a:ext cx="3635372" cy="2468920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2FC93F70-BBE0-4F3E-E599-CBCAD94CD88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777" y="3543465"/>
            <a:ext cx="3672217" cy="2470325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31CB7970-7C8A-4013-4F85-3F22B294CE1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13" y="3595269"/>
            <a:ext cx="3590920" cy="24251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DC80F5-CFB7-3C96-3784-30CA32C53A6E}"/>
              </a:ext>
            </a:extLst>
          </p:cNvPr>
          <p:cNvSpPr txBox="1"/>
          <p:nvPr/>
        </p:nvSpPr>
        <p:spPr>
          <a:xfrm>
            <a:off x="2743199" y="6114249"/>
            <a:ext cx="68625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1400" b="1" dirty="0">
                <a:solidFill>
                  <a:srgbClr val="000000"/>
                </a:solidFill>
                <a:latin typeface="Manrope" pitchFamily="2" charset="0"/>
              </a:rPr>
              <a:t>5 </a:t>
            </a:r>
            <a:r>
              <a:rPr lang="el-GR" sz="1400" b="1" dirty="0">
                <a:solidFill>
                  <a:srgbClr val="000000"/>
                </a:solidFill>
                <a:latin typeface="Manrope" pitchFamily="2" charset="0"/>
              </a:rPr>
              <a:t>ξεχωριστά </a:t>
            </a:r>
            <a:r>
              <a:rPr lang="en-US" sz="1400" b="1" dirty="0">
                <a:solidFill>
                  <a:srgbClr val="000000"/>
                </a:solidFill>
                <a:latin typeface="Manrope" pitchFamily="2" charset="0"/>
              </a:rPr>
              <a:t>designs </a:t>
            </a:r>
            <a:r>
              <a:rPr lang="el-GR" sz="1400" b="1" dirty="0">
                <a:solidFill>
                  <a:srgbClr val="000000"/>
                </a:solidFill>
                <a:latin typeface="Manrope" pitchFamily="2" charset="0"/>
              </a:rPr>
              <a:t>που χρησιμοποιήθηκαν μόνο για τις </a:t>
            </a:r>
            <a:r>
              <a:rPr lang="en-US" sz="1400" b="1" dirty="0">
                <a:solidFill>
                  <a:srgbClr val="000000"/>
                </a:solidFill>
                <a:latin typeface="Manrope" pitchFamily="2" charset="0"/>
              </a:rPr>
              <a:t>tote bags</a:t>
            </a:r>
          </a:p>
          <a:p>
            <a:pPr algn="ctr" fontAlgn="base"/>
            <a:r>
              <a:rPr lang="en-US" sz="1400" b="1" dirty="0">
                <a:solidFill>
                  <a:srgbClr val="000000"/>
                </a:solidFill>
                <a:latin typeface="Manrope" pitchFamily="2" charset="0"/>
              </a:rPr>
              <a:t>1 design </a:t>
            </a:r>
            <a:r>
              <a:rPr lang="el-GR" sz="1400" b="1" dirty="0">
                <a:solidFill>
                  <a:srgbClr val="000000"/>
                </a:solidFill>
                <a:latin typeface="Manrope" pitchFamily="2" charset="0"/>
              </a:rPr>
              <a:t>που έχει χρησιμοποιηθεί και σε άλλα προϊόντα</a:t>
            </a:r>
          </a:p>
        </p:txBody>
      </p:sp>
    </p:spTree>
    <p:extLst>
      <p:ext uri="{BB962C8B-B14F-4D97-AF65-F5344CB8AC3E}">
        <p14:creationId xmlns:p14="http://schemas.microsoft.com/office/powerpoint/2010/main" val="242980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44B1C5-5300-A2C5-794C-AD15B13BF5B4}"/>
              </a:ext>
            </a:extLst>
          </p:cNvPr>
          <p:cNvSpPr txBox="1"/>
          <p:nvPr/>
        </p:nvSpPr>
        <p:spPr>
          <a:xfrm>
            <a:off x="2317105" y="672645"/>
            <a:ext cx="6862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b="1" dirty="0">
                <a:solidFill>
                  <a:srgbClr val="000000"/>
                </a:solidFill>
                <a:latin typeface="Manrope" pitchFamily="2" charset="0"/>
              </a:rPr>
              <a:t>Beach Bags</a:t>
            </a:r>
            <a:endParaRPr lang="el-GR" b="1" dirty="0">
              <a:solidFill>
                <a:srgbClr val="000000"/>
              </a:solidFill>
              <a:latin typeface="Manrope" pitchFamily="2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8842259-B6AC-C89F-13E8-61648E0CDE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737" y="1565210"/>
            <a:ext cx="4525936" cy="3727579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E297037B-18B4-1776-F7F8-1CFF31FAF02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173" y="1565211"/>
            <a:ext cx="4017838" cy="374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29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44B1C5-5300-A2C5-794C-AD15B13BF5B4}"/>
              </a:ext>
            </a:extLst>
          </p:cNvPr>
          <p:cNvSpPr txBox="1"/>
          <p:nvPr/>
        </p:nvSpPr>
        <p:spPr>
          <a:xfrm>
            <a:off x="2664734" y="438298"/>
            <a:ext cx="6862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b="1" dirty="0">
                <a:solidFill>
                  <a:srgbClr val="000000"/>
                </a:solidFill>
                <a:latin typeface="Manrope" pitchFamily="2" charset="0"/>
              </a:rPr>
              <a:t>Same Designs – Different Usage</a:t>
            </a:r>
            <a:endParaRPr lang="el-GR" b="1" dirty="0">
              <a:solidFill>
                <a:srgbClr val="000000"/>
              </a:solidFill>
              <a:latin typeface="Manrope" pitchFamily="2" charset="0"/>
            </a:endParaRP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F5F2BD19-619D-1C2B-D206-DB63592E2A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8006" y="3143151"/>
            <a:ext cx="3635372" cy="2468920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BD257B0E-5192-EB4A-BD83-09F2AF6ACD6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465" y="1245928"/>
            <a:ext cx="7125076" cy="436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928B7719-DD22-5509-488E-35D145D978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136" y="2314832"/>
            <a:ext cx="2887175" cy="2887175"/>
          </a:xfrm>
          <a:prstGeom prst="rect">
            <a:avLst/>
          </a:prstGeom>
        </p:spPr>
      </p:pic>
      <p:pic>
        <p:nvPicPr>
          <p:cNvPr id="4" name="Εικόνα 3" descr="Εικόνα που περιέχει σχεδίαση&#10;&#10;Περιγραφή που δημιουργήθηκε αυτόματα με μέτριο επίπεδο εμπιστοσύνης">
            <a:extLst>
              <a:ext uri="{FF2B5EF4-FFF2-40B4-BE49-F238E27FC236}">
                <a16:creationId xmlns:a16="http://schemas.microsoft.com/office/drawing/2014/main" id="{04635E74-4580-7B8F-5630-C14E00B1506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6985" y="2420486"/>
            <a:ext cx="2887174" cy="2887174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BFB04AA4-300A-E3EE-621B-3164243463B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8672" y="1584033"/>
            <a:ext cx="2326377" cy="4348774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004AC6B3-989F-D558-C624-D81F650DA6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6952" y="1584033"/>
            <a:ext cx="2191289" cy="436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780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97C5E1C-4281-0753-04BA-2CB4E8B1D6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1852" y="3646957"/>
            <a:ext cx="3789200" cy="2462546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0F6D3117-FF75-0DAB-767C-19E7D83B7DB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1852" y="852342"/>
            <a:ext cx="3723144" cy="2459634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36473BAF-6960-D867-0EAA-2DC7F755E7B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264" y="1897510"/>
            <a:ext cx="5739009" cy="34988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F0E979-A119-0E6B-44D7-EBCD7309F398}"/>
              </a:ext>
            </a:extLst>
          </p:cNvPr>
          <p:cNvSpPr txBox="1"/>
          <p:nvPr/>
        </p:nvSpPr>
        <p:spPr>
          <a:xfrm>
            <a:off x="2931459" y="3651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b="1" dirty="0">
                <a:solidFill>
                  <a:srgbClr val="000000"/>
                </a:solidFill>
                <a:latin typeface="Manrope" pitchFamily="2" charset="0"/>
              </a:rPr>
              <a:t>Buckets</a:t>
            </a:r>
            <a:endParaRPr lang="el-GR" b="1" dirty="0">
              <a:solidFill>
                <a:srgbClr val="000000"/>
              </a:solidFill>
              <a:latin typeface="Manrop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621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44B1C5-5300-A2C5-794C-AD15B13BF5B4}"/>
              </a:ext>
            </a:extLst>
          </p:cNvPr>
          <p:cNvSpPr txBox="1"/>
          <p:nvPr/>
        </p:nvSpPr>
        <p:spPr>
          <a:xfrm>
            <a:off x="2743200" y="289509"/>
            <a:ext cx="6862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Jockey Caps</a:t>
            </a:r>
            <a:endParaRPr lang="el-GR" b="1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3C28C165-E9B6-1885-343C-873D479EB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03" y="2066735"/>
            <a:ext cx="3086531" cy="272453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3A17EDCD-8117-EF43-2D31-EAD96A597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6581" y="2081024"/>
            <a:ext cx="3229426" cy="2657846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E9A86841-E0E4-31C9-AA07-843F7350E4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6676" y="2066735"/>
            <a:ext cx="2772162" cy="2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45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44B1C5-5300-A2C5-794C-AD15B13BF5B4}"/>
              </a:ext>
            </a:extLst>
          </p:cNvPr>
          <p:cNvSpPr txBox="1"/>
          <p:nvPr/>
        </p:nvSpPr>
        <p:spPr>
          <a:xfrm>
            <a:off x="2743200" y="289509"/>
            <a:ext cx="6862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Jockey Caps</a:t>
            </a:r>
            <a:endParaRPr lang="el-GR" b="1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6C1AA78-7F6C-DF2F-4E43-5F64C4C6CC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907" y="658841"/>
            <a:ext cx="9194181" cy="506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96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912A4A7D-5CA7-3519-F72C-2B81C7B416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272" y="756357"/>
            <a:ext cx="3648768" cy="2426952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070AF137-A70A-50E5-3242-5659538957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2252" y="756357"/>
            <a:ext cx="3707325" cy="2416491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C1D16C70-7824-689A-91F3-0E76219D615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789" y="756357"/>
            <a:ext cx="3578854" cy="241649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00CA3D7E-6059-2A07-B08F-AD56FE9FFC3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272" y="3408286"/>
            <a:ext cx="3685221" cy="2426952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AB3793C4-9510-19A1-5E3B-5C64127F649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2252" y="3408285"/>
            <a:ext cx="3707324" cy="2446751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D4ABBCA2-A858-82CF-34A6-7D4C07BB094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1335" y="3408285"/>
            <a:ext cx="3653022" cy="241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15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F44B1C5-5300-A2C5-794C-AD15B13BF5B4}"/>
              </a:ext>
            </a:extLst>
          </p:cNvPr>
          <p:cNvSpPr txBox="1"/>
          <p:nvPr/>
        </p:nvSpPr>
        <p:spPr>
          <a:xfrm>
            <a:off x="2743200" y="289509"/>
            <a:ext cx="6862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Jockey Caps</a:t>
            </a:r>
            <a:endParaRPr lang="el-GR" b="1" dirty="0"/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50AFE111-DCD3-97E0-CBB1-C4902E9E7F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787" y="925195"/>
            <a:ext cx="7435351" cy="479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70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44B1C5-5300-A2C5-794C-AD15B13BF5B4}"/>
              </a:ext>
            </a:extLst>
          </p:cNvPr>
          <p:cNvSpPr txBox="1"/>
          <p:nvPr/>
        </p:nvSpPr>
        <p:spPr>
          <a:xfrm>
            <a:off x="1922585" y="289509"/>
            <a:ext cx="88978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Jungle Hats</a:t>
            </a:r>
            <a:endParaRPr lang="el-GR" b="1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3160A24D-E5AD-0FFB-C6E1-9037F6EC9BF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728" y="863064"/>
            <a:ext cx="4257187" cy="2766783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5FDC04EB-3633-9100-37C0-7ED7C9F3C3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2651" y="948350"/>
            <a:ext cx="5451620" cy="3502493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52B9FD73-344F-B30A-F9A6-2D87E255DE2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727" y="3709063"/>
            <a:ext cx="4257187" cy="216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805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98741CCE-82DE-2B03-6238-C78CB3B093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9480" y="823414"/>
            <a:ext cx="8804023" cy="4957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C451A5-71CF-FA9F-2FFF-6553A87C1C80}"/>
              </a:ext>
            </a:extLst>
          </p:cNvPr>
          <p:cNvSpPr txBox="1"/>
          <p:nvPr/>
        </p:nvSpPr>
        <p:spPr>
          <a:xfrm>
            <a:off x="1922585" y="289509"/>
            <a:ext cx="88978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Jungle Hats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816114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5A614F-3303-F97C-EB33-6F6880D9C730}"/>
              </a:ext>
            </a:extLst>
          </p:cNvPr>
          <p:cNvSpPr txBox="1"/>
          <p:nvPr/>
        </p:nvSpPr>
        <p:spPr>
          <a:xfrm>
            <a:off x="1647092" y="289509"/>
            <a:ext cx="88978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Scrunchies</a:t>
            </a:r>
            <a:endParaRPr lang="el-GR" b="1" dirty="0"/>
          </a:p>
        </p:txBody>
      </p:sp>
      <p:pic>
        <p:nvPicPr>
          <p:cNvPr id="5" name="Εικόνα 4" descr="Εικόνα που περιέχει χειροτεχνία, αξεσουάρ&#10;&#10;Περιγραφή που δημιουργήθηκε αυτόματα">
            <a:extLst>
              <a:ext uri="{FF2B5EF4-FFF2-40B4-BE49-F238E27FC236}">
                <a16:creationId xmlns:a16="http://schemas.microsoft.com/office/drawing/2014/main" id="{A7F883D4-351D-D1F6-F51F-43C055B282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5776" y="3428131"/>
            <a:ext cx="2383082" cy="2383082"/>
          </a:xfrm>
          <a:prstGeom prst="rect">
            <a:avLst/>
          </a:prstGeom>
        </p:spPr>
      </p:pic>
      <p:pic>
        <p:nvPicPr>
          <p:cNvPr id="8" name="Εικόνα 7" descr="Εικόνα που περιέχει φαγητό, καραμέλες, ζαχαρώδη&#10;&#10;Περιγραφή που δημιουργήθηκε αυτόματα">
            <a:extLst>
              <a:ext uri="{FF2B5EF4-FFF2-40B4-BE49-F238E27FC236}">
                <a16:creationId xmlns:a16="http://schemas.microsoft.com/office/drawing/2014/main" id="{3718F860-A916-7716-DCAA-3A4C2DAD2B5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3260" y="948350"/>
            <a:ext cx="2383082" cy="2383082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DFEB2421-4DA1-3141-2EBC-E624505C7AA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4457" y="948350"/>
            <a:ext cx="2383083" cy="2383083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52D38EA8-BE0C-7777-1D57-5A8E5E9372B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4457" y="3428131"/>
            <a:ext cx="2383083" cy="2383083"/>
          </a:xfrm>
          <a:prstGeom prst="rect">
            <a:avLst/>
          </a:prstGeom>
        </p:spPr>
      </p:pic>
      <p:pic>
        <p:nvPicPr>
          <p:cNvPr id="14" name="Εικόνα 13" descr="Εικόνα που περιέχει σχεδίαση&#10;&#10;Περιγραφή που δημιουργήθηκε αυτόματα με μέτριο επίπεδο εμπιστοσύνης">
            <a:extLst>
              <a:ext uri="{FF2B5EF4-FFF2-40B4-BE49-F238E27FC236}">
                <a16:creationId xmlns:a16="http://schemas.microsoft.com/office/drawing/2014/main" id="{D59166A0-8426-6837-0157-7554554ECD8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2746" y="3429001"/>
            <a:ext cx="2383082" cy="2383082"/>
          </a:xfrm>
          <a:prstGeom prst="rect">
            <a:avLst/>
          </a:prstGeom>
        </p:spPr>
      </p:pic>
      <p:pic>
        <p:nvPicPr>
          <p:cNvPr id="16" name="Εικόνα 15" descr="Εικόνα που περιέχει σνακ, ντόνατ, φαγητό, πρέτσελ&#10;&#10;Περιγραφή που δημιουργήθηκε αυτόματα">
            <a:extLst>
              <a:ext uri="{FF2B5EF4-FFF2-40B4-BE49-F238E27FC236}">
                <a16:creationId xmlns:a16="http://schemas.microsoft.com/office/drawing/2014/main" id="{2E878ADF-8755-254B-B2D0-6D6B77339A2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5655" y="948351"/>
            <a:ext cx="2383082" cy="238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41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44B1C5-5300-A2C5-794C-AD15B13BF5B4}"/>
              </a:ext>
            </a:extLst>
          </p:cNvPr>
          <p:cNvSpPr txBox="1"/>
          <p:nvPr/>
        </p:nvSpPr>
        <p:spPr>
          <a:xfrm>
            <a:off x="2743200" y="289509"/>
            <a:ext cx="6862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Umbrella &amp; Beach bag</a:t>
            </a:r>
            <a:endParaRPr lang="el-GR" b="1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A57DD93D-E34D-D52A-87BD-903740FAE2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6800" y="748331"/>
            <a:ext cx="8986001" cy="550649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B97BE31D-5091-44A4-0FA0-545E85DDDB5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532" y="4086571"/>
            <a:ext cx="2298720" cy="246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43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44B1C5-5300-A2C5-794C-AD15B13BF5B4}"/>
              </a:ext>
            </a:extLst>
          </p:cNvPr>
          <p:cNvSpPr txBox="1"/>
          <p:nvPr/>
        </p:nvSpPr>
        <p:spPr>
          <a:xfrm>
            <a:off x="2664735" y="215006"/>
            <a:ext cx="6862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Towels</a:t>
            </a:r>
            <a:endParaRPr lang="el-GR" b="1" dirty="0"/>
          </a:p>
        </p:txBody>
      </p:sp>
      <p:pic>
        <p:nvPicPr>
          <p:cNvPr id="4" name="Εικόνα 3" descr="Εικόνα που περιέχει ύφασμα, πατρόν (σχέδιο μόδας), βελονιά, μοτίβο&#10;&#10;Περιγραφή που δημιουργήθηκε αυτόματα">
            <a:extLst>
              <a:ext uri="{FF2B5EF4-FFF2-40B4-BE49-F238E27FC236}">
                <a16:creationId xmlns:a16="http://schemas.microsoft.com/office/drawing/2014/main" id="{4D2DACEE-42D1-131B-4ABE-2870AF326D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2922" y="3411133"/>
            <a:ext cx="3929302" cy="2582113"/>
          </a:xfrm>
          <a:prstGeom prst="rect">
            <a:avLst/>
          </a:prstGeom>
        </p:spPr>
      </p:pic>
      <p:pic>
        <p:nvPicPr>
          <p:cNvPr id="9" name="Εικόνα 8" descr="Εικόνα που περιέχει ύφασμα, πατρόν (σχέδιο μόδας), βελονιά, μοτίβο&#10;&#10;Περιγραφή που δημιουργήθηκε αυτόματα">
            <a:extLst>
              <a:ext uri="{FF2B5EF4-FFF2-40B4-BE49-F238E27FC236}">
                <a16:creationId xmlns:a16="http://schemas.microsoft.com/office/drawing/2014/main" id="{EFD0C9AF-ECA4-183A-19D1-60C05FECBB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366" y="3429000"/>
            <a:ext cx="3796987" cy="2582112"/>
          </a:xfrm>
          <a:prstGeom prst="rect">
            <a:avLst/>
          </a:prstGeom>
        </p:spPr>
      </p:pic>
      <p:pic>
        <p:nvPicPr>
          <p:cNvPr id="11" name="Εικόνα 10" descr="Εικόνα που περιέχει πατρόν (σχέδιο μόδας), μοτίβο, ύφασμα&#10;&#10;Περιγραφή που δημιουργήθηκε αυτόματα">
            <a:extLst>
              <a:ext uri="{FF2B5EF4-FFF2-40B4-BE49-F238E27FC236}">
                <a16:creationId xmlns:a16="http://schemas.microsoft.com/office/drawing/2014/main" id="{013940AA-376D-FDB4-B9C3-4E72A6B8FE5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2922" y="689057"/>
            <a:ext cx="3982934" cy="2617357"/>
          </a:xfrm>
          <a:prstGeom prst="rect">
            <a:avLst/>
          </a:prstGeom>
        </p:spPr>
      </p:pic>
      <p:pic>
        <p:nvPicPr>
          <p:cNvPr id="13" name="Εικόνα 12" descr="Εικόνα που περιέχει ύφασμα, πατρόν (σχέδιο μόδας), μοτίβο, πετσέτα&#10;&#10;Περιγραφή που δημιουργήθηκε αυτόματα">
            <a:extLst>
              <a:ext uri="{FF2B5EF4-FFF2-40B4-BE49-F238E27FC236}">
                <a16:creationId xmlns:a16="http://schemas.microsoft.com/office/drawing/2014/main" id="{09F7E762-F572-FC29-DC34-3672FD05967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367" y="846888"/>
            <a:ext cx="3796987" cy="249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678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EAE9AFEB-DAAC-46FA-38A8-E4903AE200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109" y="1604341"/>
            <a:ext cx="4490519" cy="3425231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5738EFEC-3743-7EEC-C3C6-526CFC57F2E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8977" y="1153339"/>
            <a:ext cx="2457721" cy="412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402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39202EA-0027-958A-F37F-160424A2C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EA27942E-B692-5654-7F25-2D300F9C5E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8300" y="1131054"/>
            <a:ext cx="2326377" cy="4348774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374AB101-31A1-85E0-5706-AF5D89B9D6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4609" y="1131054"/>
            <a:ext cx="2326377" cy="418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643252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ΝΚΤ_</Template>
  <TotalTime>1623</TotalTime>
  <Words>62</Words>
  <Application>Microsoft Office PowerPoint</Application>
  <PresentationFormat>Widescreen</PresentationFormat>
  <Paragraphs>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Manrope</vt:lpstr>
      <vt:lpstr>Θέμα του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Fani Papageorgiou</dc:creator>
  <cp:lastModifiedBy>Panos Karachalios</cp:lastModifiedBy>
  <cp:revision>40</cp:revision>
  <dcterms:created xsi:type="dcterms:W3CDTF">2023-11-06T13:30:17Z</dcterms:created>
  <dcterms:modified xsi:type="dcterms:W3CDTF">2024-02-20T08:51:37Z</dcterms:modified>
</cp:coreProperties>
</file>