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3" r:id="rId3"/>
    <p:sldId id="264" r:id="rId4"/>
    <p:sldId id="259" r:id="rId5"/>
    <p:sldId id="265" r:id="rId6"/>
    <p:sldId id="268" r:id="rId7"/>
    <p:sldId id="266" r:id="rId8"/>
    <p:sldId id="262" r:id="rId9"/>
    <p:sldId id="267" r:id="rId10"/>
    <p:sldId id="269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6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69EEE-9D76-4124-9974-9F82A6EAA572}" type="datetimeFigureOut">
              <a:rPr lang="fr-CH" smtClean="0"/>
              <a:t>17.02.2024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138D6-3490-479D-9686-3A5A98524FCF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505581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69EEE-9D76-4124-9974-9F82A6EAA572}" type="datetimeFigureOut">
              <a:rPr lang="fr-CH" smtClean="0"/>
              <a:t>17.02.2024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138D6-3490-479D-9686-3A5A98524FCF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026519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69EEE-9D76-4124-9974-9F82A6EAA572}" type="datetimeFigureOut">
              <a:rPr lang="fr-CH" smtClean="0"/>
              <a:t>17.02.2024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138D6-3490-479D-9686-3A5A98524FCF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111917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69EEE-9D76-4124-9974-9F82A6EAA572}" type="datetimeFigureOut">
              <a:rPr lang="fr-CH" smtClean="0"/>
              <a:t>17.02.2024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138D6-3490-479D-9686-3A5A98524FCF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905373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69EEE-9D76-4124-9974-9F82A6EAA572}" type="datetimeFigureOut">
              <a:rPr lang="fr-CH" smtClean="0"/>
              <a:t>17.02.2024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138D6-3490-479D-9686-3A5A98524FCF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993107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69EEE-9D76-4124-9974-9F82A6EAA572}" type="datetimeFigureOut">
              <a:rPr lang="fr-CH" smtClean="0"/>
              <a:t>17.02.2024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138D6-3490-479D-9686-3A5A98524FCF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949589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69EEE-9D76-4124-9974-9F82A6EAA572}" type="datetimeFigureOut">
              <a:rPr lang="fr-CH" smtClean="0"/>
              <a:t>17.02.2024</a:t>
            </a:fld>
            <a:endParaRPr lang="fr-CH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138D6-3490-479D-9686-3A5A98524FCF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862027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69EEE-9D76-4124-9974-9F82A6EAA572}" type="datetimeFigureOut">
              <a:rPr lang="fr-CH" smtClean="0"/>
              <a:t>17.02.2024</a:t>
            </a:fld>
            <a:endParaRPr lang="fr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138D6-3490-479D-9686-3A5A98524FCF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597501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69EEE-9D76-4124-9974-9F82A6EAA572}" type="datetimeFigureOut">
              <a:rPr lang="fr-CH" smtClean="0"/>
              <a:t>17.02.2024</a:t>
            </a:fld>
            <a:endParaRPr lang="fr-CH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138D6-3490-479D-9686-3A5A98524FCF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875598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69EEE-9D76-4124-9974-9F82A6EAA572}" type="datetimeFigureOut">
              <a:rPr lang="fr-CH" smtClean="0"/>
              <a:t>17.02.2024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138D6-3490-479D-9686-3A5A98524FCF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170513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69EEE-9D76-4124-9974-9F82A6EAA572}" type="datetimeFigureOut">
              <a:rPr lang="fr-CH" smtClean="0"/>
              <a:t>17.02.2024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138D6-3490-479D-9686-3A5A98524FCF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061857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69EEE-9D76-4124-9974-9F82A6EAA572}" type="datetimeFigureOut">
              <a:rPr lang="fr-CH" smtClean="0"/>
              <a:t>17.02.2024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9138D6-3490-479D-9686-3A5A98524FCF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374350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17303" t="16765" r="33325" b="15951"/>
          <a:stretch/>
        </p:blipFill>
        <p:spPr>
          <a:xfrm>
            <a:off x="3693111" y="322197"/>
            <a:ext cx="8157070" cy="6253018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19596" y="322197"/>
            <a:ext cx="2628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err="1" smtClean="0"/>
              <a:t>Folded</a:t>
            </a:r>
            <a:r>
              <a:rPr lang="fr-CH" dirty="0" smtClean="0"/>
              <a:t> flyer double-</a:t>
            </a:r>
            <a:r>
              <a:rPr lang="fr-CH" dirty="0" err="1" smtClean="0"/>
              <a:t>sided</a:t>
            </a:r>
            <a:r>
              <a:rPr lang="fr-CH" dirty="0" smtClean="0"/>
              <a:t> 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6982375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39393" t="22885" r="36424" b="16246"/>
          <a:stretch/>
        </p:blipFill>
        <p:spPr>
          <a:xfrm>
            <a:off x="6516209" y="161307"/>
            <a:ext cx="4593130" cy="6503163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46229" y="932156"/>
            <a:ext cx="1932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err="1" smtClean="0"/>
              <a:t>Invoice</a:t>
            </a:r>
            <a:r>
              <a:rPr lang="fr-CH" dirty="0" smtClean="0"/>
              <a:t> design: A4 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808659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14626" t="20065" r="28252" b="13010"/>
          <a:stretch/>
        </p:blipFill>
        <p:spPr>
          <a:xfrm>
            <a:off x="2519926" y="355106"/>
            <a:ext cx="9281356" cy="611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070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19442" t="17605" r="41020" b="4725"/>
          <a:stretch/>
        </p:blipFill>
        <p:spPr>
          <a:xfrm>
            <a:off x="7371425" y="1265067"/>
            <a:ext cx="4820575" cy="5326603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>
          <a:xfrm>
            <a:off x="9490230" y="5171242"/>
            <a:ext cx="1429304" cy="14204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/>
          <a:srcRect l="18568" t="13851" r="22961" b="39029"/>
          <a:stretch/>
        </p:blipFill>
        <p:spPr>
          <a:xfrm>
            <a:off x="242656" y="292963"/>
            <a:ext cx="7128769" cy="3231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03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/>
          <a:srcRect l="49005" t="18770" r="23616" b="15211"/>
          <a:stretch/>
        </p:blipFill>
        <p:spPr>
          <a:xfrm>
            <a:off x="3693112" y="0"/>
            <a:ext cx="5041820" cy="6838638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301841" y="523783"/>
            <a:ext cx="2369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err="1" smtClean="0"/>
              <a:t>Vaucher</a:t>
            </a:r>
            <a:r>
              <a:rPr lang="fr-CH" dirty="0" smtClean="0"/>
              <a:t> </a:t>
            </a:r>
            <a:r>
              <a:rPr lang="fr-CH" dirty="0" err="1" smtClean="0"/>
              <a:t>card</a:t>
            </a:r>
            <a:r>
              <a:rPr lang="fr-CH" dirty="0" smtClean="0"/>
              <a:t> : one </a:t>
            </a:r>
            <a:r>
              <a:rPr lang="fr-CH" dirty="0" err="1" smtClean="0"/>
              <a:t>side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608678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18277" t="13463" r="20340" b="17799"/>
          <a:stretch/>
        </p:blipFill>
        <p:spPr>
          <a:xfrm>
            <a:off x="0" y="310718"/>
            <a:ext cx="7483876" cy="471404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9646" y="1535731"/>
            <a:ext cx="4822354" cy="5322269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>
          <a:xfrm>
            <a:off x="7483876" y="3053918"/>
            <a:ext cx="1438182" cy="142930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6779456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/>
          <a:srcRect l="23010" t="19158" r="15971" b="14952"/>
          <a:stretch/>
        </p:blipFill>
        <p:spPr>
          <a:xfrm>
            <a:off x="2077805" y="292962"/>
            <a:ext cx="10114195" cy="6143349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310719" y="292962"/>
            <a:ext cx="1611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Thank </a:t>
            </a:r>
            <a:r>
              <a:rPr lang="fr-CH" dirty="0" err="1" smtClean="0"/>
              <a:t>you</a:t>
            </a:r>
            <a:r>
              <a:rPr lang="fr-CH" dirty="0" smtClean="0"/>
              <a:t> </a:t>
            </a:r>
            <a:r>
              <a:rPr lang="fr-CH" dirty="0" err="1" smtClean="0"/>
              <a:t>card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6370472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18932" t="12168" r="21359" b="9256"/>
          <a:stretch/>
        </p:blipFill>
        <p:spPr>
          <a:xfrm>
            <a:off x="0" y="0"/>
            <a:ext cx="7279689" cy="538874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9689" y="1535731"/>
            <a:ext cx="4822354" cy="5322269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>
          <a:xfrm>
            <a:off x="9472473" y="4358936"/>
            <a:ext cx="1251752" cy="11629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ZoneTexte 6"/>
          <p:cNvSpPr txBox="1"/>
          <p:nvPr/>
        </p:nvSpPr>
        <p:spPr>
          <a:xfrm>
            <a:off x="1722075" y="1287262"/>
            <a:ext cx="1917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Thank </a:t>
            </a:r>
            <a:r>
              <a:rPr lang="fr-CH" dirty="0" err="1" smtClean="0"/>
              <a:t>you</a:t>
            </a:r>
            <a:r>
              <a:rPr lang="fr-CH" dirty="0" smtClean="0"/>
              <a:t> </a:t>
            </a:r>
            <a:r>
              <a:rPr lang="fr-CH" dirty="0" err="1" smtClean="0"/>
              <a:t>cards</a:t>
            </a:r>
            <a:r>
              <a:rPr lang="fr-CH" dirty="0" smtClean="0"/>
              <a:t>….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4675326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/>
          <a:srcRect l="36772" t="20453" r="27403" b="15987"/>
          <a:stretch/>
        </p:blipFill>
        <p:spPr>
          <a:xfrm>
            <a:off x="3340223" y="1189606"/>
            <a:ext cx="4456590" cy="4447532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3"/>
          <a:srcRect l="36772" t="23819" r="32645" b="14951"/>
          <a:stretch/>
        </p:blipFill>
        <p:spPr>
          <a:xfrm>
            <a:off x="7963270" y="1189606"/>
            <a:ext cx="3949184" cy="4447532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309136" y="1004940"/>
            <a:ext cx="2864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Business </a:t>
            </a:r>
            <a:r>
              <a:rPr lang="fr-CH" dirty="0" err="1" smtClean="0"/>
              <a:t>cards</a:t>
            </a:r>
            <a:r>
              <a:rPr lang="fr-CH" dirty="0" smtClean="0"/>
              <a:t>: double </a:t>
            </a:r>
            <a:r>
              <a:rPr lang="fr-CH" dirty="0" err="1" smtClean="0"/>
              <a:t>sided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1791004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19442" t="12945" r="19102" b="12880"/>
          <a:stretch/>
        </p:blipFill>
        <p:spPr>
          <a:xfrm>
            <a:off x="0" y="124288"/>
            <a:ext cx="7492753" cy="508690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/>
          <a:srcRect l="20971" t="39223" r="50995" b="24272"/>
          <a:stretch/>
        </p:blipFill>
        <p:spPr>
          <a:xfrm>
            <a:off x="7492753" y="3116062"/>
            <a:ext cx="4229958" cy="3098307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>
          <a:xfrm>
            <a:off x="7625918" y="4234649"/>
            <a:ext cx="1367162" cy="18110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04638330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843</TotalTime>
  <Words>24</Words>
  <Application>Microsoft Office PowerPoint</Application>
  <PresentationFormat>Grand écran</PresentationFormat>
  <Paragraphs>6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Loan Fandino</dc:creator>
  <cp:lastModifiedBy>Loan Fandino</cp:lastModifiedBy>
  <cp:revision>25</cp:revision>
  <dcterms:created xsi:type="dcterms:W3CDTF">2024-02-04T16:57:10Z</dcterms:created>
  <dcterms:modified xsi:type="dcterms:W3CDTF">2024-02-17T14:57:00Z</dcterms:modified>
</cp:coreProperties>
</file>