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3" r:id="rId3"/>
    <p:sldId id="265" r:id="rId4"/>
    <p:sldId id="264"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37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2" d="100"/>
          <a:sy n="52" d="100"/>
        </p:scale>
        <p:origin x="1192" y="6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D48D1CBD-191B-4FBC-AA80-3A239183D28F}" type="datetimeFigureOut">
              <a:rPr lang="el-GR" smtClean="0"/>
              <a:t>11/2/2024</a:t>
            </a:fld>
            <a:endParaRPr lang="el-GR"/>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l-GR"/>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0CFD0F4-4E01-44C9-B659-B915079A2C96}" type="slidenum">
              <a:rPr lang="el-GR" smtClean="0"/>
              <a:t>‹#›</a:t>
            </a:fld>
            <a:endParaRPr lang="el-GR"/>
          </a:p>
        </p:txBody>
      </p:sp>
    </p:spTree>
    <p:extLst>
      <p:ext uri="{BB962C8B-B14F-4D97-AF65-F5344CB8AC3E}">
        <p14:creationId xmlns:p14="http://schemas.microsoft.com/office/powerpoint/2010/main" val="3285709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48D1CBD-191B-4FBC-AA80-3A239183D28F}" type="datetimeFigureOut">
              <a:rPr lang="el-GR" smtClean="0"/>
              <a:t>11/2/2024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348396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48D1CBD-191B-4FBC-AA80-3A239183D28F}" type="datetimeFigureOut">
              <a:rPr lang="el-GR" smtClean="0"/>
              <a:t>11/2/2024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2877964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D48D1CBD-191B-4FBC-AA80-3A239183D28F}" type="datetimeFigureOut">
              <a:rPr lang="el-GR" smtClean="0"/>
              <a:t>11/2/2024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3503691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D48D1CBD-191B-4FBC-AA80-3A239183D28F}" type="datetimeFigureOut">
              <a:rPr lang="el-GR" smtClean="0"/>
              <a:t>11/2/2024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266300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D48D1CBD-191B-4FBC-AA80-3A239183D28F}" type="datetimeFigureOut">
              <a:rPr lang="el-GR" smtClean="0"/>
              <a:t>11/2/2024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1594050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8D1CBD-191B-4FBC-AA80-3A239183D28F}" type="datetimeFigureOut">
              <a:rPr lang="el-GR" smtClean="0"/>
              <a:t>11/2/2024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877497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l-GR"/>
              <a:t>Στυλ κειμένου υποδείγματος</a:t>
            </a:r>
          </a:p>
        </p:txBody>
      </p:sp>
      <p:sp>
        <p:nvSpPr>
          <p:cNvPr id="5" name="Date Placeholder 4"/>
          <p:cNvSpPr>
            <a:spLocks noGrp="1"/>
          </p:cNvSpPr>
          <p:nvPr>
            <p:ph type="dt" sz="half" idx="10"/>
          </p:nvPr>
        </p:nvSpPr>
        <p:spPr/>
        <p:txBody>
          <a:bodyPr/>
          <a:lstStyle/>
          <a:p>
            <a:fld id="{D48D1CBD-191B-4FBC-AA80-3A239183D28F}" type="datetimeFigureOut">
              <a:rPr lang="el-GR" smtClean="0"/>
              <a:t>11/2/2024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0CFD0F4-4E01-44C9-B659-B915079A2C96}" type="slidenum">
              <a:rPr lang="el-GR" smtClean="0"/>
              <a:t>‹#›</a:t>
            </a:fld>
            <a:endParaRPr lang="el-GR"/>
          </a:p>
        </p:txBody>
      </p:sp>
    </p:spTree>
    <p:extLst>
      <p:ext uri="{BB962C8B-B14F-4D97-AF65-F5344CB8AC3E}">
        <p14:creationId xmlns:p14="http://schemas.microsoft.com/office/powerpoint/2010/main" val="1517499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D48D1CBD-191B-4FBC-AA80-3A239183D28F}" type="datetimeFigureOut">
              <a:rPr lang="el-GR" smtClean="0"/>
              <a:t>11/2/2024</a:t>
            </a:fld>
            <a:endParaRPr lang="el-GR"/>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l-GR"/>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0CFD0F4-4E01-44C9-B659-B915079A2C96}" type="slidenum">
              <a:rPr lang="el-GR" smtClean="0"/>
              <a:t>‹#›</a:t>
            </a:fld>
            <a:endParaRPr lang="el-GR"/>
          </a:p>
        </p:txBody>
      </p:sp>
    </p:spTree>
    <p:extLst>
      <p:ext uri="{BB962C8B-B14F-4D97-AF65-F5344CB8AC3E}">
        <p14:creationId xmlns:p14="http://schemas.microsoft.com/office/powerpoint/2010/main" val="20954351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48D1CBD-191B-4FBC-AA80-3A239183D28F}" type="datetimeFigureOut">
              <a:rPr lang="el-GR" smtClean="0"/>
              <a:t>11/2/2024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2198181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48D1CBD-191B-4FBC-AA80-3A239183D28F}" type="datetimeFigureOut">
              <a:rPr lang="el-GR" smtClean="0"/>
              <a:t>11/2/2024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0CFD0F4-4E01-44C9-B659-B915079A2C96}" type="slidenum">
              <a:rPr lang="el-GR" smtClean="0"/>
              <a:t>‹#›</a:t>
            </a:fld>
            <a:endParaRPr lang="el-GR"/>
          </a:p>
        </p:txBody>
      </p:sp>
    </p:spTree>
    <p:extLst>
      <p:ext uri="{BB962C8B-B14F-4D97-AF65-F5344CB8AC3E}">
        <p14:creationId xmlns:p14="http://schemas.microsoft.com/office/powerpoint/2010/main" val="2894587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D48D1CBD-191B-4FBC-AA80-3A239183D28F}" type="datetimeFigureOut">
              <a:rPr lang="el-GR" smtClean="0"/>
              <a:t>11/2/2024</a:t>
            </a:fld>
            <a:endParaRPr lang="el-GR"/>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l-GR"/>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0CFD0F4-4E01-44C9-B659-B915079A2C96}" type="slidenum">
              <a:rPr lang="el-GR" smtClean="0"/>
              <a:t>‹#›</a:t>
            </a:fld>
            <a:endParaRPr lang="el-GR"/>
          </a:p>
        </p:txBody>
      </p:sp>
    </p:spTree>
    <p:extLst>
      <p:ext uri="{BB962C8B-B14F-4D97-AF65-F5344CB8AC3E}">
        <p14:creationId xmlns:p14="http://schemas.microsoft.com/office/powerpoint/2010/main" val="4118800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FD8598-76DF-4F25-98DC-C96298A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a:extLst>
              <a:ext uri="{FF2B5EF4-FFF2-40B4-BE49-F238E27FC236}">
                <a16:creationId xmlns:a16="http://schemas.microsoft.com/office/drawing/2014/main" id="{A18D037C-0C52-F909-6B60-33C6F23C9ECF}"/>
              </a:ext>
            </a:extLst>
          </p:cNvPr>
          <p:cNvSpPr>
            <a:spLocks noGrp="1"/>
          </p:cNvSpPr>
          <p:nvPr>
            <p:ph type="subTitle" idx="1"/>
          </p:nvPr>
        </p:nvSpPr>
        <p:spPr>
          <a:xfrm>
            <a:off x="143794" y="5447782"/>
            <a:ext cx="10923638" cy="521109"/>
          </a:xfrm>
        </p:spPr>
        <p:txBody>
          <a:bodyPr>
            <a:noAutofit/>
          </a:bodyPr>
          <a:lstStyle/>
          <a:p>
            <a:r>
              <a:rPr lang="en-US" sz="4800" b="1" dirty="0">
                <a:solidFill>
                  <a:srgbClr val="FFFFFF"/>
                </a:solidFill>
              </a:rPr>
              <a:t>Kitchen Tailor</a:t>
            </a:r>
            <a:endParaRPr lang="el-GR" sz="4800" b="1" dirty="0">
              <a:solidFill>
                <a:srgbClr val="FFFFFF"/>
              </a:solidFill>
            </a:endParaRPr>
          </a:p>
        </p:txBody>
      </p:sp>
      <p:sp>
        <p:nvSpPr>
          <p:cNvPr id="14" name="Rectangle 13">
            <a:extLst>
              <a:ext uri="{FF2B5EF4-FFF2-40B4-BE49-F238E27FC236}">
                <a16:creationId xmlns:a16="http://schemas.microsoft.com/office/drawing/2014/main" id="{F889F729-ECF7-443A-9DF8-095722298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3103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Τίτλος 1">
            <a:extLst>
              <a:ext uri="{FF2B5EF4-FFF2-40B4-BE49-F238E27FC236}">
                <a16:creationId xmlns:a16="http://schemas.microsoft.com/office/drawing/2014/main" id="{70035F22-BAD0-B8AF-1105-A07BC3DFEECC}"/>
              </a:ext>
            </a:extLst>
          </p:cNvPr>
          <p:cNvSpPr>
            <a:spLocks noGrp="1"/>
          </p:cNvSpPr>
          <p:nvPr>
            <p:ph type="ctrTitle"/>
          </p:nvPr>
        </p:nvSpPr>
        <p:spPr>
          <a:xfrm>
            <a:off x="143794" y="-2"/>
            <a:ext cx="9292209" cy="4123267"/>
          </a:xfrm>
        </p:spPr>
        <p:txBody>
          <a:bodyPr>
            <a:normAutofit/>
          </a:bodyPr>
          <a:lstStyle/>
          <a:p>
            <a:r>
              <a:rPr lang="en-US" sz="9600" dirty="0">
                <a:solidFill>
                  <a:srgbClr val="4D3751"/>
                </a:solidFill>
              </a:rPr>
              <a:t>Logo design</a:t>
            </a:r>
            <a:endParaRPr lang="el-GR" sz="9600" dirty="0">
              <a:solidFill>
                <a:srgbClr val="4D3751"/>
              </a:solidFill>
            </a:endParaRPr>
          </a:p>
        </p:txBody>
      </p:sp>
    </p:spTree>
    <p:extLst>
      <p:ext uri="{BB962C8B-B14F-4D97-AF65-F5344CB8AC3E}">
        <p14:creationId xmlns:p14="http://schemas.microsoft.com/office/powerpoint/2010/main" val="7057014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FD8598-76DF-4F25-98DC-C96298A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a:extLst>
              <a:ext uri="{FF2B5EF4-FFF2-40B4-BE49-F238E27FC236}">
                <a16:creationId xmlns:a16="http://schemas.microsoft.com/office/drawing/2014/main" id="{A18D037C-0C52-F909-6B60-33C6F23C9ECF}"/>
              </a:ext>
            </a:extLst>
          </p:cNvPr>
          <p:cNvSpPr>
            <a:spLocks noGrp="1"/>
          </p:cNvSpPr>
          <p:nvPr>
            <p:ph type="subTitle" idx="1"/>
          </p:nvPr>
        </p:nvSpPr>
        <p:spPr>
          <a:xfrm>
            <a:off x="143794" y="4840353"/>
            <a:ext cx="10923638" cy="521109"/>
          </a:xfrm>
        </p:spPr>
        <p:txBody>
          <a:bodyPr>
            <a:noAutofit/>
          </a:bodyPr>
          <a:lstStyle/>
          <a:p>
            <a:r>
              <a:rPr lang="en-US" sz="4800" b="1" dirty="0">
                <a:solidFill>
                  <a:srgbClr val="FFFFFF"/>
                </a:solidFill>
              </a:rPr>
              <a:t>Tailormade furniture </a:t>
            </a:r>
          </a:p>
          <a:p>
            <a:r>
              <a:rPr lang="en-US" sz="4800" b="1" dirty="0">
                <a:solidFill>
                  <a:srgbClr val="FFFFFF"/>
                </a:solidFill>
              </a:rPr>
              <a:t>for your dream home </a:t>
            </a:r>
            <a:endParaRPr lang="el-GR" sz="4800" b="1" dirty="0">
              <a:solidFill>
                <a:srgbClr val="FFFFFF"/>
              </a:solidFill>
            </a:endParaRPr>
          </a:p>
        </p:txBody>
      </p:sp>
      <p:sp>
        <p:nvSpPr>
          <p:cNvPr id="14" name="Rectangle 13">
            <a:extLst>
              <a:ext uri="{FF2B5EF4-FFF2-40B4-BE49-F238E27FC236}">
                <a16:creationId xmlns:a16="http://schemas.microsoft.com/office/drawing/2014/main" id="{F889F729-ECF7-443A-9DF8-095722298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3103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25D1DB9-0E4C-9235-DE8E-F17A915A273E}"/>
              </a:ext>
            </a:extLst>
          </p:cNvPr>
          <p:cNvSpPr>
            <a:spLocks noGrp="1"/>
          </p:cNvSpPr>
          <p:nvPr>
            <p:ph type="ctrTitle"/>
          </p:nvPr>
        </p:nvSpPr>
        <p:spPr>
          <a:xfrm>
            <a:off x="143794" y="871539"/>
            <a:ext cx="10668368" cy="3259264"/>
          </a:xfrm>
        </p:spPr>
        <p:txBody>
          <a:bodyPr>
            <a:normAutofit fontScale="90000"/>
          </a:bodyPr>
          <a:lstStyle/>
          <a:p>
            <a:br>
              <a:rPr lang="en-US" sz="3100" dirty="0">
                <a:solidFill>
                  <a:srgbClr val="4D3751"/>
                </a:solidFill>
                <a:latin typeface="+mn-lt"/>
              </a:rPr>
            </a:br>
            <a:br>
              <a:rPr lang="en-US" sz="3100" dirty="0">
                <a:solidFill>
                  <a:srgbClr val="4D3751"/>
                </a:solidFill>
                <a:latin typeface="+mn-lt"/>
              </a:rPr>
            </a:br>
            <a:r>
              <a:rPr lang="en-US" sz="4400" b="1" dirty="0">
                <a:solidFill>
                  <a:srgbClr val="4D3751"/>
                </a:solidFill>
                <a:latin typeface="+mn-lt"/>
              </a:rPr>
              <a:t>Value Proposition</a:t>
            </a:r>
            <a:br>
              <a:rPr lang="en-US" sz="3100" dirty="0">
                <a:solidFill>
                  <a:srgbClr val="4D3751"/>
                </a:solidFill>
                <a:latin typeface="+mn-lt"/>
              </a:rPr>
            </a:br>
            <a:br>
              <a:rPr lang="en-US" sz="3100" dirty="0">
                <a:solidFill>
                  <a:srgbClr val="4D3751"/>
                </a:solidFill>
                <a:latin typeface="+mn-lt"/>
              </a:rPr>
            </a:br>
            <a:r>
              <a:rPr lang="en-US" sz="3100" dirty="0">
                <a:solidFill>
                  <a:srgbClr val="4D3751"/>
                </a:solidFill>
                <a:latin typeface="+mn-lt"/>
              </a:rPr>
              <a:t>Based on your preferences, you select materials and style and we specially craft all </a:t>
            </a:r>
            <a:r>
              <a:rPr lang="en-US" sz="3100" b="1" dirty="0">
                <a:solidFill>
                  <a:srgbClr val="4D3751"/>
                </a:solidFill>
                <a:latin typeface="+mn-lt"/>
              </a:rPr>
              <a:t>wooden solutions </a:t>
            </a:r>
            <a:r>
              <a:rPr lang="en-US" sz="3100" dirty="0">
                <a:solidFill>
                  <a:srgbClr val="4D3751"/>
                </a:solidFill>
                <a:latin typeface="+mn-lt"/>
              </a:rPr>
              <a:t>according to your room measurements with </a:t>
            </a:r>
            <a:r>
              <a:rPr lang="en-US" sz="3100" b="1" dirty="0">
                <a:solidFill>
                  <a:srgbClr val="4D3751"/>
                </a:solidFill>
                <a:latin typeface="+mn-lt"/>
              </a:rPr>
              <a:t>high quality</a:t>
            </a:r>
            <a:r>
              <a:rPr lang="en-US" sz="3100" dirty="0">
                <a:solidFill>
                  <a:srgbClr val="4D3751"/>
                </a:solidFill>
                <a:latin typeface="+mn-lt"/>
              </a:rPr>
              <a:t>, </a:t>
            </a:r>
            <a:r>
              <a:rPr lang="en-US" sz="3100" b="1" dirty="0">
                <a:solidFill>
                  <a:srgbClr val="4D3751"/>
                </a:solidFill>
                <a:latin typeface="+mn-lt"/>
              </a:rPr>
              <a:t>attention to detail</a:t>
            </a:r>
            <a:r>
              <a:rPr lang="en-US" sz="3100" dirty="0">
                <a:solidFill>
                  <a:srgbClr val="4D3751"/>
                </a:solidFill>
                <a:latin typeface="+mn-lt"/>
              </a:rPr>
              <a:t> and your </a:t>
            </a:r>
            <a:r>
              <a:rPr lang="en-US" sz="3100" b="1" dirty="0">
                <a:solidFill>
                  <a:srgbClr val="4D3751"/>
                </a:solidFill>
                <a:latin typeface="+mn-lt"/>
              </a:rPr>
              <a:t>personalized choices</a:t>
            </a:r>
            <a:r>
              <a:rPr lang="en-US" sz="3100" dirty="0">
                <a:solidFill>
                  <a:srgbClr val="4D3751"/>
                </a:solidFill>
                <a:latin typeface="+mn-lt"/>
              </a:rPr>
              <a:t>.</a:t>
            </a:r>
            <a:br>
              <a:rPr lang="en-US" sz="3100" dirty="0">
                <a:solidFill>
                  <a:srgbClr val="4D3751"/>
                </a:solidFill>
                <a:latin typeface="+mn-lt"/>
              </a:rPr>
            </a:br>
            <a:br>
              <a:rPr lang="en-US" sz="3100" dirty="0">
                <a:solidFill>
                  <a:srgbClr val="4D3751"/>
                </a:solidFill>
                <a:latin typeface="+mn-lt"/>
              </a:rPr>
            </a:br>
            <a:r>
              <a:rPr lang="en-US" sz="3100" dirty="0">
                <a:solidFill>
                  <a:srgbClr val="4D3751"/>
                </a:solidFill>
                <a:latin typeface="+mn-lt"/>
              </a:rPr>
              <a:t>Our </a:t>
            </a:r>
            <a:r>
              <a:rPr lang="en-US" sz="3100" b="1" dirty="0">
                <a:solidFill>
                  <a:srgbClr val="4D3751"/>
                </a:solidFill>
                <a:latin typeface="+mn-lt"/>
              </a:rPr>
              <a:t>main expertise </a:t>
            </a:r>
            <a:r>
              <a:rPr lang="en-US" sz="3100" dirty="0">
                <a:solidFill>
                  <a:srgbClr val="4D3751"/>
                </a:solidFill>
                <a:latin typeface="+mn-lt"/>
              </a:rPr>
              <a:t>is on the design of kitchen area and we also construct inhouse doors, wardrobes, wooden stairs and  bathroom furniture. </a:t>
            </a:r>
            <a:br>
              <a:rPr lang="en-US" sz="3100" dirty="0">
                <a:solidFill>
                  <a:srgbClr val="4D3751"/>
                </a:solidFill>
                <a:latin typeface="+mn-lt"/>
              </a:rPr>
            </a:br>
            <a:r>
              <a:rPr lang="en-US" sz="3100" dirty="0">
                <a:solidFill>
                  <a:srgbClr val="4D3751"/>
                </a:solidFill>
                <a:latin typeface="+mn-lt"/>
              </a:rPr>
              <a:t>            </a:t>
            </a:r>
            <a:br>
              <a:rPr lang="en-US" sz="3100" dirty="0">
                <a:solidFill>
                  <a:srgbClr val="4D3751"/>
                </a:solidFill>
                <a:latin typeface="+mn-lt"/>
              </a:rPr>
            </a:br>
            <a:r>
              <a:rPr lang="en-US" sz="3100" dirty="0">
                <a:solidFill>
                  <a:srgbClr val="4D3751"/>
                </a:solidFill>
                <a:latin typeface="+mn-lt"/>
              </a:rPr>
              <a:t>Our </a:t>
            </a:r>
            <a:r>
              <a:rPr lang="en-US" sz="3100" b="1" dirty="0">
                <a:solidFill>
                  <a:srgbClr val="4D3751"/>
                </a:solidFill>
                <a:latin typeface="+mn-lt"/>
              </a:rPr>
              <a:t>craft team </a:t>
            </a:r>
            <a:r>
              <a:rPr lang="en-US" sz="3100" dirty="0">
                <a:solidFill>
                  <a:srgbClr val="4D3751"/>
                </a:solidFill>
                <a:latin typeface="+mn-lt"/>
              </a:rPr>
              <a:t>is next to you, to discuss and help you construct your imagination into reality, beyond your expectations. </a:t>
            </a:r>
            <a:endParaRPr lang="el-GR" sz="3100" dirty="0">
              <a:solidFill>
                <a:srgbClr val="4D3751"/>
              </a:solidFill>
              <a:latin typeface="+mn-lt"/>
            </a:endParaRPr>
          </a:p>
        </p:txBody>
      </p:sp>
    </p:spTree>
    <p:extLst>
      <p:ext uri="{BB962C8B-B14F-4D97-AF65-F5344CB8AC3E}">
        <p14:creationId xmlns:p14="http://schemas.microsoft.com/office/powerpoint/2010/main" val="189463662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FD8598-76DF-4F25-98DC-C96298A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a:extLst>
              <a:ext uri="{FF2B5EF4-FFF2-40B4-BE49-F238E27FC236}">
                <a16:creationId xmlns:a16="http://schemas.microsoft.com/office/drawing/2014/main" id="{A18D037C-0C52-F909-6B60-33C6F23C9ECF}"/>
              </a:ext>
            </a:extLst>
          </p:cNvPr>
          <p:cNvSpPr>
            <a:spLocks noGrp="1"/>
          </p:cNvSpPr>
          <p:nvPr>
            <p:ph type="subTitle" idx="1"/>
          </p:nvPr>
        </p:nvSpPr>
        <p:spPr>
          <a:xfrm>
            <a:off x="143794" y="4840353"/>
            <a:ext cx="10923638" cy="521109"/>
          </a:xfrm>
        </p:spPr>
        <p:txBody>
          <a:bodyPr>
            <a:noAutofit/>
          </a:bodyPr>
          <a:lstStyle/>
          <a:p>
            <a:r>
              <a:rPr lang="en-US" sz="4800" b="1" dirty="0">
                <a:solidFill>
                  <a:srgbClr val="FFFFFF"/>
                </a:solidFill>
              </a:rPr>
              <a:t>Our logo </a:t>
            </a:r>
          </a:p>
          <a:p>
            <a:r>
              <a:rPr lang="en-US" sz="4800" b="1" dirty="0">
                <a:solidFill>
                  <a:srgbClr val="FFFFFF"/>
                </a:solidFill>
              </a:rPr>
              <a:t>Depicting our values</a:t>
            </a:r>
            <a:endParaRPr lang="el-GR" sz="4800" b="1" dirty="0">
              <a:solidFill>
                <a:srgbClr val="FFFFFF"/>
              </a:solidFill>
            </a:endParaRPr>
          </a:p>
        </p:txBody>
      </p:sp>
      <p:sp>
        <p:nvSpPr>
          <p:cNvPr id="14" name="Rectangle 13">
            <a:extLst>
              <a:ext uri="{FF2B5EF4-FFF2-40B4-BE49-F238E27FC236}">
                <a16:creationId xmlns:a16="http://schemas.microsoft.com/office/drawing/2014/main" id="{F889F729-ECF7-443A-9DF8-095722298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3103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25D1DB9-0E4C-9235-DE8E-F17A915A273E}"/>
              </a:ext>
            </a:extLst>
          </p:cNvPr>
          <p:cNvSpPr>
            <a:spLocks noGrp="1"/>
          </p:cNvSpPr>
          <p:nvPr>
            <p:ph type="ctrTitle"/>
          </p:nvPr>
        </p:nvSpPr>
        <p:spPr>
          <a:xfrm>
            <a:off x="143794" y="287514"/>
            <a:ext cx="10668368" cy="3259264"/>
          </a:xfrm>
        </p:spPr>
        <p:txBody>
          <a:bodyPr>
            <a:normAutofit fontScale="90000"/>
          </a:bodyPr>
          <a:lstStyle/>
          <a:p>
            <a:br>
              <a:rPr lang="en-US" sz="3100" dirty="0">
                <a:solidFill>
                  <a:srgbClr val="4D3751"/>
                </a:solidFill>
                <a:latin typeface="+mn-lt"/>
              </a:rPr>
            </a:br>
            <a:br>
              <a:rPr lang="en-US" sz="3100" dirty="0">
                <a:solidFill>
                  <a:srgbClr val="4D3751"/>
                </a:solidFill>
                <a:latin typeface="+mn-lt"/>
              </a:rPr>
            </a:br>
            <a:br>
              <a:rPr lang="en-US" sz="3100" dirty="0">
                <a:solidFill>
                  <a:srgbClr val="4D3751"/>
                </a:solidFill>
                <a:latin typeface="+mn-lt"/>
              </a:rPr>
            </a:br>
            <a:br>
              <a:rPr lang="en-US" sz="3100" dirty="0">
                <a:solidFill>
                  <a:srgbClr val="4D3751"/>
                </a:solidFill>
                <a:latin typeface="+mn-lt"/>
              </a:rPr>
            </a:br>
            <a:r>
              <a:rPr lang="en-US" sz="3100" b="1" dirty="0">
                <a:solidFill>
                  <a:srgbClr val="4D3751"/>
                </a:solidFill>
                <a:latin typeface="+mn-lt"/>
              </a:rPr>
              <a:t>Logo</a:t>
            </a:r>
            <a:r>
              <a:rPr lang="en-US" sz="3100" dirty="0">
                <a:solidFill>
                  <a:srgbClr val="4D3751"/>
                </a:solidFill>
                <a:latin typeface="+mn-lt"/>
              </a:rPr>
              <a:t>: Kitchen Tailor</a:t>
            </a:r>
            <a:br>
              <a:rPr lang="en-US" sz="3100" dirty="0">
                <a:solidFill>
                  <a:srgbClr val="4D3751"/>
                </a:solidFill>
                <a:latin typeface="+mn-lt"/>
              </a:rPr>
            </a:br>
            <a:r>
              <a:rPr lang="en-US" sz="3100" b="1" dirty="0">
                <a:solidFill>
                  <a:srgbClr val="4D3751"/>
                </a:solidFill>
                <a:latin typeface="+mn-lt"/>
              </a:rPr>
              <a:t>Style</a:t>
            </a:r>
            <a:r>
              <a:rPr lang="en-US" sz="3100" dirty="0">
                <a:solidFill>
                  <a:srgbClr val="4D3751"/>
                </a:solidFill>
                <a:latin typeface="+mn-lt"/>
              </a:rPr>
              <a:t>: Modern &amp; minimal</a:t>
            </a:r>
            <a:br>
              <a:rPr lang="en-US" sz="3100" dirty="0">
                <a:solidFill>
                  <a:srgbClr val="4D3751"/>
                </a:solidFill>
                <a:latin typeface="+mn-lt"/>
              </a:rPr>
            </a:br>
            <a:r>
              <a:rPr lang="en-US" sz="3100" b="1" dirty="0">
                <a:solidFill>
                  <a:srgbClr val="4D3751"/>
                </a:solidFill>
                <a:latin typeface="+mn-lt"/>
              </a:rPr>
              <a:t>Colors: </a:t>
            </a:r>
            <a:r>
              <a:rPr lang="en-US" sz="3100" dirty="0">
                <a:solidFill>
                  <a:srgbClr val="4D3751"/>
                </a:solidFill>
                <a:latin typeface="+mn-lt"/>
              </a:rPr>
              <a:t>No specific preference</a:t>
            </a:r>
            <a:br>
              <a:rPr lang="en-US" sz="3100" dirty="0">
                <a:solidFill>
                  <a:srgbClr val="4D3751"/>
                </a:solidFill>
                <a:latin typeface="+mn-lt"/>
              </a:rPr>
            </a:br>
            <a:r>
              <a:rPr lang="en-US" sz="3100" b="1" dirty="0">
                <a:solidFill>
                  <a:srgbClr val="4D3751"/>
                </a:solidFill>
                <a:latin typeface="+mn-lt"/>
              </a:rPr>
              <a:t>Elements: </a:t>
            </a:r>
            <a:r>
              <a:rPr lang="en-US" sz="3100" dirty="0">
                <a:solidFill>
                  <a:srgbClr val="4D3751"/>
                </a:solidFill>
                <a:latin typeface="+mn-lt"/>
              </a:rPr>
              <a:t>Depict in an interesting way the crafting of furniture</a:t>
            </a:r>
            <a:br>
              <a:rPr lang="en-US" sz="3100" dirty="0">
                <a:solidFill>
                  <a:srgbClr val="4D3751"/>
                </a:solidFill>
                <a:latin typeface="+mn-lt"/>
              </a:rPr>
            </a:br>
            <a:r>
              <a:rPr lang="en-US" sz="3100" b="1" dirty="0">
                <a:solidFill>
                  <a:srgbClr val="4D3751"/>
                </a:solidFill>
                <a:latin typeface="+mn-lt"/>
              </a:rPr>
              <a:t>Values</a:t>
            </a:r>
            <a:r>
              <a:rPr lang="en-US" sz="3100" dirty="0">
                <a:solidFill>
                  <a:srgbClr val="4D3751"/>
                </a:solidFill>
                <a:latin typeface="+mn-lt"/>
              </a:rPr>
              <a:t>: Crafted, tailor-made, wooden solutions</a:t>
            </a:r>
            <a:br>
              <a:rPr lang="en-US" sz="3100" dirty="0">
                <a:solidFill>
                  <a:srgbClr val="4D3751"/>
                </a:solidFill>
                <a:latin typeface="+mn-lt"/>
              </a:rPr>
            </a:br>
            <a:r>
              <a:rPr lang="en-US" sz="3100" b="1" dirty="0">
                <a:solidFill>
                  <a:srgbClr val="4D3751"/>
                </a:solidFill>
                <a:latin typeface="+mn-lt"/>
              </a:rPr>
              <a:t>Usage</a:t>
            </a:r>
            <a:r>
              <a:rPr lang="en-US" sz="3100" dirty="0">
                <a:solidFill>
                  <a:srgbClr val="4D3751"/>
                </a:solidFill>
                <a:latin typeface="+mn-lt"/>
              </a:rPr>
              <a:t>: Company website &amp; store signage</a:t>
            </a:r>
            <a:br>
              <a:rPr lang="en-US" sz="3100" dirty="0">
                <a:solidFill>
                  <a:srgbClr val="4D3751"/>
                </a:solidFill>
                <a:latin typeface="+mn-lt"/>
              </a:rPr>
            </a:br>
            <a:r>
              <a:rPr lang="en-US" sz="3100" b="1" dirty="0">
                <a:solidFill>
                  <a:srgbClr val="4D3751"/>
                </a:solidFill>
                <a:latin typeface="+mn-lt"/>
              </a:rPr>
              <a:t>Deliverables: </a:t>
            </a:r>
            <a:r>
              <a:rPr lang="en-US" sz="3100" dirty="0">
                <a:solidFill>
                  <a:srgbClr val="4D3751"/>
                </a:solidFill>
                <a:latin typeface="+mn-lt"/>
              </a:rPr>
              <a:t>Open file in high resolution, suitable for adaptations</a:t>
            </a:r>
            <a:endParaRPr lang="el-GR" sz="3100" dirty="0">
              <a:solidFill>
                <a:srgbClr val="4D3751"/>
              </a:solidFill>
              <a:latin typeface="+mn-lt"/>
            </a:endParaRPr>
          </a:p>
        </p:txBody>
      </p:sp>
    </p:spTree>
    <p:extLst>
      <p:ext uri="{BB962C8B-B14F-4D97-AF65-F5344CB8AC3E}">
        <p14:creationId xmlns:p14="http://schemas.microsoft.com/office/powerpoint/2010/main" val="16022875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FD8598-76DF-4F25-98DC-C96298A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37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a:extLst>
              <a:ext uri="{FF2B5EF4-FFF2-40B4-BE49-F238E27FC236}">
                <a16:creationId xmlns:a16="http://schemas.microsoft.com/office/drawing/2014/main" id="{A18D037C-0C52-F909-6B60-33C6F23C9ECF}"/>
              </a:ext>
            </a:extLst>
          </p:cNvPr>
          <p:cNvSpPr>
            <a:spLocks noGrp="1"/>
          </p:cNvSpPr>
          <p:nvPr>
            <p:ph type="subTitle" idx="1"/>
          </p:nvPr>
        </p:nvSpPr>
        <p:spPr>
          <a:xfrm>
            <a:off x="143794" y="4938917"/>
            <a:ext cx="10923638" cy="521109"/>
          </a:xfrm>
        </p:spPr>
        <p:txBody>
          <a:bodyPr>
            <a:noAutofit/>
          </a:bodyPr>
          <a:lstStyle/>
          <a:p>
            <a:r>
              <a:rPr lang="en-US" sz="4800" b="1" dirty="0">
                <a:solidFill>
                  <a:srgbClr val="FFFFFF"/>
                </a:solidFill>
              </a:rPr>
              <a:t>Mood-board</a:t>
            </a:r>
          </a:p>
          <a:p>
            <a:r>
              <a:rPr lang="en-US" sz="4800" b="1" dirty="0">
                <a:solidFill>
                  <a:srgbClr val="FFFFFF"/>
                </a:solidFill>
              </a:rPr>
              <a:t>For inspiration</a:t>
            </a:r>
            <a:endParaRPr lang="el-GR" sz="4800" b="1" dirty="0">
              <a:solidFill>
                <a:srgbClr val="FFFFFF"/>
              </a:solidFill>
            </a:endParaRPr>
          </a:p>
        </p:txBody>
      </p:sp>
      <p:sp>
        <p:nvSpPr>
          <p:cNvPr id="14" name="Rectangle 13">
            <a:extLst>
              <a:ext uri="{FF2B5EF4-FFF2-40B4-BE49-F238E27FC236}">
                <a16:creationId xmlns:a16="http://schemas.microsoft.com/office/drawing/2014/main" id="{F889F729-ECF7-443A-9DF8-095722298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3103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C4DC28D8-A63C-9C04-C552-ABBA42BB6F0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747287" y="1149663"/>
            <a:ext cx="2974368" cy="2028047"/>
          </a:xfrm>
          <a:prstGeom prst="rect">
            <a:avLst/>
          </a:prstGeom>
        </p:spPr>
      </p:pic>
      <p:pic>
        <p:nvPicPr>
          <p:cNvPr id="5" name="Εικόνα 4">
            <a:extLst>
              <a:ext uri="{FF2B5EF4-FFF2-40B4-BE49-F238E27FC236}">
                <a16:creationId xmlns:a16="http://schemas.microsoft.com/office/drawing/2014/main" id="{9C03DD74-789C-FBD3-D61C-1E9810F6CFD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942865" y="1149663"/>
            <a:ext cx="2249135" cy="2028047"/>
          </a:xfrm>
          <a:prstGeom prst="rect">
            <a:avLst/>
          </a:prstGeom>
        </p:spPr>
      </p:pic>
      <p:pic>
        <p:nvPicPr>
          <p:cNvPr id="7" name="Εικόνα 6">
            <a:extLst>
              <a:ext uri="{FF2B5EF4-FFF2-40B4-BE49-F238E27FC236}">
                <a16:creationId xmlns:a16="http://schemas.microsoft.com/office/drawing/2014/main" id="{486C577E-0EE8-C805-9EE1-53FC1FE3D1C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149663"/>
            <a:ext cx="3224656" cy="2028047"/>
          </a:xfrm>
          <a:prstGeom prst="rect">
            <a:avLst/>
          </a:prstGeom>
        </p:spPr>
      </p:pic>
      <p:pic>
        <p:nvPicPr>
          <p:cNvPr id="6" name="Εικόνα 5">
            <a:extLst>
              <a:ext uri="{FF2B5EF4-FFF2-40B4-BE49-F238E27FC236}">
                <a16:creationId xmlns:a16="http://schemas.microsoft.com/office/drawing/2014/main" id="{8E0FD6C2-C7DE-DA38-E8CA-9C49F189670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45865" y="1149663"/>
            <a:ext cx="3080213" cy="2028047"/>
          </a:xfrm>
          <a:prstGeom prst="rect">
            <a:avLst/>
          </a:prstGeom>
        </p:spPr>
      </p:pic>
    </p:spTree>
    <p:extLst>
      <p:ext uri="{BB962C8B-B14F-4D97-AF65-F5344CB8AC3E}">
        <p14:creationId xmlns:p14="http://schemas.microsoft.com/office/powerpoint/2010/main" val="295373044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Μητροπολιτικό">
  <a:themeElements>
    <a:clrScheme name="Μητροπολιτικό">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Μητροπολιτικ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Μητροπολιτικό">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TM03457491[[fn=Μητροπολιτικό]]</Template>
  <TotalTime>87</TotalTime>
  <Words>172</Words>
  <Application>Microsoft Office PowerPoint</Application>
  <PresentationFormat>Ευρεία οθόνη</PresentationFormat>
  <Paragraphs>10</Paragraphs>
  <Slides>4</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4</vt:i4>
      </vt:variant>
    </vt:vector>
  </HeadingPairs>
  <TitlesOfParts>
    <vt:vector size="7" baseType="lpstr">
      <vt:lpstr>Arial</vt:lpstr>
      <vt:lpstr>Calibri Light</vt:lpstr>
      <vt:lpstr>Μητροπολιτικό</vt:lpstr>
      <vt:lpstr>Logo design</vt:lpstr>
      <vt:lpstr>  Value Proposition  Based on your preferences, you select materials and style and we specially craft all wooden solutions according to your room measurements with high quality, attention to detail and your personalized choices.  Our main expertise is on the design of kitchen area and we also construct inhouse doors, wardrobes, wooden stairs and  bathroom furniture.               Our craft team is next to you, to discuss and help you construct your imagination into reality, beyond your expectations. </vt:lpstr>
      <vt:lpstr>    Logo: Kitchen Tailor Style: Modern &amp; minimal Colors: No specific preference Elements: Depict in an interesting way the crafting of furniture Values: Crafted, tailor-made, wooden solutions Usage: Company website &amp; store signage Deliverables: Open file in high resolution, suitable for adaptations</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Lina</dc:creator>
  <cp:lastModifiedBy>Lina</cp:lastModifiedBy>
  <cp:revision>4</cp:revision>
  <dcterms:created xsi:type="dcterms:W3CDTF">2023-09-21T11:19:53Z</dcterms:created>
  <dcterms:modified xsi:type="dcterms:W3CDTF">2024-02-11T19:03:35Z</dcterms:modified>
</cp:coreProperties>
</file>