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4"/>
    <p:sldMasterId id="2147483935" r:id="rId5"/>
  </p:sldMasterIdLst>
  <p:notesMasterIdLst>
    <p:notesMasterId r:id="rId7"/>
  </p:notesMasterIdLst>
  <p:handoutMasterIdLst>
    <p:handoutMasterId r:id="rId8"/>
  </p:handoutMasterIdLst>
  <p:sldIdLst>
    <p:sldId id="872" r:id="rId6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lides" id="{68317801-1B83-40FC-B96D-98E09C0C97E9}">
          <p14:sldIdLst/>
        </p14:section>
        <p14:section name="About The Company" id="{1838D976-B4CB-4D55-8851-83FC5C5A226B}">
          <p14:sldIdLst>
            <p14:sldId id="8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2280">
          <p15:clr>
            <a:srgbClr val="A4A3A4"/>
          </p15:clr>
        </p15:guide>
        <p15:guide id="4" pos="31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595"/>
    <a:srgbClr val="7F7F7F"/>
    <a:srgbClr val="FFFFFF"/>
    <a:srgbClr val="A6A6A6"/>
    <a:srgbClr val="008183"/>
    <a:srgbClr val="000000"/>
    <a:srgbClr val="2B2B2B"/>
    <a:srgbClr val="292D34"/>
    <a:srgbClr val="F3644D"/>
    <a:srgbClr val="344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26" autoAdjust="0"/>
    <p:restoredTop sz="94192" autoAdjust="0"/>
  </p:normalViewPr>
  <p:slideViewPr>
    <p:cSldViewPr snapToGrid="0" showGuides="1">
      <p:cViewPr varScale="1">
        <p:scale>
          <a:sx n="91" d="100"/>
          <a:sy n="91" d="100"/>
        </p:scale>
        <p:origin x="1048" y="192"/>
      </p:cViewPr>
      <p:guideLst>
        <p:guide orient="horz" pos="2160"/>
        <p:guide pos="3120"/>
        <p:guide orient="horz" pos="2280"/>
        <p:guide pos="31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328"/>
    </p:cViewPr>
  </p:sorterViewPr>
  <p:notesViewPr>
    <p:cSldViewPr snapToGrid="0" showGuides="1">
      <p:cViewPr varScale="1">
        <p:scale>
          <a:sx n="50" d="100"/>
          <a:sy n="50" d="100"/>
        </p:scale>
        <p:origin x="160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elvetica" panose="020B7200000000000000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B410F-FB61-4AEC-9BC4-2AA1CA84E9DC}" type="datetimeFigureOut">
              <a:rPr lang="en-US" smtClean="0">
                <a:latin typeface="Helvetica" panose="020B7200000000000000" pitchFamily="34" charset="0"/>
              </a:rPr>
              <a:t>2/15/24</a:t>
            </a:fld>
            <a:endParaRPr lang="en-US" dirty="0">
              <a:latin typeface="Helvetica" panose="020B7200000000000000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elvetica" panose="020B7200000000000000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83608-A23B-4E28-8C39-9E489EE489B6}" type="slidenum">
              <a:rPr lang="en-US" smtClean="0">
                <a:latin typeface="Helvetica" panose="020B7200000000000000" pitchFamily="34" charset="0"/>
              </a:rPr>
              <a:t>‹#›</a:t>
            </a:fld>
            <a:endParaRPr lang="en-US" dirty="0">
              <a:latin typeface="Helvetic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3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 panose="020B7200000000000000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" panose="020B7200000000000000" pitchFamily="34" charset="0"/>
              </a:defRPr>
            </a:lvl1pPr>
          </a:lstStyle>
          <a:p>
            <a:fld id="{2551BBF6-9BEB-4067-8FCC-C67C86782E7D}" type="datetimeFigureOut">
              <a:rPr lang="en-US" smtClean="0"/>
              <a:pPr/>
              <a:t>2/15/24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 panose="020B7200000000000000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" panose="020B7200000000000000" pitchFamily="34" charset="0"/>
              </a:defRPr>
            </a:lvl1pPr>
          </a:lstStyle>
          <a:p>
            <a:fld id="{BFB5BBD8-B235-4B6C-8A11-2B193697DD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814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00" kern="1200">
        <a:solidFill>
          <a:schemeClr val="tx1"/>
        </a:solidFill>
        <a:latin typeface="Helvetica" panose="020B7200000000000000" pitchFamily="34" charset="0"/>
        <a:ea typeface="+mn-ea"/>
        <a:cs typeface="+mn-cs"/>
      </a:defRPr>
    </a:lvl1pPr>
    <a:lvl2pPr marL="509412" algn="l" defTabSz="1018824" rtl="0" eaLnBrk="1" latinLnBrk="0" hangingPunct="1">
      <a:defRPr sz="1300" kern="1200">
        <a:solidFill>
          <a:schemeClr val="tx1"/>
        </a:solidFill>
        <a:latin typeface="Helvetica" panose="020B7200000000000000" pitchFamily="34" charset="0"/>
        <a:ea typeface="+mn-ea"/>
        <a:cs typeface="+mn-cs"/>
      </a:defRPr>
    </a:lvl2pPr>
    <a:lvl3pPr marL="1018824" algn="l" defTabSz="1018824" rtl="0" eaLnBrk="1" latinLnBrk="0" hangingPunct="1">
      <a:defRPr sz="1300" kern="1200">
        <a:solidFill>
          <a:schemeClr val="tx1"/>
        </a:solidFill>
        <a:latin typeface="Helvetica" panose="020B7200000000000000" pitchFamily="34" charset="0"/>
        <a:ea typeface="+mn-ea"/>
        <a:cs typeface="+mn-cs"/>
      </a:defRPr>
    </a:lvl3pPr>
    <a:lvl4pPr marL="1528237" algn="l" defTabSz="1018824" rtl="0" eaLnBrk="1" latinLnBrk="0" hangingPunct="1">
      <a:defRPr sz="1300" kern="1200">
        <a:solidFill>
          <a:schemeClr val="tx1"/>
        </a:solidFill>
        <a:latin typeface="Helvetica" panose="020B7200000000000000" pitchFamily="34" charset="0"/>
        <a:ea typeface="+mn-ea"/>
        <a:cs typeface="+mn-cs"/>
      </a:defRPr>
    </a:lvl4pPr>
    <a:lvl5pPr marL="2037649" algn="l" defTabSz="1018824" rtl="0" eaLnBrk="1" latinLnBrk="0" hangingPunct="1">
      <a:defRPr sz="1300" kern="1200">
        <a:solidFill>
          <a:schemeClr val="tx1"/>
        </a:solidFill>
        <a:latin typeface="Helvetica" panose="020B7200000000000000" pitchFamily="34" charset="0"/>
        <a:ea typeface="+mn-ea"/>
        <a:cs typeface="+mn-cs"/>
      </a:defRPr>
    </a:lvl5pPr>
    <a:lvl6pPr marL="2547061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880"/>
            <a:ext cx="9144000" cy="5499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90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06202A-BFAE-450B-AD88-1FAE10ABE8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371600"/>
            <a:ext cx="914400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80389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06202A-BFAE-450B-AD88-1FAE10ABE8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" y="2011680"/>
            <a:ext cx="9144000" cy="4846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1829A98-7CD7-49E1-AC92-BFB9F2E6E1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199" y="1371600"/>
            <a:ext cx="9143999" cy="36576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l">
              <a:spcAft>
                <a:spcPts val="222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337129" indent="-165053">
              <a:spcAft>
                <a:spcPts val="222"/>
              </a:spcAft>
              <a:defRPr sz="800"/>
            </a:lvl2pPr>
            <a:lvl3pPr marL="463553" indent="-129936">
              <a:spcAft>
                <a:spcPts val="222"/>
              </a:spcAft>
              <a:defRPr sz="800"/>
            </a:lvl3pPr>
            <a:lvl4pPr marL="674258" indent="-181442">
              <a:spcAft>
                <a:spcPts val="222"/>
              </a:spcAft>
              <a:defRPr sz="800"/>
            </a:lvl4pPr>
            <a:lvl5pPr marL="800682" indent="-133447">
              <a:spcAft>
                <a:spcPts val="222"/>
              </a:spcAft>
              <a:defRPr sz="800"/>
            </a:lvl5pPr>
          </a:lstStyle>
          <a:p>
            <a:pPr lvl="0"/>
            <a:r>
              <a:rPr lang="es-ES" dirty="0" err="1"/>
              <a:t>Slide</a:t>
            </a:r>
            <a:r>
              <a:rPr lang="es-ES" dirty="0"/>
              <a:t> </a:t>
            </a:r>
            <a:r>
              <a:rPr lang="es-ES" dirty="0" err="1"/>
              <a:t>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44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3626167" y="1920238"/>
            <a:ext cx="5975033" cy="4947553"/>
          </a:xfrm>
        </p:spPr>
        <p:txBody>
          <a:bodyPr>
            <a:normAutofit/>
          </a:bodyPr>
          <a:lstStyle>
            <a:lvl2pPr marL="852312" indent="-342900">
              <a:lnSpc>
                <a:spcPct val="150000"/>
              </a:lnSpc>
              <a:buFont typeface="+mj-lt"/>
              <a:buAutoNum type="arabicPeriod"/>
              <a:defRPr sz="1400"/>
            </a:lvl2pPr>
            <a:lvl3pPr marL="1361725" indent="-342900">
              <a:lnSpc>
                <a:spcPct val="150000"/>
              </a:lnSpc>
              <a:buFont typeface="+mj-lt"/>
              <a:buAutoNum type="arabicPeriod"/>
              <a:defRPr sz="1400"/>
            </a:lvl3pPr>
          </a:lstStyle>
          <a:p>
            <a:pPr lvl="1"/>
            <a:r>
              <a:rPr lang="es-ES" dirty="0"/>
              <a:t>Segundo nivel</a:t>
            </a:r>
          </a:p>
          <a:p>
            <a:pPr lvl="2"/>
            <a:endParaRPr lang="es-ES" dirty="0"/>
          </a:p>
          <a:p>
            <a:pPr lvl="2"/>
            <a:endParaRPr lang="es-ES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12"/>
          </p:nvPr>
        </p:nvSpPr>
        <p:spPr>
          <a:xfrm>
            <a:off x="457200" y="1920240"/>
            <a:ext cx="3003232" cy="494755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s-ES" dirty="0"/>
              <a:t>Haga clic para modificar el estilo de texto del patrón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AGENDA TITLE STYLE</a:t>
            </a:r>
          </a:p>
        </p:txBody>
      </p:sp>
      <p:sp>
        <p:nvSpPr>
          <p:cNvPr id="6" name="8 Marcador de texto">
            <a:extLst>
              <a:ext uri="{FF2B5EF4-FFF2-40B4-BE49-F238E27FC236}">
                <a16:creationId xmlns:a16="http://schemas.microsoft.com/office/drawing/2014/main" id="{0908BA5F-7A4A-425B-A4F6-172B0C2DCA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371600"/>
            <a:ext cx="9144000" cy="27432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modify</a:t>
            </a:r>
            <a:r>
              <a:rPr lang="es-ES" dirty="0"/>
              <a:t> date &amp; agenda </a:t>
            </a:r>
            <a:r>
              <a:rPr lang="es-ES" dirty="0" err="1"/>
              <a:t>subject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9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06202A-BFAE-450B-AD88-1FAE10ABE8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371600"/>
            <a:ext cx="9144000" cy="54864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852312" indent="-342900">
              <a:buFont typeface="Arial" panose="020B0604020202020204" pitchFamily="34" charset="0"/>
              <a:buChar char="•"/>
              <a:defRPr sz="1600"/>
            </a:lvl2pPr>
            <a:lvl3pPr marL="1361725" indent="-342900">
              <a:buFont typeface="Arial" panose="020B0604020202020204" pitchFamily="34" charset="0"/>
              <a:buChar char="•"/>
              <a:defRPr sz="1400"/>
            </a:lvl3pPr>
            <a:lvl4pPr marL="1813987" indent="-285750">
              <a:buFont typeface="Arial" panose="020B0604020202020204" pitchFamily="34" charset="0"/>
              <a:buChar char="•"/>
              <a:defRPr sz="1400"/>
            </a:lvl4pPr>
            <a:lvl5pPr marL="2323399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92550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037607" y="1371599"/>
            <a:ext cx="3546968" cy="54864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5FE8DF-6180-41CA-AF5A-FCA8039CC4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25" y="1371599"/>
            <a:ext cx="5278398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114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371600"/>
            <a:ext cx="3546968" cy="54864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07E74-9C60-44CC-813F-79903CEB80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2802" y="1371600"/>
            <a:ext cx="521208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307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191933" y="1371600"/>
            <a:ext cx="4392642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5FE8DF-6180-41CA-AF5A-FCA8039CC4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25" y="1371599"/>
            <a:ext cx="4555375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2753C2E-AE2B-4E4F-B373-788FD0F116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91933" y="324611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BE24F43-BD6E-4287-B2BD-EB25E23762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91932" y="512063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93191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191933" y="1371600"/>
            <a:ext cx="4392642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5FE8DF-6180-41CA-AF5A-FCA8039CC4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25" y="1371599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2753C2E-AE2B-4E4F-B373-788FD0F116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91933" y="324611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BE24F43-BD6E-4287-B2BD-EB25E23762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91932" y="512063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FE8C683-14BA-4CE5-A44C-9EAF35EFB1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825" y="3246119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E312D6-D614-4D4F-B920-8A5DF022BC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" y="5120639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793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6C60E20-8C2B-4AA1-A7F4-448BEC97D5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3825" y="1371600"/>
            <a:ext cx="4392642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53AF487-AF5F-40A2-9940-33CC054B1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198" y="1371599"/>
            <a:ext cx="4555375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8D99541-1787-4D7B-9147-9FB8937644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3825" y="324611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71EE490C-DDE5-4CC5-A672-F294D21FD21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3825" y="512063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23029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6C60E20-8C2B-4AA1-A7F4-448BEC97D5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3825" y="1371600"/>
            <a:ext cx="4392642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53AF487-AF5F-40A2-9940-33CC054B1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198" y="1371599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8D99541-1787-4D7B-9147-9FB8937644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3825" y="324611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71EE490C-DDE5-4CC5-A672-F294D21FD21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3825" y="5120639"/>
            <a:ext cx="4392641" cy="173736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1527D61-E1ED-4CAB-9AD7-1C359484F7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9197" y="3246119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56B62C4-4863-4332-A974-B5F63B1BF1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9196" y="5120640"/>
            <a:ext cx="4555375" cy="173736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154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07E74-9C60-44CC-813F-79903CEB80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9144000" cy="256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A9CA9B1-0469-4087-9FC2-7E045D7505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4154131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4C244B6-CBCB-45DD-9C2D-1CDC904B715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66160" y="4154131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BD66487-1933-4706-818F-5085237827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5120" y="4154131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009330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07E74-9C60-44CC-813F-79903CEB80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154131"/>
            <a:ext cx="9144000" cy="252099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A9CA9B1-0469-4087-9FC2-7E045D7505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545336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4C244B6-CBCB-45DD-9C2D-1CDC904B715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66160" y="1545336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BD66487-1933-4706-818F-5085237827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5120" y="1545336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24797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44000" cy="926569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07E74-9C60-44CC-813F-79903CEB80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5075729"/>
            <a:ext cx="2926080" cy="18288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A9CA9B1-0469-4087-9FC2-7E045D7505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542082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4C244B6-CBCB-45DD-9C2D-1CDC904B715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66160" y="1542082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BD66487-1933-4706-818F-5085237827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67554" y="1542082"/>
            <a:ext cx="2926080" cy="252099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D8C24A1-AD48-496C-92E8-A1263ACE38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62377" y="5077907"/>
            <a:ext cx="2926080" cy="18288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3FEB9F4-11E4-413B-91F3-DE1FEA146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7554" y="5075729"/>
            <a:ext cx="2926080" cy="18288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11 Marcador de texto">
            <a:extLst>
              <a:ext uri="{FF2B5EF4-FFF2-40B4-BE49-F238E27FC236}">
                <a16:creationId xmlns:a16="http://schemas.microsoft.com/office/drawing/2014/main" id="{35C81F4B-0A60-468D-AF56-DE7A4957E1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4203640"/>
            <a:ext cx="292608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11 Marcador de texto">
            <a:extLst>
              <a:ext uri="{FF2B5EF4-FFF2-40B4-BE49-F238E27FC236}">
                <a16:creationId xmlns:a16="http://schemas.microsoft.com/office/drawing/2014/main" id="{51325121-BF5E-4AB4-852F-5EF0C280E8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62377" y="4203640"/>
            <a:ext cx="292608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11 Marcador de texto">
            <a:extLst>
              <a:ext uri="{FF2B5EF4-FFF2-40B4-BE49-F238E27FC236}">
                <a16:creationId xmlns:a16="http://schemas.microsoft.com/office/drawing/2014/main" id="{AF0E0557-E48D-4593-91D6-8478D9142C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67554" y="4203640"/>
            <a:ext cx="292608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3013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47E6DB-575D-4F1E-B9D6-6789B1FDCC81}"/>
              </a:ext>
            </a:extLst>
          </p:cNvPr>
          <p:cNvSpPr/>
          <p:nvPr/>
        </p:nvSpPr>
        <p:spPr>
          <a:xfrm>
            <a:off x="457200" y="1762067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CCE80108-BB5F-43B8-A0BE-C7F69E463E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952" y="2691804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37" name="11 Marcador de texto">
            <a:extLst>
              <a:ext uri="{FF2B5EF4-FFF2-40B4-BE49-F238E27FC236}">
                <a16:creationId xmlns:a16="http://schemas.microsoft.com/office/drawing/2014/main" id="{E3A3C28D-84BC-4BE1-9CDE-9FA8EC6491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952" y="1861823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C77389B-A7F8-4F65-BB05-4427D66D3D98}"/>
              </a:ext>
            </a:extLst>
          </p:cNvPr>
          <p:cNvCxnSpPr/>
          <p:nvPr/>
        </p:nvCxnSpPr>
        <p:spPr>
          <a:xfrm flipH="1">
            <a:off x="658206" y="2613679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1828873-4B22-49E8-8A4C-E3789D9ACA68}"/>
              </a:ext>
            </a:extLst>
          </p:cNvPr>
          <p:cNvSpPr/>
          <p:nvPr userDrawn="1"/>
        </p:nvSpPr>
        <p:spPr>
          <a:xfrm>
            <a:off x="3527127" y="1762067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483847-5744-4BE5-A4BA-579A8D213D32}"/>
              </a:ext>
            </a:extLst>
          </p:cNvPr>
          <p:cNvSpPr/>
          <p:nvPr userDrawn="1"/>
        </p:nvSpPr>
        <p:spPr>
          <a:xfrm>
            <a:off x="6597056" y="1762067"/>
            <a:ext cx="3004144" cy="2372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76C468-629C-4B8A-9F6A-68975D836F32}"/>
              </a:ext>
            </a:extLst>
          </p:cNvPr>
          <p:cNvSpPr/>
          <p:nvPr userDrawn="1"/>
        </p:nvSpPr>
        <p:spPr>
          <a:xfrm>
            <a:off x="6597056" y="1762067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21F7C2-229F-4D36-ACFA-B9E86EA00F18}"/>
              </a:ext>
            </a:extLst>
          </p:cNvPr>
          <p:cNvSpPr/>
          <p:nvPr userDrawn="1"/>
        </p:nvSpPr>
        <p:spPr>
          <a:xfrm>
            <a:off x="457200" y="4213129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8BB055-3B33-4BAA-87FB-9CEC2D5DE3D0}"/>
              </a:ext>
            </a:extLst>
          </p:cNvPr>
          <p:cNvSpPr/>
          <p:nvPr userDrawn="1"/>
        </p:nvSpPr>
        <p:spPr>
          <a:xfrm>
            <a:off x="3527127" y="4213129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035EFA-2ACB-4FCA-AFF1-5843C09F21EA}"/>
              </a:ext>
            </a:extLst>
          </p:cNvPr>
          <p:cNvSpPr/>
          <p:nvPr userDrawn="1"/>
        </p:nvSpPr>
        <p:spPr>
          <a:xfrm>
            <a:off x="6597056" y="4213129"/>
            <a:ext cx="3004144" cy="2372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B14816-E6CF-4F92-9F76-EF1B999417C7}"/>
              </a:ext>
            </a:extLst>
          </p:cNvPr>
          <p:cNvSpPr/>
          <p:nvPr userDrawn="1"/>
        </p:nvSpPr>
        <p:spPr>
          <a:xfrm>
            <a:off x="6597056" y="4213129"/>
            <a:ext cx="3004144" cy="23729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 sz="180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0B7A659E-5A0A-40A5-8231-7DA260DD07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880" y="2688336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39" name="11 Marcador de texto">
            <a:extLst>
              <a:ext uri="{FF2B5EF4-FFF2-40B4-BE49-F238E27FC236}">
                <a16:creationId xmlns:a16="http://schemas.microsoft.com/office/drawing/2014/main" id="{BDD481D3-025C-4319-BCFC-7FD175180C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11880" y="1865376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FE519F4-3117-45FE-8B8D-C24C267FCE14}"/>
              </a:ext>
            </a:extLst>
          </p:cNvPr>
          <p:cNvCxnSpPr>
            <a:cxnSpLocks/>
          </p:cNvCxnSpPr>
          <p:nvPr userDrawn="1"/>
        </p:nvCxnSpPr>
        <p:spPr>
          <a:xfrm flipH="1">
            <a:off x="3728134" y="2615184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62597E3-0790-4AEF-A9E9-B38220DA47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1808" y="2688336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2" name="11 Marcador de texto">
            <a:extLst>
              <a:ext uri="{FF2B5EF4-FFF2-40B4-BE49-F238E27FC236}">
                <a16:creationId xmlns:a16="http://schemas.microsoft.com/office/drawing/2014/main" id="{9CBA00C4-F958-4424-8B18-DF9B0BFB1E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81808" y="1865376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1A14362-8445-47E0-84AD-3036C73C47AE}"/>
              </a:ext>
            </a:extLst>
          </p:cNvPr>
          <p:cNvCxnSpPr>
            <a:cxnSpLocks/>
          </p:cNvCxnSpPr>
          <p:nvPr userDrawn="1"/>
        </p:nvCxnSpPr>
        <p:spPr>
          <a:xfrm flipH="1">
            <a:off x="6798062" y="2615184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9142A9FF-1073-411E-96DD-3DADF21BE77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1952" y="5141527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5" name="11 Marcador de texto">
            <a:extLst>
              <a:ext uri="{FF2B5EF4-FFF2-40B4-BE49-F238E27FC236}">
                <a16:creationId xmlns:a16="http://schemas.microsoft.com/office/drawing/2014/main" id="{6EECB54F-224F-4950-8CC7-BD5A34576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1952" y="4318187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35A3BC5-52DF-4090-ACB6-53FCBF29F7CE}"/>
              </a:ext>
            </a:extLst>
          </p:cNvPr>
          <p:cNvCxnSpPr>
            <a:cxnSpLocks/>
          </p:cNvCxnSpPr>
          <p:nvPr userDrawn="1"/>
        </p:nvCxnSpPr>
        <p:spPr>
          <a:xfrm flipH="1">
            <a:off x="658206" y="5074332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C5F90B8-85EA-4C46-AC27-8ABF7F1100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11880" y="5141527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8" name="11 Marcador de texto">
            <a:extLst>
              <a:ext uri="{FF2B5EF4-FFF2-40B4-BE49-F238E27FC236}">
                <a16:creationId xmlns:a16="http://schemas.microsoft.com/office/drawing/2014/main" id="{AF097CC1-1526-49CA-81EF-FBF0731116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11880" y="4318187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A3094D2-7D25-400E-96D5-06B09A47DF4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28134" y="5074332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0C5DF26B-4C6E-43D1-B9FD-373F3110515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1808" y="5141527"/>
            <a:ext cx="2834640" cy="135271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51" name="11 Marcador de texto">
            <a:extLst>
              <a:ext uri="{FF2B5EF4-FFF2-40B4-BE49-F238E27FC236}">
                <a16:creationId xmlns:a16="http://schemas.microsoft.com/office/drawing/2014/main" id="{A59A1250-EB14-4FE3-8879-BE639E62A4A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81808" y="4318187"/>
            <a:ext cx="2834640" cy="731520"/>
          </a:xfrm>
        </p:spPr>
        <p:txBody>
          <a:bodyPr lIns="91440" tIns="91440" rIns="91440" bIns="9144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79A1441-A85C-45AB-8330-EC7952377F7D}"/>
              </a:ext>
            </a:extLst>
          </p:cNvPr>
          <p:cNvCxnSpPr>
            <a:cxnSpLocks/>
          </p:cNvCxnSpPr>
          <p:nvPr userDrawn="1"/>
        </p:nvCxnSpPr>
        <p:spPr>
          <a:xfrm flipH="1">
            <a:off x="6798062" y="5074332"/>
            <a:ext cx="286410" cy="0"/>
          </a:xfrm>
          <a:prstGeom prst="line">
            <a:avLst/>
          </a:prstGeom>
          <a:ln w="19050" cmpd="sng">
            <a:solidFill>
              <a:srgbClr val="FFFFFF"/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233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23 Rectángulo redondeado">
            <a:extLst>
              <a:ext uri="{FF2B5EF4-FFF2-40B4-BE49-F238E27FC236}">
                <a16:creationId xmlns:a16="http://schemas.microsoft.com/office/drawing/2014/main" id="{42258A7C-FFA9-40CE-B6FF-9AE523BF3B79}"/>
              </a:ext>
            </a:extLst>
          </p:cNvPr>
          <p:cNvSpPr/>
          <p:nvPr/>
        </p:nvSpPr>
        <p:spPr>
          <a:xfrm>
            <a:off x="1853954" y="1579887"/>
            <a:ext cx="7693478" cy="109728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3" name="Rounded Rectangle 4">
            <a:extLst>
              <a:ext uri="{FF2B5EF4-FFF2-40B4-BE49-F238E27FC236}">
                <a16:creationId xmlns:a16="http://schemas.microsoft.com/office/drawing/2014/main" id="{FA96C6D3-A548-41F2-9307-B95558544075}"/>
              </a:ext>
            </a:extLst>
          </p:cNvPr>
          <p:cNvSpPr/>
          <p:nvPr/>
        </p:nvSpPr>
        <p:spPr bwMode="auto">
          <a:xfrm>
            <a:off x="464298" y="1557027"/>
            <a:ext cx="1836146" cy="1143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8" name="32 Rectángulo redondeado">
            <a:extLst>
              <a:ext uri="{FF2B5EF4-FFF2-40B4-BE49-F238E27FC236}">
                <a16:creationId xmlns:a16="http://schemas.microsoft.com/office/drawing/2014/main" id="{866D619C-7500-449E-BAF4-CA10391CBC53}"/>
              </a:ext>
            </a:extLst>
          </p:cNvPr>
          <p:cNvSpPr/>
          <p:nvPr/>
        </p:nvSpPr>
        <p:spPr>
          <a:xfrm>
            <a:off x="1853954" y="5283028"/>
            <a:ext cx="7693478" cy="109728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32">
            <a:extLst>
              <a:ext uri="{FF2B5EF4-FFF2-40B4-BE49-F238E27FC236}">
                <a16:creationId xmlns:a16="http://schemas.microsoft.com/office/drawing/2014/main" id="{94E8260B-791E-4B7E-9B9F-A44CC2D19EE6}"/>
              </a:ext>
            </a:extLst>
          </p:cNvPr>
          <p:cNvSpPr/>
          <p:nvPr/>
        </p:nvSpPr>
        <p:spPr bwMode="auto">
          <a:xfrm>
            <a:off x="464299" y="5260168"/>
            <a:ext cx="1836145" cy="1143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5" name="29 Rectángulo redondeado">
            <a:extLst>
              <a:ext uri="{FF2B5EF4-FFF2-40B4-BE49-F238E27FC236}">
                <a16:creationId xmlns:a16="http://schemas.microsoft.com/office/drawing/2014/main" id="{AEC15788-28FB-40F3-8C0D-A6DB025CAA23}"/>
              </a:ext>
            </a:extLst>
          </p:cNvPr>
          <p:cNvSpPr/>
          <p:nvPr/>
        </p:nvSpPr>
        <p:spPr>
          <a:xfrm>
            <a:off x="1853954" y="4048647"/>
            <a:ext cx="7693478" cy="109728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24">
            <a:extLst>
              <a:ext uri="{FF2B5EF4-FFF2-40B4-BE49-F238E27FC236}">
                <a16:creationId xmlns:a16="http://schemas.microsoft.com/office/drawing/2014/main" id="{4E61D11F-0F50-479E-9E3C-28199045644B}"/>
              </a:ext>
            </a:extLst>
          </p:cNvPr>
          <p:cNvSpPr/>
          <p:nvPr/>
        </p:nvSpPr>
        <p:spPr bwMode="auto">
          <a:xfrm>
            <a:off x="464298" y="4025787"/>
            <a:ext cx="1836146" cy="1143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2" name="26 Rectángulo redondeado">
            <a:extLst>
              <a:ext uri="{FF2B5EF4-FFF2-40B4-BE49-F238E27FC236}">
                <a16:creationId xmlns:a16="http://schemas.microsoft.com/office/drawing/2014/main" id="{C8FEFAF2-4683-4C6C-A3AC-1B43F011A190}"/>
              </a:ext>
            </a:extLst>
          </p:cNvPr>
          <p:cNvSpPr/>
          <p:nvPr/>
        </p:nvSpPr>
        <p:spPr>
          <a:xfrm>
            <a:off x="1853954" y="2814267"/>
            <a:ext cx="7693478" cy="109728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18">
            <a:extLst>
              <a:ext uri="{FF2B5EF4-FFF2-40B4-BE49-F238E27FC236}">
                <a16:creationId xmlns:a16="http://schemas.microsoft.com/office/drawing/2014/main" id="{7CC0A948-02D4-4F5E-BB96-9F26662CCC89}"/>
              </a:ext>
            </a:extLst>
          </p:cNvPr>
          <p:cNvSpPr/>
          <p:nvPr/>
        </p:nvSpPr>
        <p:spPr bwMode="auto">
          <a:xfrm>
            <a:off x="464299" y="2791407"/>
            <a:ext cx="1836145" cy="1143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2868276D-DC50-4DD8-8142-5CD44C0D2E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1522" y="1717047"/>
            <a:ext cx="7011502" cy="822960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buFont typeface="+mj-lt"/>
              <a:buAutoNum type="arabicPeriod"/>
              <a:defRPr sz="1400">
                <a:solidFill>
                  <a:schemeClr val="tx2"/>
                </a:solidFill>
              </a:defRPr>
            </a:lvl1pPr>
            <a:lvl2pPr marL="852312" indent="-342900">
              <a:spcBef>
                <a:spcPts val="600"/>
              </a:spcBef>
              <a:buFont typeface="+mj-lt"/>
              <a:buAutoNum type="arabicPeriod"/>
              <a:defRPr sz="1400">
                <a:solidFill>
                  <a:schemeClr val="tx2"/>
                </a:solidFill>
              </a:defRPr>
            </a:lvl2pPr>
            <a:lvl3pPr marL="1361725" indent="-342900">
              <a:spcBef>
                <a:spcPts val="600"/>
              </a:spcBef>
              <a:buFont typeface="+mj-lt"/>
              <a:buAutoNum type="arabicPeriod"/>
              <a:defRPr sz="1400">
                <a:solidFill>
                  <a:schemeClr val="tx2"/>
                </a:solidFill>
              </a:defRPr>
            </a:lvl3pPr>
            <a:lvl4pPr marL="1871137" indent="-342900">
              <a:spcBef>
                <a:spcPts val="600"/>
              </a:spcBef>
              <a:buFont typeface="+mj-lt"/>
              <a:buAutoNum type="arabicPeriod"/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75" name="11 Marcador de texto">
            <a:extLst>
              <a:ext uri="{FF2B5EF4-FFF2-40B4-BE49-F238E27FC236}">
                <a16:creationId xmlns:a16="http://schemas.microsoft.com/office/drawing/2014/main" id="{C2C744FC-C210-4B90-802B-5910358ABA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380" y="1717047"/>
            <a:ext cx="1533983" cy="822960"/>
          </a:xfrm>
        </p:spPr>
        <p:txBody>
          <a:bodyPr lIns="91440" tIns="91440" rIns="91440" bIns="91440" anchor="ctr" anchorCtr="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31E9F12A-E650-4244-8A86-A0E564897F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41522" y="2951427"/>
            <a:ext cx="7011502" cy="822960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852312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2pPr>
            <a:lvl3pPr marL="1361725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3pPr>
            <a:lvl4pPr marL="1871137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78" name="11 Marcador de texto">
            <a:extLst>
              <a:ext uri="{FF2B5EF4-FFF2-40B4-BE49-F238E27FC236}">
                <a16:creationId xmlns:a16="http://schemas.microsoft.com/office/drawing/2014/main" id="{7F201A13-686F-4F19-82FA-A981D13F81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5380" y="2951427"/>
            <a:ext cx="1533983" cy="822960"/>
          </a:xfrm>
        </p:spPr>
        <p:txBody>
          <a:bodyPr lIns="91440" tIns="91440" rIns="91440" bIns="91440" anchor="ctr" anchorCtr="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A576CF13-36BB-4188-A89E-30C00AC922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41522" y="4185807"/>
            <a:ext cx="7011502" cy="822960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852312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2pPr>
            <a:lvl3pPr marL="1361725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3pPr>
            <a:lvl4pPr marL="1871137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80" name="11 Marcador de texto">
            <a:extLst>
              <a:ext uri="{FF2B5EF4-FFF2-40B4-BE49-F238E27FC236}">
                <a16:creationId xmlns:a16="http://schemas.microsoft.com/office/drawing/2014/main" id="{23766ABE-8ACD-4195-ABCA-B4F15A5094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5380" y="4185807"/>
            <a:ext cx="1533983" cy="822960"/>
          </a:xfrm>
        </p:spPr>
        <p:txBody>
          <a:bodyPr lIns="91440" tIns="91440" rIns="91440" bIns="91440" anchor="ctr" anchorCtr="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20FBC28F-0CA8-4829-9D2D-B0D3DF6328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04452" y="5420188"/>
            <a:ext cx="7011502" cy="822960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852312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2pPr>
            <a:lvl3pPr marL="1361725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3pPr>
            <a:lvl4pPr marL="1871137" indent="-342900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82" name="11 Marcador de texto">
            <a:extLst>
              <a:ext uri="{FF2B5EF4-FFF2-40B4-BE49-F238E27FC236}">
                <a16:creationId xmlns:a16="http://schemas.microsoft.com/office/drawing/2014/main" id="{F645D0D4-3409-4B3A-AF2D-8C5B30755F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5380" y="5420188"/>
            <a:ext cx="1533983" cy="822960"/>
          </a:xfrm>
        </p:spPr>
        <p:txBody>
          <a:bodyPr lIns="91440" tIns="91440" rIns="91440" bIns="91440" anchor="ctr" anchorCtr="0">
            <a:normAutofit/>
          </a:bodyPr>
          <a:lstStyle>
            <a:lvl1pPr marL="0" indent="0" algn="l">
              <a:buFontTx/>
              <a:buNone/>
              <a:defRPr sz="2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</p:spTree>
    <p:extLst>
      <p:ext uri="{BB962C8B-B14F-4D97-AF65-F5344CB8AC3E}">
        <p14:creationId xmlns:p14="http://schemas.microsoft.com/office/powerpoint/2010/main" val="993824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56700" cy="926569"/>
          </a:xfrm>
          <a:noFill/>
        </p:spPr>
        <p:txBody>
          <a:bodyPr>
            <a:norm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57659" y="2756910"/>
            <a:ext cx="2880000" cy="2376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575152" y="2756910"/>
            <a:ext cx="2880000" cy="2376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692646" y="2756910"/>
            <a:ext cx="2880000" cy="2376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457659" y="5241755"/>
            <a:ext cx="2880000" cy="136052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11 Marcador de texto"/>
          <p:cNvSpPr>
            <a:spLocks noGrp="1"/>
          </p:cNvSpPr>
          <p:nvPr>
            <p:ph type="body" sz="quarter" idx="15" hasCustomPrompt="1"/>
          </p:nvPr>
        </p:nvSpPr>
        <p:spPr>
          <a:xfrm>
            <a:off x="3575382" y="5241755"/>
            <a:ext cx="2880000" cy="136052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11 Marcador de texto"/>
          <p:cNvSpPr>
            <a:spLocks noGrp="1"/>
          </p:cNvSpPr>
          <p:nvPr>
            <p:ph type="body" sz="quarter" idx="16" hasCustomPrompt="1"/>
          </p:nvPr>
        </p:nvSpPr>
        <p:spPr>
          <a:xfrm>
            <a:off x="6693105" y="5241755"/>
            <a:ext cx="2880000" cy="136052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11 Marcador de texto">
            <a:extLst>
              <a:ext uri="{FF2B5EF4-FFF2-40B4-BE49-F238E27FC236}">
                <a16:creationId xmlns:a16="http://schemas.microsoft.com/office/drawing/2014/main" id="{F61B2E9D-375E-47F4-9B31-C41A4DA44E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916546"/>
            <a:ext cx="288000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  <a:endParaRPr lang="en-US" dirty="0"/>
          </a:p>
        </p:txBody>
      </p:sp>
      <p:sp>
        <p:nvSpPr>
          <p:cNvPr id="10" name="11 Marcador de texto">
            <a:extLst>
              <a:ext uri="{FF2B5EF4-FFF2-40B4-BE49-F238E27FC236}">
                <a16:creationId xmlns:a16="http://schemas.microsoft.com/office/drawing/2014/main" id="{6C7C5CBC-F1B7-4822-9C0F-1924455B4F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74923" y="1916546"/>
            <a:ext cx="288000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  <a:endParaRPr lang="en-US" dirty="0"/>
          </a:p>
        </p:txBody>
      </p:sp>
      <p:sp>
        <p:nvSpPr>
          <p:cNvPr id="11" name="11 Marcador de texto">
            <a:extLst>
              <a:ext uri="{FF2B5EF4-FFF2-40B4-BE49-F238E27FC236}">
                <a16:creationId xmlns:a16="http://schemas.microsoft.com/office/drawing/2014/main" id="{97A57891-2B2D-4593-A34E-14DAB42A55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2646" y="1916546"/>
            <a:ext cx="2880000" cy="73152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176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57200" y="182880"/>
            <a:ext cx="9156700" cy="926569"/>
          </a:xfrm>
          <a:noFill/>
        </p:spPr>
        <p:txBody>
          <a:bodyPr>
            <a:norm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894122"/>
            <a:ext cx="2880000" cy="3600281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574693" y="1894122"/>
            <a:ext cx="2880000" cy="3600281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692187" y="1894122"/>
            <a:ext cx="2880000" cy="3600281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4"/>
          </p:nvPr>
        </p:nvSpPr>
        <p:spPr>
          <a:xfrm>
            <a:off x="457200" y="5640251"/>
            <a:ext cx="2880000" cy="7315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s-ES" dirty="0"/>
              <a:t>Haga clic para</a:t>
            </a:r>
            <a:endParaRPr lang="en-US" dirty="0"/>
          </a:p>
        </p:txBody>
      </p:sp>
      <p:sp>
        <p:nvSpPr>
          <p:cNvPr id="13" name="11 Marcador de texto"/>
          <p:cNvSpPr>
            <a:spLocks noGrp="1"/>
          </p:cNvSpPr>
          <p:nvPr>
            <p:ph type="body" sz="quarter" idx="15"/>
          </p:nvPr>
        </p:nvSpPr>
        <p:spPr>
          <a:xfrm>
            <a:off x="3574923" y="5640251"/>
            <a:ext cx="2880000" cy="7315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s-ES" dirty="0"/>
              <a:t>Haga clic para</a:t>
            </a:r>
            <a:endParaRPr lang="en-US" dirty="0"/>
          </a:p>
        </p:txBody>
      </p:sp>
      <p:sp>
        <p:nvSpPr>
          <p:cNvPr id="14" name="11 Marcador de texto"/>
          <p:cNvSpPr>
            <a:spLocks noGrp="1"/>
          </p:cNvSpPr>
          <p:nvPr>
            <p:ph type="body" sz="quarter" idx="16"/>
          </p:nvPr>
        </p:nvSpPr>
        <p:spPr>
          <a:xfrm>
            <a:off x="6692646" y="5640251"/>
            <a:ext cx="2880000" cy="73152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s-ES" dirty="0"/>
              <a:t>Haga clic para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035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3236210"/>
            <a:ext cx="8674100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43049"/>
            <a:ext cx="7543800" cy="3200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B529BA52-AB1C-413E-9715-572AA0352AD0" descr="08F414D9-D4C7-4B1B-83F6-0ED4E8465951">
            <a:extLst>
              <a:ext uri="{FF2B5EF4-FFF2-40B4-BE49-F238E27FC236}">
                <a16:creationId xmlns:a16="http://schemas.microsoft.com/office/drawing/2014/main" id="{97C1F968-72B9-400D-94C1-328220FD47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7" b="89842" l="593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0581"/>
          <a:stretch/>
        </p:blipFill>
        <p:spPr bwMode="auto">
          <a:xfrm>
            <a:off x="3528526" y="5458859"/>
            <a:ext cx="3001348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2999288" y="3886200"/>
            <a:ext cx="369379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329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3236210"/>
            <a:ext cx="8674100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43049"/>
            <a:ext cx="7543800" cy="3200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2999288" y="3886200"/>
            <a:ext cx="369379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DB736D62-734E-4DC1-9E3D-D0AB0CEF211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B117FD2-FFEC-489C-B3CC-70B3A9627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75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529BA52-AB1C-413E-9715-572AA0352AD0" descr="08F414D9-D4C7-4B1B-83F6-0ED4E8465951">
            <a:extLst>
              <a:ext uri="{FF2B5EF4-FFF2-40B4-BE49-F238E27FC236}">
                <a16:creationId xmlns:a16="http://schemas.microsoft.com/office/drawing/2014/main" id="{97C1F968-72B9-400D-94C1-328220FD47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7" b="89842" l="593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0581"/>
          <a:stretch/>
        </p:blipFill>
        <p:spPr bwMode="auto">
          <a:xfrm>
            <a:off x="3528526" y="5458859"/>
            <a:ext cx="3001348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2999288" y="3886200"/>
            <a:ext cx="369379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150" y="3246120"/>
            <a:ext cx="8674100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The section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2729584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2999288" y="3886200"/>
            <a:ext cx="369379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150" y="3246120"/>
            <a:ext cx="8674100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The section name goes here</a:t>
            </a:r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F5A75034-8C9C-4AA1-B8A5-EBC9324AF97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DC06358-5EBB-4A69-AE05-BC98F4A61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892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7314" y="4043832"/>
            <a:ext cx="4157964" cy="32004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B529BA52-AB1C-413E-9715-572AA0352AD0" descr="08F414D9-D4C7-4B1B-83F6-0ED4E8465951">
            <a:extLst>
              <a:ext uri="{FF2B5EF4-FFF2-40B4-BE49-F238E27FC236}">
                <a16:creationId xmlns:a16="http://schemas.microsoft.com/office/drawing/2014/main" id="{97C1F968-72B9-400D-94C1-328220FD47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7" b="89842" l="593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0581"/>
          <a:stretch/>
        </p:blipFill>
        <p:spPr bwMode="auto">
          <a:xfrm>
            <a:off x="3528526" y="6145188"/>
            <a:ext cx="3001348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4637314" y="3886200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314" y="3245430"/>
            <a:ext cx="4780959" cy="640080"/>
          </a:xfrm>
        </p:spPr>
        <p:txBody>
          <a:bodyPr>
            <a:norm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159" y="2057400"/>
            <a:ext cx="3481388" cy="3657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74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7314" y="4043832"/>
            <a:ext cx="4157964" cy="32004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4637314" y="3886200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314" y="3245430"/>
            <a:ext cx="4780959" cy="640080"/>
          </a:xfrm>
        </p:spPr>
        <p:txBody>
          <a:bodyPr>
            <a:norm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265" y="2057400"/>
            <a:ext cx="3607282" cy="3657600"/>
          </a:xfrm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2">
            <a:extLst>
              <a:ext uri="{FF2B5EF4-FFF2-40B4-BE49-F238E27FC236}">
                <a16:creationId xmlns:a16="http://schemas.microsoft.com/office/drawing/2014/main" id="{A071AABA-9165-4B60-8F4D-2846A87C1AD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51372C2-29E0-4C30-9A4F-2C52EC356E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77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065" y="3200403"/>
            <a:ext cx="4157964" cy="712816"/>
          </a:xfrm>
        </p:spPr>
        <p:txBody>
          <a:bodyPr>
            <a:norm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1064" y="4071541"/>
            <a:ext cx="4157964" cy="32004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B529BA52-AB1C-413E-9715-572AA0352AD0" descr="08F414D9-D4C7-4B1B-83F6-0ED4E8465951">
            <a:extLst>
              <a:ext uri="{FF2B5EF4-FFF2-40B4-BE49-F238E27FC236}">
                <a16:creationId xmlns:a16="http://schemas.microsoft.com/office/drawing/2014/main" id="{97C1F968-72B9-400D-94C1-328220FD47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7" b="89842" l="593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0581"/>
          <a:stretch/>
        </p:blipFill>
        <p:spPr bwMode="auto">
          <a:xfrm>
            <a:off x="3528526" y="6145188"/>
            <a:ext cx="3001348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5571064" y="3913909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9370" y="2057400"/>
            <a:ext cx="4907647" cy="3657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5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065" y="3200403"/>
            <a:ext cx="4157964" cy="712816"/>
          </a:xfrm>
        </p:spPr>
        <p:txBody>
          <a:bodyPr>
            <a:norm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1064" y="4071541"/>
            <a:ext cx="4157964" cy="32004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5571064" y="3913909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9370" y="2057400"/>
            <a:ext cx="4907647" cy="3657600"/>
          </a:xfrm>
        </p:spPr>
        <p:txBody>
          <a:bodyPr/>
          <a:lstStyle/>
          <a:p>
            <a:endParaRPr lang="en-US"/>
          </a:p>
        </p:txBody>
      </p:sp>
      <p:cxnSp>
        <p:nvCxnSpPr>
          <p:cNvPr id="14" name="Straight Connector 2">
            <a:extLst>
              <a:ext uri="{FF2B5EF4-FFF2-40B4-BE49-F238E27FC236}">
                <a16:creationId xmlns:a16="http://schemas.microsoft.com/office/drawing/2014/main" id="{8D43DE8F-5896-4003-8D0F-EF5CB39A58D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E205162-F07E-4BB5-B7D3-0942B8CED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21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746" y="4438530"/>
            <a:ext cx="7034908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1746" y="5188396"/>
            <a:ext cx="7034908" cy="41433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B529BA52-AB1C-413E-9715-572AA0352AD0" descr="08F414D9-D4C7-4B1B-83F6-0ED4E8465951">
            <a:extLst>
              <a:ext uri="{FF2B5EF4-FFF2-40B4-BE49-F238E27FC236}">
                <a16:creationId xmlns:a16="http://schemas.microsoft.com/office/drawing/2014/main" id="{97C1F968-72B9-400D-94C1-328220FD47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07" b="89842" l="593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44" b="20581"/>
          <a:stretch/>
        </p:blipFill>
        <p:spPr bwMode="auto">
          <a:xfrm>
            <a:off x="3528526" y="6145188"/>
            <a:ext cx="3001348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3182112" y="5079300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063906" cy="39383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73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CBCCCC1-CB6E-4CB8-B528-604736A3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746" y="4438530"/>
            <a:ext cx="7034908" cy="640080"/>
          </a:xfrm>
        </p:spPr>
        <p:txBody>
          <a:bodyPr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C3805-6B39-48B7-941E-91DCA87B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1746" y="5188396"/>
            <a:ext cx="7034908" cy="41433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307A9B-F74F-42E3-9532-BE16010279D4}"/>
              </a:ext>
            </a:extLst>
          </p:cNvPr>
          <p:cNvCxnSpPr>
            <a:cxnSpLocks/>
          </p:cNvCxnSpPr>
          <p:nvPr userDrawn="1"/>
        </p:nvCxnSpPr>
        <p:spPr>
          <a:xfrm>
            <a:off x="3182112" y="5079300"/>
            <a:ext cx="3694176" cy="0"/>
          </a:xfrm>
          <a:prstGeom prst="line">
            <a:avLst/>
          </a:prstGeom>
          <a:ln>
            <a:solidFill>
              <a:srgbClr val="FF6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CD4DC2-DA97-4F16-AA73-2F0E9E883F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063906" cy="3938320"/>
          </a:xfrm>
        </p:spPr>
        <p:txBody>
          <a:bodyPr/>
          <a:lstStyle/>
          <a:p>
            <a:endParaRPr lang="en-US"/>
          </a:p>
        </p:txBody>
      </p:sp>
      <p:cxnSp>
        <p:nvCxnSpPr>
          <p:cNvPr id="14" name="Straight Connector 2">
            <a:extLst>
              <a:ext uri="{FF2B5EF4-FFF2-40B4-BE49-F238E27FC236}">
                <a16:creationId xmlns:a16="http://schemas.microsoft.com/office/drawing/2014/main" id="{A993012A-150B-483B-8AA4-FD66F0B458F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C667321-057B-47A3-8808-170F56162D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09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2B03DD6-AF07-4C97-B5F4-6938F7C8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3135313"/>
            <a:ext cx="8674100" cy="1501775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2">
            <a:extLst>
              <a:ext uri="{FF2B5EF4-FFF2-40B4-BE49-F238E27FC236}">
                <a16:creationId xmlns:a16="http://schemas.microsoft.com/office/drawing/2014/main" id="{0F54582B-9911-4154-BC83-6DC644DE76C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7724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6410E41-F1C2-4189-BEDB-D5F9789F10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253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0058400" cy="77724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632BE07-C106-4CBA-BF16-AE97EC12B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246" y="2947209"/>
            <a:ext cx="9145903" cy="923544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21EFD-190A-47A1-8A09-BDB772800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6066" y="4162425"/>
            <a:ext cx="7466268" cy="360067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CEFAA9-1805-4700-B0AF-1E6682CF93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38487" y="4598180"/>
            <a:ext cx="3781426" cy="36006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accent1"/>
                </a:solidFill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421052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0058400" cy="6300106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632BE07-C106-4CBA-BF16-AE97EC12B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246" y="2947209"/>
            <a:ext cx="9145903" cy="923544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21EFD-190A-47A1-8A09-BDB772800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6066" y="4162425"/>
            <a:ext cx="7466268" cy="360067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CEFAA9-1805-4700-B0AF-1E6682CF93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38487" y="4598180"/>
            <a:ext cx="3781426" cy="36006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accent1"/>
                </a:solidFill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807B3-7985-4B7B-A6D2-13B673F32E6E}"/>
              </a:ext>
            </a:extLst>
          </p:cNvPr>
          <p:cNvSpPr txBox="1"/>
          <p:nvPr userDrawn="1"/>
        </p:nvSpPr>
        <p:spPr>
          <a:xfrm>
            <a:off x="2510723" y="7394115"/>
            <a:ext cx="50369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2"/>
                </a:solidFill>
              </a:rPr>
              <a:t>www.gorillacommerce.co</a:t>
            </a:r>
          </a:p>
        </p:txBody>
      </p:sp>
    </p:spTree>
    <p:extLst>
      <p:ext uri="{BB962C8B-B14F-4D97-AF65-F5344CB8AC3E}">
        <p14:creationId xmlns:p14="http://schemas.microsoft.com/office/powerpoint/2010/main" val="71084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A6807B3-7985-4B7B-A6D2-13B673F32E6E}"/>
              </a:ext>
            </a:extLst>
          </p:cNvPr>
          <p:cNvSpPr txBox="1"/>
          <p:nvPr userDrawn="1"/>
        </p:nvSpPr>
        <p:spPr>
          <a:xfrm>
            <a:off x="2510723" y="7394115"/>
            <a:ext cx="50369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2"/>
                </a:solidFill>
              </a:rPr>
              <a:t>www.gorillacommerce.co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497D2DA-3202-43CF-A89B-2330102BAD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41880" y="1783080"/>
            <a:ext cx="4268074" cy="4206240"/>
          </a:xfrm>
          <a:custGeom>
            <a:avLst/>
            <a:gdLst>
              <a:gd name="connsiteX0" fmla="*/ 3640732 w 4268074"/>
              <a:gd name="connsiteY0" fmla="*/ 817 h 4206240"/>
              <a:gd name="connsiteX1" fmla="*/ 3767648 w 4268074"/>
              <a:gd name="connsiteY1" fmla="*/ 60148 h 4206240"/>
              <a:gd name="connsiteX2" fmla="*/ 4230540 w 4268074"/>
              <a:gd name="connsiteY2" fmla="*/ 741196 h 4206240"/>
              <a:gd name="connsiteX3" fmla="*/ 4251578 w 4268074"/>
              <a:gd name="connsiteY3" fmla="*/ 795459 h 4206240"/>
              <a:gd name="connsiteX4" fmla="*/ 4217250 w 4268074"/>
              <a:gd name="connsiteY4" fmla="*/ 931670 h 4206240"/>
              <a:gd name="connsiteX5" fmla="*/ 4019028 w 4268074"/>
              <a:gd name="connsiteY5" fmla="*/ 864119 h 4206240"/>
              <a:gd name="connsiteX6" fmla="*/ 3824126 w 4268074"/>
              <a:gd name="connsiteY6" fmla="*/ 868548 h 4206240"/>
              <a:gd name="connsiteX7" fmla="*/ 3803085 w 4268074"/>
              <a:gd name="connsiteY7" fmla="*/ 960462 h 4206240"/>
              <a:gd name="connsiteX8" fmla="*/ 3992450 w 4268074"/>
              <a:gd name="connsiteY8" fmla="*/ 963783 h 4206240"/>
              <a:gd name="connsiteX9" fmla="*/ 4028994 w 4268074"/>
              <a:gd name="connsiteY9" fmla="*/ 937206 h 4206240"/>
              <a:gd name="connsiteX10" fmla="*/ 4076613 w 4268074"/>
              <a:gd name="connsiteY10" fmla="*/ 953816 h 4206240"/>
              <a:gd name="connsiteX11" fmla="*/ 4180708 w 4268074"/>
              <a:gd name="connsiteY11" fmla="*/ 1122141 h 4206240"/>
              <a:gd name="connsiteX12" fmla="*/ 4207283 w 4268074"/>
              <a:gd name="connsiteY12" fmla="*/ 1333655 h 4206240"/>
              <a:gd name="connsiteX13" fmla="*/ 4099868 w 4268074"/>
              <a:gd name="connsiteY13" fmla="*/ 1519698 h 4206240"/>
              <a:gd name="connsiteX14" fmla="*/ 3893892 w 4268074"/>
              <a:gd name="connsiteY14" fmla="*/ 1572853 h 4206240"/>
              <a:gd name="connsiteX15" fmla="*/ 3717816 w 4268074"/>
              <a:gd name="connsiteY15" fmla="*/ 1483154 h 4206240"/>
              <a:gd name="connsiteX16" fmla="*/ 3658018 w 4268074"/>
              <a:gd name="connsiteY16" fmla="*/ 1469864 h 4206240"/>
              <a:gd name="connsiteX17" fmla="*/ 3695667 w 4268074"/>
              <a:gd name="connsiteY17" fmla="*/ 1516375 h 4206240"/>
              <a:gd name="connsiteX18" fmla="*/ 3985804 w 4268074"/>
              <a:gd name="connsiteY18" fmla="*/ 1660337 h 4206240"/>
              <a:gd name="connsiteX19" fmla="*/ 4019028 w 4268074"/>
              <a:gd name="connsiteY19" fmla="*/ 1703525 h 4206240"/>
              <a:gd name="connsiteX20" fmla="*/ 4009060 w 4268074"/>
              <a:gd name="connsiteY20" fmla="*/ 1984803 h 4206240"/>
              <a:gd name="connsiteX21" fmla="*/ 4035638 w 4268074"/>
              <a:gd name="connsiteY21" fmla="*/ 2228432 h 4206240"/>
              <a:gd name="connsiteX22" fmla="*/ 4110942 w 4268074"/>
              <a:gd name="connsiteY22" fmla="*/ 2544039 h 4206240"/>
              <a:gd name="connsiteX23" fmla="*/ 4128658 w 4268074"/>
              <a:gd name="connsiteY23" fmla="*/ 2810922 h 4206240"/>
              <a:gd name="connsiteX24" fmla="*/ 4066646 w 4268074"/>
              <a:gd name="connsiteY24" fmla="*/ 3332505 h 4206240"/>
              <a:gd name="connsiteX25" fmla="*/ 3931544 w 4268074"/>
              <a:gd name="connsiteY25" fmla="*/ 3818652 h 4206240"/>
              <a:gd name="connsiteX26" fmla="*/ 3924898 w 4268074"/>
              <a:gd name="connsiteY26" fmla="*/ 3846337 h 4206240"/>
              <a:gd name="connsiteX27" fmla="*/ 4107619 w 4268074"/>
              <a:gd name="connsiteY27" fmla="*/ 4065601 h 4206240"/>
              <a:gd name="connsiteX28" fmla="*/ 3393348 w 4268074"/>
              <a:gd name="connsiteY28" fmla="*/ 3933821 h 4206240"/>
              <a:gd name="connsiteX29" fmla="*/ 3445398 w 4268074"/>
              <a:gd name="connsiteY29" fmla="*/ 3715665 h 4206240"/>
              <a:gd name="connsiteX30" fmla="*/ 3450934 w 4268074"/>
              <a:gd name="connsiteY30" fmla="*/ 3611568 h 4206240"/>
              <a:gd name="connsiteX31" fmla="*/ 3443182 w 4268074"/>
              <a:gd name="connsiteY31" fmla="*/ 3417774 h 4206240"/>
              <a:gd name="connsiteX32" fmla="*/ 3435431 w 4268074"/>
              <a:gd name="connsiteY32" fmla="*/ 3269383 h 4206240"/>
              <a:gd name="connsiteX33" fmla="*/ 3445398 w 4268074"/>
              <a:gd name="connsiteY33" fmla="*/ 3218444 h 4206240"/>
              <a:gd name="connsiteX34" fmla="*/ 3536202 w 4268074"/>
              <a:gd name="connsiteY34" fmla="*/ 2886224 h 4206240"/>
              <a:gd name="connsiteX35" fmla="*/ 3520700 w 4268074"/>
              <a:gd name="connsiteY35" fmla="*/ 2558434 h 4206240"/>
              <a:gd name="connsiteX36" fmla="*/ 3536202 w 4268074"/>
              <a:gd name="connsiteY36" fmla="*/ 2464306 h 4206240"/>
              <a:gd name="connsiteX37" fmla="*/ 3636976 w 4268074"/>
              <a:gd name="connsiteY37" fmla="*/ 2059000 h 4206240"/>
              <a:gd name="connsiteX38" fmla="*/ 3592680 w 4268074"/>
              <a:gd name="connsiteY38" fmla="*/ 1610503 h 4206240"/>
              <a:gd name="connsiteX39" fmla="*/ 3561674 w 4268074"/>
              <a:gd name="connsiteY39" fmla="*/ 1548489 h 4206240"/>
              <a:gd name="connsiteX40" fmla="*/ 3535097 w 4268074"/>
              <a:gd name="connsiteY40" fmla="*/ 1536309 h 4206240"/>
              <a:gd name="connsiteX41" fmla="*/ 3527346 w 4268074"/>
              <a:gd name="connsiteY41" fmla="*/ 1561779 h 4206240"/>
              <a:gd name="connsiteX42" fmla="*/ 3550600 w 4268074"/>
              <a:gd name="connsiteY42" fmla="*/ 1736747 h 4206240"/>
              <a:gd name="connsiteX43" fmla="*/ 3550600 w 4268074"/>
              <a:gd name="connsiteY43" fmla="*/ 2080039 h 4206240"/>
              <a:gd name="connsiteX44" fmla="*/ 3484155 w 4268074"/>
              <a:gd name="connsiteY44" fmla="*/ 2383466 h 4206240"/>
              <a:gd name="connsiteX45" fmla="*/ 3456472 w 4268074"/>
              <a:gd name="connsiteY45" fmla="*/ 2438836 h 4206240"/>
              <a:gd name="connsiteX46" fmla="*/ 3425464 w 4268074"/>
              <a:gd name="connsiteY46" fmla="*/ 2589442 h 4206240"/>
              <a:gd name="connsiteX47" fmla="*/ 3432108 w 4268074"/>
              <a:gd name="connsiteY47" fmla="*/ 2907265 h 4206240"/>
              <a:gd name="connsiteX48" fmla="*/ 3328014 w 4268074"/>
              <a:gd name="connsiteY48" fmla="*/ 3408915 h 4206240"/>
              <a:gd name="connsiteX49" fmla="*/ 3107642 w 4268074"/>
              <a:gd name="connsiteY49" fmla="*/ 3772141 h 4206240"/>
              <a:gd name="connsiteX50" fmla="*/ 3020159 w 4268074"/>
              <a:gd name="connsiteY50" fmla="*/ 3988084 h 4206240"/>
              <a:gd name="connsiteX51" fmla="*/ 3056703 w 4268074"/>
              <a:gd name="connsiteY51" fmla="*/ 4039024 h 4206240"/>
              <a:gd name="connsiteX52" fmla="*/ 3213952 w 4268074"/>
              <a:gd name="connsiteY52" fmla="*/ 4166375 h 4206240"/>
              <a:gd name="connsiteX53" fmla="*/ 3223919 w 4268074"/>
              <a:gd name="connsiteY53" fmla="*/ 4204025 h 4206240"/>
              <a:gd name="connsiteX54" fmla="*/ 3186267 w 4268074"/>
              <a:gd name="connsiteY54" fmla="*/ 4206240 h 4206240"/>
              <a:gd name="connsiteX55" fmla="*/ 3132004 w 4268074"/>
              <a:gd name="connsiteY55" fmla="*/ 4205135 h 4206240"/>
              <a:gd name="connsiteX56" fmla="*/ 2687939 w 4268074"/>
              <a:gd name="connsiteY56" fmla="*/ 4205135 h 4206240"/>
              <a:gd name="connsiteX57" fmla="*/ 2556160 w 4268074"/>
              <a:gd name="connsiteY57" fmla="*/ 4196276 h 4206240"/>
              <a:gd name="connsiteX58" fmla="*/ 2471999 w 4268074"/>
              <a:gd name="connsiteY58" fmla="*/ 4048990 h 4206240"/>
              <a:gd name="connsiteX59" fmla="*/ 2537334 w 4268074"/>
              <a:gd name="connsiteY59" fmla="*/ 3943788 h 4206240"/>
              <a:gd name="connsiteX60" fmla="*/ 2558375 w 4268074"/>
              <a:gd name="connsiteY60" fmla="*/ 3830834 h 4206240"/>
              <a:gd name="connsiteX61" fmla="*/ 2538441 w 4268074"/>
              <a:gd name="connsiteY61" fmla="*/ 3651435 h 4206240"/>
              <a:gd name="connsiteX62" fmla="*/ 2530690 w 4268074"/>
              <a:gd name="connsiteY62" fmla="*/ 3387875 h 4206240"/>
              <a:gd name="connsiteX63" fmla="*/ 2603778 w 4268074"/>
              <a:gd name="connsiteY63" fmla="*/ 2964851 h 4206240"/>
              <a:gd name="connsiteX64" fmla="*/ 2620389 w 4268074"/>
              <a:gd name="connsiteY64" fmla="*/ 2927199 h 4206240"/>
              <a:gd name="connsiteX65" fmla="*/ 2652503 w 4268074"/>
              <a:gd name="connsiteY65" fmla="*/ 2702396 h 4206240"/>
              <a:gd name="connsiteX66" fmla="*/ 2630356 w 4268074"/>
              <a:gd name="connsiteY66" fmla="*/ 2464306 h 4206240"/>
              <a:gd name="connsiteX67" fmla="*/ 2621497 w 4268074"/>
              <a:gd name="connsiteY67" fmla="*/ 2349137 h 4206240"/>
              <a:gd name="connsiteX68" fmla="*/ 2644751 w 4268074"/>
              <a:gd name="connsiteY68" fmla="*/ 1970408 h 4206240"/>
              <a:gd name="connsiteX69" fmla="*/ 2662469 w 4268074"/>
              <a:gd name="connsiteY69" fmla="*/ 1769968 h 4206240"/>
              <a:gd name="connsiteX70" fmla="*/ 2635892 w 4268074"/>
              <a:gd name="connsiteY70" fmla="*/ 1720136 h 4206240"/>
              <a:gd name="connsiteX71" fmla="*/ 2597132 w 4268074"/>
              <a:gd name="connsiteY71" fmla="*/ 1747821 h 4206240"/>
              <a:gd name="connsiteX72" fmla="*/ 2556160 w 4268074"/>
              <a:gd name="connsiteY72" fmla="*/ 1902856 h 4206240"/>
              <a:gd name="connsiteX73" fmla="*/ 2531797 w 4268074"/>
              <a:gd name="connsiteY73" fmla="*/ 2558434 h 4206240"/>
              <a:gd name="connsiteX74" fmla="*/ 2547300 w 4268074"/>
              <a:gd name="connsiteY74" fmla="*/ 2792096 h 4206240"/>
              <a:gd name="connsiteX75" fmla="*/ 2535120 w 4268074"/>
              <a:gd name="connsiteY75" fmla="*/ 2820888 h 4206240"/>
              <a:gd name="connsiteX76" fmla="*/ 2188506 w 4268074"/>
              <a:gd name="connsiteY76" fmla="*/ 2934950 h 4206240"/>
              <a:gd name="connsiteX77" fmla="*/ 1959273 w 4268074"/>
              <a:gd name="connsiteY77" fmla="*/ 2857433 h 4206240"/>
              <a:gd name="connsiteX78" fmla="*/ 1783198 w 4268074"/>
              <a:gd name="connsiteY78" fmla="*/ 2806491 h 4206240"/>
              <a:gd name="connsiteX79" fmla="*/ 1606015 w 4268074"/>
              <a:gd name="connsiteY79" fmla="*/ 2880687 h 4206240"/>
              <a:gd name="connsiteX80" fmla="*/ 1541788 w 4268074"/>
              <a:gd name="connsiteY80" fmla="*/ 2919445 h 4206240"/>
              <a:gd name="connsiteX81" fmla="*/ 1494169 w 4268074"/>
              <a:gd name="connsiteY81" fmla="*/ 2616020 h 4206240"/>
              <a:gd name="connsiteX82" fmla="*/ 1200709 w 4268074"/>
              <a:gd name="connsiteY82" fmla="*/ 1977052 h 4206240"/>
              <a:gd name="connsiteX83" fmla="*/ 1108797 w 4268074"/>
              <a:gd name="connsiteY83" fmla="*/ 1892891 h 4206240"/>
              <a:gd name="connsiteX84" fmla="*/ 1081112 w 4268074"/>
              <a:gd name="connsiteY84" fmla="*/ 1879601 h 4206240"/>
              <a:gd name="connsiteX85" fmla="*/ 1068930 w 4268074"/>
              <a:gd name="connsiteY85" fmla="*/ 1887353 h 4206240"/>
              <a:gd name="connsiteX86" fmla="*/ 1093292 w 4268074"/>
              <a:gd name="connsiteY86" fmla="*/ 1944936 h 4206240"/>
              <a:gd name="connsiteX87" fmla="*/ 1288193 w 4268074"/>
              <a:gd name="connsiteY87" fmla="*/ 2266082 h 4206240"/>
              <a:gd name="connsiteX88" fmla="*/ 1447658 w 4268074"/>
              <a:gd name="connsiteY88" fmla="*/ 2819781 h 4206240"/>
              <a:gd name="connsiteX89" fmla="*/ 1419973 w 4268074"/>
              <a:gd name="connsiteY89" fmla="*/ 3070053 h 4206240"/>
              <a:gd name="connsiteX90" fmla="*/ 1330276 w 4268074"/>
              <a:gd name="connsiteY90" fmla="*/ 3119885 h 4206240"/>
              <a:gd name="connsiteX91" fmla="*/ 1083325 w 4268074"/>
              <a:gd name="connsiteY91" fmla="*/ 3220659 h 4206240"/>
              <a:gd name="connsiteX92" fmla="*/ 1066714 w 4268074"/>
              <a:gd name="connsiteY92" fmla="*/ 3260524 h 4206240"/>
              <a:gd name="connsiteX93" fmla="*/ 1132051 w 4268074"/>
              <a:gd name="connsiteY93" fmla="*/ 3247236 h 4206240"/>
              <a:gd name="connsiteX94" fmla="*/ 1235038 w 4268074"/>
              <a:gd name="connsiteY94" fmla="*/ 3205154 h 4206240"/>
              <a:gd name="connsiteX95" fmla="*/ 1388967 w 4268074"/>
              <a:gd name="connsiteY95" fmla="*/ 3240590 h 4206240"/>
              <a:gd name="connsiteX96" fmla="*/ 1408900 w 4268074"/>
              <a:gd name="connsiteY96" fmla="*/ 3295961 h 4206240"/>
              <a:gd name="connsiteX97" fmla="*/ 1411114 w 4268074"/>
              <a:gd name="connsiteY97" fmla="*/ 3632609 h 4206240"/>
              <a:gd name="connsiteX98" fmla="*/ 1394503 w 4268074"/>
              <a:gd name="connsiteY98" fmla="*/ 3879558 h 4206240"/>
              <a:gd name="connsiteX99" fmla="*/ 1425511 w 4268074"/>
              <a:gd name="connsiteY99" fmla="*/ 3924962 h 4206240"/>
              <a:gd name="connsiteX100" fmla="*/ 1682426 w 4268074"/>
              <a:gd name="connsiteY100" fmla="*/ 4036808 h 4206240"/>
              <a:gd name="connsiteX101" fmla="*/ 1732258 w 4268074"/>
              <a:gd name="connsiteY101" fmla="*/ 4081104 h 4206240"/>
              <a:gd name="connsiteX102" fmla="*/ 1671352 w 4268074"/>
              <a:gd name="connsiteY102" fmla="*/ 4126508 h 4206240"/>
              <a:gd name="connsiteX103" fmla="*/ 1630379 w 4268074"/>
              <a:gd name="connsiteY103" fmla="*/ 4128723 h 4206240"/>
              <a:gd name="connsiteX104" fmla="*/ 962620 w 4268074"/>
              <a:gd name="connsiteY104" fmla="*/ 4130938 h 4206240"/>
              <a:gd name="connsiteX105" fmla="*/ 746677 w 4268074"/>
              <a:gd name="connsiteY105" fmla="*/ 4000266 h 4206240"/>
              <a:gd name="connsiteX106" fmla="*/ 710135 w 4268074"/>
              <a:gd name="connsiteY106" fmla="*/ 3813116 h 4206240"/>
              <a:gd name="connsiteX107" fmla="*/ 703489 w 4268074"/>
              <a:gd name="connsiteY107" fmla="*/ 3478680 h 4206240"/>
              <a:gd name="connsiteX108" fmla="*/ 654765 w 4268074"/>
              <a:gd name="connsiteY108" fmla="*/ 3200725 h 4206240"/>
              <a:gd name="connsiteX109" fmla="*/ 631508 w 4268074"/>
              <a:gd name="connsiteY109" fmla="*/ 3157537 h 4206240"/>
              <a:gd name="connsiteX110" fmla="*/ 607146 w 4268074"/>
              <a:gd name="connsiteY110" fmla="*/ 3160858 h 4206240"/>
              <a:gd name="connsiteX111" fmla="*/ 621543 w 4268074"/>
              <a:gd name="connsiteY111" fmla="*/ 3330290 h 4206240"/>
              <a:gd name="connsiteX112" fmla="*/ 641475 w 4268074"/>
              <a:gd name="connsiteY112" fmla="*/ 3721201 h 4206240"/>
              <a:gd name="connsiteX113" fmla="*/ 627080 w 4268074"/>
              <a:gd name="connsiteY113" fmla="*/ 3754422 h 4206240"/>
              <a:gd name="connsiteX114" fmla="*/ 570602 w 4268074"/>
              <a:gd name="connsiteY114" fmla="*/ 3889525 h 4206240"/>
              <a:gd name="connsiteX115" fmla="*/ 607146 w 4268074"/>
              <a:gd name="connsiteY115" fmla="*/ 4008017 h 4206240"/>
              <a:gd name="connsiteX116" fmla="*/ 647013 w 4268074"/>
              <a:gd name="connsiteY116" fmla="*/ 4084427 h 4206240"/>
              <a:gd name="connsiteX117" fmla="*/ 648119 w 4268074"/>
              <a:gd name="connsiteY117" fmla="*/ 4142013 h 4206240"/>
              <a:gd name="connsiteX118" fmla="*/ 167511 w 4268074"/>
              <a:gd name="connsiteY118" fmla="*/ 3830834 h 4206240"/>
              <a:gd name="connsiteX119" fmla="*/ 9152 w 4268074"/>
              <a:gd name="connsiteY119" fmla="*/ 3648112 h 4206240"/>
              <a:gd name="connsiteX120" fmla="*/ 12475 w 4268074"/>
              <a:gd name="connsiteY120" fmla="*/ 3588313 h 4206240"/>
              <a:gd name="connsiteX121" fmla="*/ 287109 w 4268074"/>
              <a:gd name="connsiteY121" fmla="*/ 3236162 h 4206240"/>
              <a:gd name="connsiteX122" fmla="*/ 372379 w 4268074"/>
              <a:gd name="connsiteY122" fmla="*/ 3134280 h 4206240"/>
              <a:gd name="connsiteX123" fmla="*/ 391203 w 4268074"/>
              <a:gd name="connsiteY123" fmla="*/ 3046796 h 4206240"/>
              <a:gd name="connsiteX124" fmla="*/ 259424 w 4268074"/>
              <a:gd name="connsiteY124" fmla="*/ 2470950 h 4206240"/>
              <a:gd name="connsiteX125" fmla="*/ 245028 w 4268074"/>
              <a:gd name="connsiteY125" fmla="*/ 2105509 h 4206240"/>
              <a:gd name="connsiteX126" fmla="*/ 408922 w 4268074"/>
              <a:gd name="connsiteY126" fmla="*/ 1645940 h 4206240"/>
              <a:gd name="connsiteX127" fmla="*/ 702381 w 4268074"/>
              <a:gd name="connsiteY127" fmla="*/ 1383487 h 4206240"/>
              <a:gd name="connsiteX128" fmla="*/ 991413 w 4268074"/>
              <a:gd name="connsiteY128" fmla="*/ 1291573 h 4206240"/>
              <a:gd name="connsiteX129" fmla="*/ 1625949 w 4268074"/>
              <a:gd name="connsiteY129" fmla="*/ 1245064 h 4206240"/>
              <a:gd name="connsiteX130" fmla="*/ 2010215 w 4268074"/>
              <a:gd name="connsiteY130" fmla="*/ 1155364 h 4206240"/>
              <a:gd name="connsiteX131" fmla="*/ 2383407 w 4268074"/>
              <a:gd name="connsiteY131" fmla="*/ 987040 h 4206240"/>
              <a:gd name="connsiteX132" fmla="*/ 2262700 w 4268074"/>
              <a:gd name="connsiteY132" fmla="*/ 1128787 h 4206240"/>
              <a:gd name="connsiteX133" fmla="*/ 2021287 w 4268074"/>
              <a:gd name="connsiteY133" fmla="*/ 1608290 h 4206240"/>
              <a:gd name="connsiteX134" fmla="*/ 2104343 w 4268074"/>
              <a:gd name="connsiteY134" fmla="*/ 2099973 h 4206240"/>
              <a:gd name="connsiteX135" fmla="*/ 2271559 w 4268074"/>
              <a:gd name="connsiteY135" fmla="*/ 2340278 h 4206240"/>
              <a:gd name="connsiteX136" fmla="*/ 2334681 w 4268074"/>
              <a:gd name="connsiteY136" fmla="*/ 2376822 h 4206240"/>
              <a:gd name="connsiteX137" fmla="*/ 2369010 w 4268074"/>
              <a:gd name="connsiteY137" fmla="*/ 2370178 h 4206240"/>
              <a:gd name="connsiteX138" fmla="*/ 2357937 w 4268074"/>
              <a:gd name="connsiteY138" fmla="*/ 2338063 h 4206240"/>
              <a:gd name="connsiteX139" fmla="*/ 2216191 w 4268074"/>
              <a:gd name="connsiteY139" fmla="*/ 2134302 h 4206240"/>
              <a:gd name="connsiteX140" fmla="*/ 2116525 w 4268074"/>
              <a:gd name="connsiteY140" fmla="*/ 1719028 h 4206240"/>
              <a:gd name="connsiteX141" fmla="*/ 2240553 w 4268074"/>
              <a:gd name="connsiteY141" fmla="*/ 1328117 h 4206240"/>
              <a:gd name="connsiteX142" fmla="*/ 2586060 w 4268074"/>
              <a:gd name="connsiteY142" fmla="*/ 843078 h 4206240"/>
              <a:gd name="connsiteX143" fmla="*/ 2943747 w 4268074"/>
              <a:gd name="connsiteY143" fmla="*/ 424482 h 4206240"/>
              <a:gd name="connsiteX144" fmla="*/ 3371202 w 4268074"/>
              <a:gd name="connsiteY144" fmla="*/ 64578 h 4206240"/>
              <a:gd name="connsiteX145" fmla="*/ 3596004 w 4268074"/>
              <a:gd name="connsiteY145" fmla="*/ 1457 h 4206240"/>
              <a:gd name="connsiteX146" fmla="*/ 3640732 w 4268074"/>
              <a:gd name="connsiteY146" fmla="*/ 817 h 420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4268074" h="4206240">
                <a:moveTo>
                  <a:pt x="3640732" y="817"/>
                </a:moveTo>
                <a:cubicBezTo>
                  <a:pt x="3685217" y="4710"/>
                  <a:pt x="3728613" y="22774"/>
                  <a:pt x="3767648" y="60148"/>
                </a:cubicBezTo>
                <a:cubicBezTo>
                  <a:pt x="3969193" y="256157"/>
                  <a:pt x="4130876" y="477637"/>
                  <a:pt x="4230540" y="741196"/>
                </a:cubicBezTo>
                <a:cubicBezTo>
                  <a:pt x="4237184" y="758915"/>
                  <a:pt x="4243829" y="776633"/>
                  <a:pt x="4251578" y="795459"/>
                </a:cubicBezTo>
                <a:cubicBezTo>
                  <a:pt x="4279264" y="869655"/>
                  <a:pt x="4274835" y="885158"/>
                  <a:pt x="4217250" y="931670"/>
                </a:cubicBezTo>
                <a:cubicBezTo>
                  <a:pt x="4147486" y="907307"/>
                  <a:pt x="4085470" y="880730"/>
                  <a:pt x="4019028" y="864119"/>
                </a:cubicBezTo>
                <a:cubicBezTo>
                  <a:pt x="3954798" y="847506"/>
                  <a:pt x="3888356" y="846399"/>
                  <a:pt x="3824126" y="868548"/>
                </a:cubicBezTo>
                <a:cubicBezTo>
                  <a:pt x="3762112" y="889589"/>
                  <a:pt x="3756576" y="916167"/>
                  <a:pt x="3803085" y="960462"/>
                </a:cubicBezTo>
                <a:cubicBezTo>
                  <a:pt x="3859563" y="1014725"/>
                  <a:pt x="3933759" y="1015831"/>
                  <a:pt x="3992450" y="963783"/>
                </a:cubicBezTo>
                <a:cubicBezTo>
                  <a:pt x="4003524" y="953816"/>
                  <a:pt x="4016812" y="944957"/>
                  <a:pt x="4028994" y="937206"/>
                </a:cubicBezTo>
                <a:cubicBezTo>
                  <a:pt x="4051141" y="923918"/>
                  <a:pt x="4063323" y="929454"/>
                  <a:pt x="4076613" y="953816"/>
                </a:cubicBezTo>
                <a:cubicBezTo>
                  <a:pt x="4108726" y="1011402"/>
                  <a:pt x="4143056" y="1067878"/>
                  <a:pt x="4180708" y="1122141"/>
                </a:cubicBezTo>
                <a:cubicBezTo>
                  <a:pt x="4229432" y="1189693"/>
                  <a:pt x="4246042" y="1258351"/>
                  <a:pt x="4207283" y="1333655"/>
                </a:cubicBezTo>
                <a:cubicBezTo>
                  <a:pt x="4174062" y="1396775"/>
                  <a:pt x="4140840" y="1461005"/>
                  <a:pt x="4099868" y="1519698"/>
                </a:cubicBezTo>
                <a:cubicBezTo>
                  <a:pt x="4054464" y="1586141"/>
                  <a:pt x="3975839" y="1607182"/>
                  <a:pt x="3893892" y="1572853"/>
                </a:cubicBezTo>
                <a:cubicBezTo>
                  <a:pt x="3832985" y="1548489"/>
                  <a:pt x="3776510" y="1511944"/>
                  <a:pt x="3717816" y="1483154"/>
                </a:cubicBezTo>
                <a:cubicBezTo>
                  <a:pt x="3700098" y="1474294"/>
                  <a:pt x="3677951" y="1474294"/>
                  <a:pt x="3658018" y="1469864"/>
                </a:cubicBezTo>
                <a:cubicBezTo>
                  <a:pt x="3670198" y="1485367"/>
                  <a:pt x="3680164" y="1505300"/>
                  <a:pt x="3695667" y="1516375"/>
                </a:cubicBezTo>
                <a:cubicBezTo>
                  <a:pt x="3784259" y="1579497"/>
                  <a:pt x="3877281" y="1634867"/>
                  <a:pt x="3985804" y="1660337"/>
                </a:cubicBezTo>
                <a:cubicBezTo>
                  <a:pt x="4000202" y="1663658"/>
                  <a:pt x="4019028" y="1689128"/>
                  <a:pt x="4019028" y="1703525"/>
                </a:cubicBezTo>
                <a:cubicBezTo>
                  <a:pt x="4019028" y="1797653"/>
                  <a:pt x="4016812" y="1890676"/>
                  <a:pt x="4009060" y="1984803"/>
                </a:cubicBezTo>
                <a:cubicBezTo>
                  <a:pt x="4002417" y="2067859"/>
                  <a:pt x="4009060" y="2147591"/>
                  <a:pt x="4035638" y="2228432"/>
                </a:cubicBezTo>
                <a:cubicBezTo>
                  <a:pt x="4068859" y="2331419"/>
                  <a:pt x="4093224" y="2437729"/>
                  <a:pt x="4110942" y="2544039"/>
                </a:cubicBezTo>
                <a:cubicBezTo>
                  <a:pt x="4125337" y="2631523"/>
                  <a:pt x="4128658" y="2721222"/>
                  <a:pt x="4128658" y="2810922"/>
                </a:cubicBezTo>
                <a:cubicBezTo>
                  <a:pt x="4126445" y="2986997"/>
                  <a:pt x="4108726" y="3161966"/>
                  <a:pt x="4066646" y="3332505"/>
                </a:cubicBezTo>
                <a:cubicBezTo>
                  <a:pt x="4026779" y="3496401"/>
                  <a:pt x="3976947" y="3656971"/>
                  <a:pt x="3931544" y="3818652"/>
                </a:cubicBezTo>
                <a:cubicBezTo>
                  <a:pt x="3929328" y="3827511"/>
                  <a:pt x="3927113" y="3836370"/>
                  <a:pt x="3924898" y="3846337"/>
                </a:cubicBezTo>
                <a:cubicBezTo>
                  <a:pt x="4010168" y="3898384"/>
                  <a:pt x="4102081" y="3942680"/>
                  <a:pt x="4107619" y="4065601"/>
                </a:cubicBezTo>
                <a:cubicBezTo>
                  <a:pt x="3868422" y="4021305"/>
                  <a:pt x="3633655" y="3978117"/>
                  <a:pt x="3393348" y="3933821"/>
                </a:cubicBezTo>
                <a:cubicBezTo>
                  <a:pt x="3411069" y="3858519"/>
                  <a:pt x="3431000" y="3787646"/>
                  <a:pt x="3445398" y="3715665"/>
                </a:cubicBezTo>
                <a:cubicBezTo>
                  <a:pt x="3452042" y="3682441"/>
                  <a:pt x="3452042" y="3645899"/>
                  <a:pt x="3450934" y="3611568"/>
                </a:cubicBezTo>
                <a:cubicBezTo>
                  <a:pt x="3449826" y="3547341"/>
                  <a:pt x="3446506" y="3483111"/>
                  <a:pt x="3443182" y="3417774"/>
                </a:cubicBezTo>
                <a:cubicBezTo>
                  <a:pt x="3440967" y="3367942"/>
                  <a:pt x="3436539" y="3319217"/>
                  <a:pt x="3435431" y="3269383"/>
                </a:cubicBezTo>
                <a:cubicBezTo>
                  <a:pt x="3435431" y="3252773"/>
                  <a:pt x="3437644" y="3232839"/>
                  <a:pt x="3445398" y="3218444"/>
                </a:cubicBezTo>
                <a:cubicBezTo>
                  <a:pt x="3498550" y="3114349"/>
                  <a:pt x="3524022" y="3003608"/>
                  <a:pt x="3536202" y="2886224"/>
                </a:cubicBezTo>
                <a:cubicBezTo>
                  <a:pt x="3548385" y="2774377"/>
                  <a:pt x="3528451" y="2668067"/>
                  <a:pt x="3520700" y="2558434"/>
                </a:cubicBezTo>
                <a:cubicBezTo>
                  <a:pt x="3518484" y="2527428"/>
                  <a:pt x="3522915" y="2491991"/>
                  <a:pt x="3536202" y="2464306"/>
                </a:cubicBezTo>
                <a:cubicBezTo>
                  <a:pt x="3597109" y="2335849"/>
                  <a:pt x="3627009" y="2200746"/>
                  <a:pt x="3636976" y="2059000"/>
                </a:cubicBezTo>
                <a:cubicBezTo>
                  <a:pt x="3648051" y="1906179"/>
                  <a:pt x="3635868" y="1756680"/>
                  <a:pt x="3592680" y="1610503"/>
                </a:cubicBezTo>
                <a:cubicBezTo>
                  <a:pt x="3586036" y="1588356"/>
                  <a:pt x="3573854" y="1567315"/>
                  <a:pt x="3561674" y="1548489"/>
                </a:cubicBezTo>
                <a:cubicBezTo>
                  <a:pt x="3557244" y="1541845"/>
                  <a:pt x="3543956" y="1540737"/>
                  <a:pt x="3535097" y="1536309"/>
                </a:cubicBezTo>
                <a:cubicBezTo>
                  <a:pt x="3531774" y="1545168"/>
                  <a:pt x="3526236" y="1554027"/>
                  <a:pt x="3527346" y="1561779"/>
                </a:cubicBezTo>
                <a:cubicBezTo>
                  <a:pt x="3535097" y="1620470"/>
                  <a:pt x="3548385" y="1678055"/>
                  <a:pt x="3550600" y="1736747"/>
                </a:cubicBezTo>
                <a:cubicBezTo>
                  <a:pt x="3553921" y="1850808"/>
                  <a:pt x="3553921" y="1964870"/>
                  <a:pt x="3550600" y="2080039"/>
                </a:cubicBezTo>
                <a:cubicBezTo>
                  <a:pt x="3547277" y="2185241"/>
                  <a:pt x="3525130" y="2287123"/>
                  <a:pt x="3484155" y="2383466"/>
                </a:cubicBezTo>
                <a:cubicBezTo>
                  <a:pt x="3476404" y="2402292"/>
                  <a:pt x="3469760" y="2423333"/>
                  <a:pt x="3456472" y="2438836"/>
                </a:cubicBezTo>
                <a:cubicBezTo>
                  <a:pt x="3416605" y="2484240"/>
                  <a:pt x="3421034" y="2534072"/>
                  <a:pt x="3425464" y="2589442"/>
                </a:cubicBezTo>
                <a:cubicBezTo>
                  <a:pt x="3433216" y="2694645"/>
                  <a:pt x="3439860" y="2802062"/>
                  <a:pt x="3432108" y="2907265"/>
                </a:cubicBezTo>
                <a:cubicBezTo>
                  <a:pt x="3421034" y="3078912"/>
                  <a:pt x="3385597" y="3247236"/>
                  <a:pt x="3328014" y="3408915"/>
                </a:cubicBezTo>
                <a:cubicBezTo>
                  <a:pt x="3279289" y="3545125"/>
                  <a:pt x="3223919" y="3680228"/>
                  <a:pt x="3107642" y="3772141"/>
                </a:cubicBezTo>
                <a:cubicBezTo>
                  <a:pt x="3031231" y="3831942"/>
                  <a:pt x="3015728" y="3901707"/>
                  <a:pt x="3020159" y="3988084"/>
                </a:cubicBezTo>
                <a:cubicBezTo>
                  <a:pt x="3021264" y="4016877"/>
                  <a:pt x="3031231" y="4029057"/>
                  <a:pt x="3056703" y="4039024"/>
                </a:cubicBezTo>
                <a:cubicBezTo>
                  <a:pt x="3122038" y="4064493"/>
                  <a:pt x="3178516" y="4104361"/>
                  <a:pt x="3213952" y="4166375"/>
                </a:cubicBezTo>
                <a:cubicBezTo>
                  <a:pt x="3220596" y="4177449"/>
                  <a:pt x="3220596" y="4191845"/>
                  <a:pt x="3223919" y="4204025"/>
                </a:cubicBezTo>
                <a:cubicBezTo>
                  <a:pt x="3211737" y="4205135"/>
                  <a:pt x="3199555" y="4206240"/>
                  <a:pt x="3186267" y="4206240"/>
                </a:cubicBezTo>
                <a:cubicBezTo>
                  <a:pt x="3168549" y="4206240"/>
                  <a:pt x="3150830" y="4205135"/>
                  <a:pt x="3132004" y="4205135"/>
                </a:cubicBezTo>
                <a:cubicBezTo>
                  <a:pt x="2983614" y="4205135"/>
                  <a:pt x="2836332" y="4206240"/>
                  <a:pt x="2687939" y="4205135"/>
                </a:cubicBezTo>
                <a:cubicBezTo>
                  <a:pt x="2643643" y="4205135"/>
                  <a:pt x="2599348" y="4201812"/>
                  <a:pt x="2556160" y="4196276"/>
                </a:cubicBezTo>
                <a:cubicBezTo>
                  <a:pt x="2504112" y="4190737"/>
                  <a:pt x="2449850" y="4095502"/>
                  <a:pt x="2471999" y="4048990"/>
                </a:cubicBezTo>
                <a:cubicBezTo>
                  <a:pt x="2489715" y="4012446"/>
                  <a:pt x="2514079" y="3978117"/>
                  <a:pt x="2537334" y="3943788"/>
                </a:cubicBezTo>
                <a:cubicBezTo>
                  <a:pt x="2561696" y="3908351"/>
                  <a:pt x="2566126" y="3872915"/>
                  <a:pt x="2558375" y="3830834"/>
                </a:cubicBezTo>
                <a:cubicBezTo>
                  <a:pt x="2547300" y="3772141"/>
                  <a:pt x="2541764" y="3711234"/>
                  <a:pt x="2538441" y="3651435"/>
                </a:cubicBezTo>
                <a:cubicBezTo>
                  <a:pt x="2532905" y="3563951"/>
                  <a:pt x="2526261" y="3475360"/>
                  <a:pt x="2530690" y="3387875"/>
                </a:cubicBezTo>
                <a:cubicBezTo>
                  <a:pt x="2537334" y="3243913"/>
                  <a:pt x="2546193" y="3099951"/>
                  <a:pt x="2603778" y="2964851"/>
                </a:cubicBezTo>
                <a:cubicBezTo>
                  <a:pt x="2609315" y="2952668"/>
                  <a:pt x="2611530" y="2937165"/>
                  <a:pt x="2620389" y="2927199"/>
                </a:cubicBezTo>
                <a:cubicBezTo>
                  <a:pt x="2683511" y="2859646"/>
                  <a:pt x="2662469" y="2781021"/>
                  <a:pt x="2652503" y="2702396"/>
                </a:cubicBezTo>
                <a:cubicBezTo>
                  <a:pt x="2642536" y="2623771"/>
                  <a:pt x="2637000" y="2544039"/>
                  <a:pt x="2630356" y="2464306"/>
                </a:cubicBezTo>
                <a:cubicBezTo>
                  <a:pt x="2627033" y="2426654"/>
                  <a:pt x="2620389" y="2387895"/>
                  <a:pt x="2621497" y="2349137"/>
                </a:cubicBezTo>
                <a:cubicBezTo>
                  <a:pt x="2627033" y="2222893"/>
                  <a:pt x="2635892" y="2096650"/>
                  <a:pt x="2644751" y="1970408"/>
                </a:cubicBezTo>
                <a:cubicBezTo>
                  <a:pt x="2649182" y="1902856"/>
                  <a:pt x="2659149" y="1836413"/>
                  <a:pt x="2662469" y="1769968"/>
                </a:cubicBezTo>
                <a:cubicBezTo>
                  <a:pt x="2663577" y="1753357"/>
                  <a:pt x="2644751" y="1736747"/>
                  <a:pt x="2635892" y="1720136"/>
                </a:cubicBezTo>
                <a:cubicBezTo>
                  <a:pt x="2622602" y="1728995"/>
                  <a:pt x="2600455" y="1735639"/>
                  <a:pt x="2597132" y="1747821"/>
                </a:cubicBezTo>
                <a:cubicBezTo>
                  <a:pt x="2580522" y="1798761"/>
                  <a:pt x="2563911" y="1849701"/>
                  <a:pt x="2556160" y="1902856"/>
                </a:cubicBezTo>
                <a:cubicBezTo>
                  <a:pt x="2522938" y="2119906"/>
                  <a:pt x="2529582" y="2339170"/>
                  <a:pt x="2531797" y="2558434"/>
                </a:cubicBezTo>
                <a:cubicBezTo>
                  <a:pt x="2532905" y="2635954"/>
                  <a:pt x="2542872" y="2714578"/>
                  <a:pt x="2547300" y="2792096"/>
                </a:cubicBezTo>
                <a:cubicBezTo>
                  <a:pt x="2548408" y="2802062"/>
                  <a:pt x="2542872" y="2817565"/>
                  <a:pt x="2535120" y="2820888"/>
                </a:cubicBezTo>
                <a:cubicBezTo>
                  <a:pt x="2425488" y="2875149"/>
                  <a:pt x="2312532" y="2923876"/>
                  <a:pt x="2188506" y="2934950"/>
                </a:cubicBezTo>
                <a:cubicBezTo>
                  <a:pt x="2102127" y="2942702"/>
                  <a:pt x="2026826" y="2907265"/>
                  <a:pt x="1959273" y="2857433"/>
                </a:cubicBezTo>
                <a:cubicBezTo>
                  <a:pt x="1907226" y="2818673"/>
                  <a:pt x="1848535" y="2788773"/>
                  <a:pt x="1783198" y="2806491"/>
                </a:cubicBezTo>
                <a:cubicBezTo>
                  <a:pt x="1722292" y="2824209"/>
                  <a:pt x="1663601" y="2854110"/>
                  <a:pt x="1606015" y="2880687"/>
                </a:cubicBezTo>
                <a:cubicBezTo>
                  <a:pt x="1583868" y="2890654"/>
                  <a:pt x="1565042" y="2906157"/>
                  <a:pt x="1541788" y="2919445"/>
                </a:cubicBezTo>
                <a:cubicBezTo>
                  <a:pt x="1526283" y="2815350"/>
                  <a:pt x="1512995" y="2715686"/>
                  <a:pt x="1494169" y="2616020"/>
                </a:cubicBezTo>
                <a:cubicBezTo>
                  <a:pt x="1450981" y="2377930"/>
                  <a:pt x="1369033" y="2157556"/>
                  <a:pt x="1200709" y="1977052"/>
                </a:cubicBezTo>
                <a:cubicBezTo>
                  <a:pt x="1173024" y="1947151"/>
                  <a:pt x="1139803" y="1920574"/>
                  <a:pt x="1108797" y="1892891"/>
                </a:cubicBezTo>
                <a:cubicBezTo>
                  <a:pt x="1101043" y="1886245"/>
                  <a:pt x="1089971" y="1884030"/>
                  <a:pt x="1081112" y="1879601"/>
                </a:cubicBezTo>
                <a:cubicBezTo>
                  <a:pt x="1076681" y="1881816"/>
                  <a:pt x="1072250" y="1885137"/>
                  <a:pt x="1068930" y="1887353"/>
                </a:cubicBezTo>
                <a:cubicBezTo>
                  <a:pt x="1076681" y="1906179"/>
                  <a:pt x="1082217" y="1927220"/>
                  <a:pt x="1093292" y="1944936"/>
                </a:cubicBezTo>
                <a:cubicBezTo>
                  <a:pt x="1158629" y="2052354"/>
                  <a:pt x="1230610" y="2155343"/>
                  <a:pt x="1288193" y="2266082"/>
                </a:cubicBezTo>
                <a:cubicBezTo>
                  <a:pt x="1377892" y="2438836"/>
                  <a:pt x="1432155" y="2623771"/>
                  <a:pt x="1447658" y="2819781"/>
                </a:cubicBezTo>
                <a:cubicBezTo>
                  <a:pt x="1454302" y="2906157"/>
                  <a:pt x="1454302" y="2989213"/>
                  <a:pt x="1419973" y="3070053"/>
                </a:cubicBezTo>
                <a:cubicBezTo>
                  <a:pt x="1400041" y="3117670"/>
                  <a:pt x="1381215" y="3122100"/>
                  <a:pt x="1330276" y="3119885"/>
                </a:cubicBezTo>
                <a:cubicBezTo>
                  <a:pt x="1232823" y="3114349"/>
                  <a:pt x="1148662" y="3146463"/>
                  <a:pt x="1083325" y="3220659"/>
                </a:cubicBezTo>
                <a:cubicBezTo>
                  <a:pt x="1076681" y="3228410"/>
                  <a:pt x="1075573" y="3239483"/>
                  <a:pt x="1066714" y="3260524"/>
                </a:cubicBezTo>
                <a:cubicBezTo>
                  <a:pt x="1095507" y="3254988"/>
                  <a:pt x="1114333" y="3253880"/>
                  <a:pt x="1132051" y="3247236"/>
                </a:cubicBezTo>
                <a:cubicBezTo>
                  <a:pt x="1166380" y="3235054"/>
                  <a:pt x="1199602" y="3217336"/>
                  <a:pt x="1235038" y="3205154"/>
                </a:cubicBezTo>
                <a:cubicBezTo>
                  <a:pt x="1292624" y="3186330"/>
                  <a:pt x="1344671" y="3206261"/>
                  <a:pt x="1388967" y="3240590"/>
                </a:cubicBezTo>
                <a:cubicBezTo>
                  <a:pt x="1402254" y="3250557"/>
                  <a:pt x="1408900" y="3277135"/>
                  <a:pt x="1408900" y="3295961"/>
                </a:cubicBezTo>
                <a:cubicBezTo>
                  <a:pt x="1411114" y="3407809"/>
                  <a:pt x="1413329" y="3520763"/>
                  <a:pt x="1411114" y="3632609"/>
                </a:cubicBezTo>
                <a:cubicBezTo>
                  <a:pt x="1408900" y="3714557"/>
                  <a:pt x="1401147" y="3797613"/>
                  <a:pt x="1394503" y="3879558"/>
                </a:cubicBezTo>
                <a:cubicBezTo>
                  <a:pt x="1392288" y="3903921"/>
                  <a:pt x="1403362" y="3914995"/>
                  <a:pt x="1425511" y="3924962"/>
                </a:cubicBezTo>
                <a:cubicBezTo>
                  <a:pt x="1511887" y="3960399"/>
                  <a:pt x="1598263" y="3996943"/>
                  <a:pt x="1682426" y="4036808"/>
                </a:cubicBezTo>
                <a:cubicBezTo>
                  <a:pt x="1702358" y="4045667"/>
                  <a:pt x="1715648" y="4066709"/>
                  <a:pt x="1732258" y="4081104"/>
                </a:cubicBezTo>
                <a:cubicBezTo>
                  <a:pt x="1712325" y="4096609"/>
                  <a:pt x="1693499" y="4114328"/>
                  <a:pt x="1671352" y="4126508"/>
                </a:cubicBezTo>
                <a:cubicBezTo>
                  <a:pt x="1660278" y="4132046"/>
                  <a:pt x="1644775" y="4128723"/>
                  <a:pt x="1630379" y="4128723"/>
                </a:cubicBezTo>
                <a:cubicBezTo>
                  <a:pt x="1407793" y="4128723"/>
                  <a:pt x="1185206" y="4124294"/>
                  <a:pt x="962620" y="4130938"/>
                </a:cubicBezTo>
                <a:cubicBezTo>
                  <a:pt x="856310" y="4134259"/>
                  <a:pt x="797617" y="4078891"/>
                  <a:pt x="746677" y="4000266"/>
                </a:cubicBezTo>
                <a:cubicBezTo>
                  <a:pt x="709025" y="3941573"/>
                  <a:pt x="704597" y="3881774"/>
                  <a:pt x="710135" y="3813116"/>
                </a:cubicBezTo>
                <a:cubicBezTo>
                  <a:pt x="718992" y="3702375"/>
                  <a:pt x="713456" y="3589421"/>
                  <a:pt x="703489" y="3478680"/>
                </a:cubicBezTo>
                <a:cubicBezTo>
                  <a:pt x="695738" y="3385660"/>
                  <a:pt x="672483" y="3292638"/>
                  <a:pt x="654765" y="3200725"/>
                </a:cubicBezTo>
                <a:cubicBezTo>
                  <a:pt x="651442" y="3185220"/>
                  <a:pt x="639260" y="3171932"/>
                  <a:pt x="631508" y="3157537"/>
                </a:cubicBezTo>
                <a:cubicBezTo>
                  <a:pt x="620434" y="3156429"/>
                  <a:pt x="613790" y="3158645"/>
                  <a:pt x="607146" y="3160858"/>
                </a:cubicBezTo>
                <a:cubicBezTo>
                  <a:pt x="612682" y="3217336"/>
                  <a:pt x="618220" y="3273812"/>
                  <a:pt x="621543" y="3330290"/>
                </a:cubicBezTo>
                <a:cubicBezTo>
                  <a:pt x="629293" y="3460962"/>
                  <a:pt x="635939" y="3590529"/>
                  <a:pt x="641475" y="3721201"/>
                </a:cubicBezTo>
                <a:cubicBezTo>
                  <a:pt x="641475" y="3732275"/>
                  <a:pt x="631508" y="3743350"/>
                  <a:pt x="627080" y="3754422"/>
                </a:cubicBezTo>
                <a:cubicBezTo>
                  <a:pt x="608254" y="3799826"/>
                  <a:pt x="584997" y="3843014"/>
                  <a:pt x="570602" y="3889525"/>
                </a:cubicBezTo>
                <a:cubicBezTo>
                  <a:pt x="556206" y="3934929"/>
                  <a:pt x="586105" y="3971473"/>
                  <a:pt x="607146" y="4008017"/>
                </a:cubicBezTo>
                <a:cubicBezTo>
                  <a:pt x="620434" y="4033487"/>
                  <a:pt x="637046" y="4057850"/>
                  <a:pt x="647013" y="4084427"/>
                </a:cubicBezTo>
                <a:cubicBezTo>
                  <a:pt x="652549" y="4098822"/>
                  <a:pt x="648119" y="4116543"/>
                  <a:pt x="648119" y="4142013"/>
                </a:cubicBezTo>
                <a:cubicBezTo>
                  <a:pt x="477582" y="4040131"/>
                  <a:pt x="312579" y="3950432"/>
                  <a:pt x="167511" y="3830834"/>
                </a:cubicBezTo>
                <a:cubicBezTo>
                  <a:pt x="104390" y="3778787"/>
                  <a:pt x="47912" y="3721201"/>
                  <a:pt x="9152" y="3648112"/>
                </a:cubicBezTo>
                <a:cubicBezTo>
                  <a:pt x="-3028" y="3625965"/>
                  <a:pt x="-4136" y="3609355"/>
                  <a:pt x="12475" y="3588313"/>
                </a:cubicBezTo>
                <a:cubicBezTo>
                  <a:pt x="104390" y="3470929"/>
                  <a:pt x="195196" y="3353546"/>
                  <a:pt x="287109" y="3236162"/>
                </a:cubicBezTo>
                <a:cubicBezTo>
                  <a:pt x="314794" y="3201833"/>
                  <a:pt x="342479" y="3167504"/>
                  <a:pt x="372379" y="3134280"/>
                </a:cubicBezTo>
                <a:cubicBezTo>
                  <a:pt x="395634" y="3107703"/>
                  <a:pt x="398955" y="3080018"/>
                  <a:pt x="391203" y="3046796"/>
                </a:cubicBezTo>
                <a:cubicBezTo>
                  <a:pt x="345802" y="2855218"/>
                  <a:pt x="294860" y="2664744"/>
                  <a:pt x="259424" y="2470950"/>
                </a:cubicBezTo>
                <a:cubicBezTo>
                  <a:pt x="237277" y="2351352"/>
                  <a:pt x="232846" y="2228432"/>
                  <a:pt x="245028" y="2105509"/>
                </a:cubicBezTo>
                <a:cubicBezTo>
                  <a:pt x="260531" y="1937187"/>
                  <a:pt x="311473" y="1783258"/>
                  <a:pt x="408922" y="1645940"/>
                </a:cubicBezTo>
                <a:cubicBezTo>
                  <a:pt x="486441" y="1536309"/>
                  <a:pt x="581676" y="1441071"/>
                  <a:pt x="702381" y="1383487"/>
                </a:cubicBezTo>
                <a:cubicBezTo>
                  <a:pt x="792081" y="1339192"/>
                  <a:pt x="893962" y="1319258"/>
                  <a:pt x="991413" y="1291573"/>
                </a:cubicBezTo>
                <a:cubicBezTo>
                  <a:pt x="1199602" y="1233989"/>
                  <a:pt x="1414437" y="1229559"/>
                  <a:pt x="1625949" y="1245064"/>
                </a:cubicBezTo>
                <a:cubicBezTo>
                  <a:pt x="1767695" y="1255028"/>
                  <a:pt x="1887295" y="1202981"/>
                  <a:pt x="2010215" y="1155364"/>
                </a:cubicBezTo>
                <a:cubicBezTo>
                  <a:pt x="2134243" y="1106638"/>
                  <a:pt x="2253841" y="1045731"/>
                  <a:pt x="2383407" y="987040"/>
                </a:cubicBezTo>
                <a:cubicBezTo>
                  <a:pt x="2339111" y="1037980"/>
                  <a:pt x="2299244" y="1082276"/>
                  <a:pt x="2262700" y="1128787"/>
                </a:cubicBezTo>
                <a:cubicBezTo>
                  <a:pt x="2148639" y="1271639"/>
                  <a:pt x="2061155" y="1426676"/>
                  <a:pt x="2021287" y="1608290"/>
                </a:cubicBezTo>
                <a:cubicBezTo>
                  <a:pt x="1982530" y="1784365"/>
                  <a:pt x="2015751" y="1948259"/>
                  <a:pt x="2104343" y="2099973"/>
                </a:cubicBezTo>
                <a:cubicBezTo>
                  <a:pt x="2153069" y="2184136"/>
                  <a:pt x="2212868" y="2262761"/>
                  <a:pt x="2271559" y="2340278"/>
                </a:cubicBezTo>
                <a:cubicBezTo>
                  <a:pt x="2284849" y="2357996"/>
                  <a:pt x="2311426" y="2367963"/>
                  <a:pt x="2334681" y="2376822"/>
                </a:cubicBezTo>
                <a:cubicBezTo>
                  <a:pt x="2343540" y="2380145"/>
                  <a:pt x="2356828" y="2372392"/>
                  <a:pt x="2369010" y="2370178"/>
                </a:cubicBezTo>
                <a:cubicBezTo>
                  <a:pt x="2365689" y="2359104"/>
                  <a:pt x="2363474" y="2346922"/>
                  <a:pt x="2357937" y="2338063"/>
                </a:cubicBezTo>
                <a:cubicBezTo>
                  <a:pt x="2311426" y="2269405"/>
                  <a:pt x="2258271" y="2205175"/>
                  <a:pt x="2216191" y="2134302"/>
                </a:cubicBezTo>
                <a:cubicBezTo>
                  <a:pt x="2140887" y="2006952"/>
                  <a:pt x="2105450" y="1867419"/>
                  <a:pt x="2116525" y="1719028"/>
                </a:cubicBezTo>
                <a:cubicBezTo>
                  <a:pt x="2127599" y="1580605"/>
                  <a:pt x="2175216" y="1451038"/>
                  <a:pt x="2240553" y="1328117"/>
                </a:cubicBezTo>
                <a:cubicBezTo>
                  <a:pt x="2334681" y="1152041"/>
                  <a:pt x="2458709" y="995899"/>
                  <a:pt x="2586060" y="843078"/>
                </a:cubicBezTo>
                <a:cubicBezTo>
                  <a:pt x="2703444" y="702439"/>
                  <a:pt x="2821934" y="561800"/>
                  <a:pt x="2943747" y="424482"/>
                </a:cubicBezTo>
                <a:cubicBezTo>
                  <a:pt x="3068883" y="283842"/>
                  <a:pt x="3198447" y="145419"/>
                  <a:pt x="3371202" y="64578"/>
                </a:cubicBezTo>
                <a:cubicBezTo>
                  <a:pt x="3440967" y="32463"/>
                  <a:pt x="3519592" y="10316"/>
                  <a:pt x="3596004" y="1457"/>
                </a:cubicBezTo>
                <a:cubicBezTo>
                  <a:pt x="3610954" y="-204"/>
                  <a:pt x="3625903" y="-481"/>
                  <a:pt x="3640732" y="81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F74D991-8038-455A-8AC3-5D3DB6B32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47" y="2583975"/>
            <a:ext cx="4572954" cy="1723888"/>
          </a:xfrm>
        </p:spPr>
        <p:txBody>
          <a:bodyPr anchor="b" anchorCtr="0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212D683-59B9-44FF-A5C6-D2E8262FA0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446" y="4496589"/>
            <a:ext cx="4572954" cy="334528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>
                <a:solidFill>
                  <a:schemeClr val="bg2"/>
                </a:solidFill>
                <a:latin typeface="+mj-lt"/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9C5112E-70ED-4C4F-81F7-22FDF727F9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446" y="5019843"/>
            <a:ext cx="4572954" cy="360067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chemeClr val="bg2"/>
                </a:solidFill>
              </a:defRPr>
            </a:lvl1pPr>
            <a:lvl2pPr marL="509412" indent="0">
              <a:buFontTx/>
              <a:buNone/>
              <a:defRPr/>
            </a:lvl2pPr>
            <a:lvl3pPr marL="1018825" indent="0">
              <a:buFontTx/>
              <a:buNone/>
              <a:defRPr/>
            </a:lvl3pPr>
            <a:lvl4pPr marL="1528237" indent="0">
              <a:buFontTx/>
              <a:buNone/>
              <a:defRPr/>
            </a:lvl4pPr>
            <a:lvl5pPr marL="2037649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0CB938-D818-474C-9157-93309C4F956E}"/>
              </a:ext>
            </a:extLst>
          </p:cNvPr>
          <p:cNvSpPr txBox="1"/>
          <p:nvPr userDrawn="1"/>
        </p:nvSpPr>
        <p:spPr>
          <a:xfrm>
            <a:off x="1606359" y="7249671"/>
            <a:ext cx="68376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50" i="1" dirty="0">
                <a:solidFill>
                  <a:srgbClr val="000000"/>
                </a:solidFill>
                <a:effectLst/>
                <a:latin typeface="Helvetica Light" panose="020B0500000000000000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information and material contained herein is confidential and may not be used, copied, or distributed without Gorilla Commerce’s prior written consent.</a:t>
            </a:r>
            <a:endParaRPr lang="en-US" sz="1050" dirty="0">
              <a:effectLst/>
              <a:latin typeface="Helvetica" panose="020B7200000000000000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7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"/>
          <p:cNvSpPr>
            <a:spLocks noChangeArrowheads="1"/>
          </p:cNvSpPr>
          <p:nvPr userDrawn="1"/>
        </p:nvSpPr>
        <p:spPr bwMode="auto">
          <a:xfrm>
            <a:off x="457201" y="182880"/>
            <a:ext cx="9145904" cy="923544"/>
          </a:xfrm>
          <a:prstGeom prst="rect">
            <a:avLst/>
          </a:prstGeom>
          <a:noFill/>
          <a:ln>
            <a:noFill/>
          </a:ln>
        </p:spPr>
        <p:txBody>
          <a:bodyPr lIns="58625" tIns="29303" rIns="58625" bIns="29303"/>
          <a:lstStyle>
            <a:lvl1pPr defTabSz="101917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101917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101917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101917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101917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algn="ctr" defTabSz="10191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algn="ctr" defTabSz="10191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algn="ctr" defTabSz="10191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algn="ctr" defTabSz="10191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6744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2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500000000000000" pitchFamily="34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182880"/>
            <a:ext cx="9145903" cy="914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9144000" cy="5674678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9412118" y="7193068"/>
            <a:ext cx="308803" cy="372068"/>
          </a:xfrm>
          <a:prstGeom prst="rect">
            <a:avLst/>
          </a:prstGeom>
        </p:spPr>
        <p:txBody>
          <a:bodyPr vert="horz" wrap="none" lIns="110373" tIns="55186" rIns="110373" bIns="55186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000" smtClean="0">
                <a:solidFill>
                  <a:schemeClr val="accent1">
                    <a:alpha val="5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accent1">
                  <a:alpha val="50000"/>
                </a:schemeClr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984042" y="7241942"/>
            <a:ext cx="529152" cy="274320"/>
          </a:xfrm>
          <a:prstGeom prst="rect">
            <a:avLst/>
          </a:prstGeom>
        </p:spPr>
        <p:txBody>
          <a:bodyPr vert="horz" wrap="square" lIns="110373" tIns="55186" rIns="110373" bIns="55186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827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>
                    <a:alpha val="5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Page</a:t>
            </a:r>
            <a:endParaRPr lang="en-US" sz="1000" dirty="0">
              <a:solidFill>
                <a:schemeClr val="tx1">
                  <a:alpha val="50000"/>
                </a:schemeClr>
              </a:solidFill>
              <a:latin typeface="Helvetica Light" panose="020B0500000000000000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9422551" y="7300725"/>
            <a:ext cx="0" cy="15675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headEnd type="none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2">
            <a:extLst>
              <a:ext uri="{FF2B5EF4-FFF2-40B4-BE49-F238E27FC236}">
                <a16:creationId xmlns:a16="http://schemas.microsoft.com/office/drawing/2014/main" id="{5989F9B6-636B-6A4C-BCFC-FF52DE63E11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793366" y="7379102"/>
            <a:ext cx="713232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2">
            <a:extLst>
              <a:ext uri="{FF2B5EF4-FFF2-40B4-BE49-F238E27FC236}">
                <a16:creationId xmlns:a16="http://schemas.microsoft.com/office/drawing/2014/main" id="{C2E2257E-4D69-4F92-9CFB-CD0BF6910A9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57200" y="1234440"/>
            <a:ext cx="91440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FF68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96C72B4-A658-431C-829C-F9354EBE45E0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982345"/>
            <a:ext cx="13311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84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911" r:id="rId2"/>
    <p:sldLayoutId id="2147483940" r:id="rId3"/>
    <p:sldLayoutId id="2147483909" r:id="rId4"/>
    <p:sldLayoutId id="2147483913" r:id="rId5"/>
    <p:sldLayoutId id="2147483900" r:id="rId6"/>
    <p:sldLayoutId id="2147483901" r:id="rId7"/>
    <p:sldLayoutId id="2147483926" r:id="rId8"/>
    <p:sldLayoutId id="2147483944" r:id="rId9"/>
    <p:sldLayoutId id="2147483927" r:id="rId10"/>
    <p:sldLayoutId id="2147483945" r:id="rId11"/>
    <p:sldLayoutId id="2147483928" r:id="rId12"/>
    <p:sldLayoutId id="2147483929" r:id="rId13"/>
    <p:sldLayoutId id="2147483933" r:id="rId14"/>
    <p:sldLayoutId id="2147483946" r:id="rId15"/>
    <p:sldLayoutId id="2147483947" r:id="rId16"/>
    <p:sldLayoutId id="2147483943" r:id="rId17"/>
    <p:sldLayoutId id="2147483934" r:id="rId18"/>
  </p:sldLayoutIdLst>
  <p:txStyles>
    <p:titleStyle>
      <a:lvl1pPr algn="l" defTabSz="1018824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018824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95162" indent="-285750" algn="l" defTabSz="1018824" rtl="0" eaLnBrk="1" latinLnBrk="0" hangingPunct="1">
        <a:lnSpc>
          <a:spcPct val="120000"/>
        </a:lnSpc>
        <a:spcBef>
          <a:spcPts val="557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575" indent="-285750" algn="l" defTabSz="1018824" rtl="0" eaLnBrk="1" latinLnBrk="0" hangingPunct="1">
        <a:lnSpc>
          <a:spcPct val="120000"/>
        </a:lnSpc>
        <a:spcBef>
          <a:spcPts val="557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99687" indent="-171450" algn="l" defTabSz="1018824" rtl="0" eaLnBrk="1" latinLnBrk="0" hangingPunct="1">
        <a:lnSpc>
          <a:spcPct val="120000"/>
        </a:lnSpc>
        <a:spcBef>
          <a:spcPts val="557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209099" indent="-171450" algn="l" defTabSz="1018824" rtl="0" eaLnBrk="1" latinLnBrk="0" hangingPunct="1">
        <a:lnSpc>
          <a:spcPct val="120000"/>
        </a:lnSpc>
        <a:spcBef>
          <a:spcPts val="557"/>
        </a:spcBef>
        <a:buClr>
          <a:schemeClr val="tx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lnSpc>
          <a:spcPct val="90000"/>
        </a:lnSpc>
        <a:spcBef>
          <a:spcPts val="55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5BB02-BA6B-4893-9B7C-8F387B6CF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E7D3F-1E3B-49CE-AACB-3A9BD0A13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929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6" r:id="rId1"/>
    <p:sldLayoutId id="2147483955" r:id="rId2"/>
    <p:sldLayoutId id="2147483948" r:id="rId3"/>
    <p:sldLayoutId id="2147483953" r:id="rId4"/>
    <p:sldLayoutId id="2147483941" r:id="rId5"/>
    <p:sldLayoutId id="2147483952" r:id="rId6"/>
    <p:sldLayoutId id="2147483949" r:id="rId7"/>
    <p:sldLayoutId id="2147483951" r:id="rId8"/>
    <p:sldLayoutId id="2147483942" r:id="rId9"/>
    <p:sldLayoutId id="2147483950" r:id="rId10"/>
    <p:sldLayoutId id="2147483939" r:id="rId11"/>
    <p:sldLayoutId id="2147483912" r:id="rId12"/>
    <p:sldLayoutId id="2147483918" r:id="rId13"/>
    <p:sldLayoutId id="214748392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CC3CE-1576-754C-9052-A6EE368F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Knee Pad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C0922-8C92-C048-8561-7C350379224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198" y="1835991"/>
            <a:ext cx="9144000" cy="402336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Goal: </a:t>
            </a:r>
            <a:r>
              <a:rPr lang="en-US" dirty="0"/>
              <a:t>Unique design of the front of the product. The design should be simple and sleek. </a:t>
            </a:r>
            <a:endParaRPr lang="en-US" b="1" dirty="0"/>
          </a:p>
          <a:p>
            <a:r>
              <a:rPr lang="en-US" b="1" dirty="0"/>
              <a:t>About the Brand: </a:t>
            </a:r>
            <a:r>
              <a:rPr lang="en-US" dirty="0"/>
              <a:t>More masculine leaning, simple designs preferred. Not too busy. </a:t>
            </a:r>
          </a:p>
          <a:p>
            <a:endParaRPr lang="en-US" dirty="0"/>
          </a:p>
          <a:p>
            <a:r>
              <a:rPr lang="en-US" dirty="0"/>
              <a:t>Examples of designs we like: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 we don’t like: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969D47-5320-BF48-91AB-93EE98F6C02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Design Brief </a:t>
            </a:r>
          </a:p>
        </p:txBody>
      </p:sp>
      <p:pic>
        <p:nvPicPr>
          <p:cNvPr id="5" name="Picture 4" descr="A close-up of a knee pad&#10;&#10;Description automatically generated">
            <a:extLst>
              <a:ext uri="{FF2B5EF4-FFF2-40B4-BE49-F238E27FC236}">
                <a16:creationId xmlns:a16="http://schemas.microsoft.com/office/drawing/2014/main" id="{5943090A-5CCA-7C1E-F2BF-F94355D7EC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5" t="21107" r="12477" b="2995"/>
          <a:stretch/>
        </p:blipFill>
        <p:spPr>
          <a:xfrm>
            <a:off x="531621" y="3424797"/>
            <a:ext cx="1425742" cy="1744938"/>
          </a:xfrm>
          <a:prstGeom prst="rect">
            <a:avLst/>
          </a:prstGeom>
        </p:spPr>
      </p:pic>
      <p:pic>
        <p:nvPicPr>
          <p:cNvPr id="6" name="Picture 5" descr="A pair of knee pads&#10;&#10;Description automatically generated">
            <a:extLst>
              <a:ext uri="{FF2B5EF4-FFF2-40B4-BE49-F238E27FC236}">
                <a16:creationId xmlns:a16="http://schemas.microsoft.com/office/drawing/2014/main" id="{9F78BC0B-7B0B-CD17-9F39-2103C9DEDA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6"/>
          <a:stretch/>
        </p:blipFill>
        <p:spPr>
          <a:xfrm>
            <a:off x="2222890" y="3514022"/>
            <a:ext cx="2249802" cy="1915778"/>
          </a:xfrm>
          <a:prstGeom prst="rect">
            <a:avLst/>
          </a:prstGeom>
        </p:spPr>
      </p:pic>
      <p:pic>
        <p:nvPicPr>
          <p:cNvPr id="7" name="Picture 6" descr="A pair of knee pads&#10;&#10;Description automatically generated">
            <a:extLst>
              <a:ext uri="{FF2B5EF4-FFF2-40B4-BE49-F238E27FC236}">
                <a16:creationId xmlns:a16="http://schemas.microsoft.com/office/drawing/2014/main" id="{2705682C-DDBB-8CE8-7A56-22B98CC07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5" y="5859351"/>
            <a:ext cx="1956795" cy="1735612"/>
          </a:xfrm>
          <a:prstGeom prst="rect">
            <a:avLst/>
          </a:prstGeom>
        </p:spPr>
      </p:pic>
      <p:pic>
        <p:nvPicPr>
          <p:cNvPr id="8" name="Picture 7" descr="A pair of legs wearing knee pads&#10;&#10;Description automatically generated">
            <a:extLst>
              <a:ext uri="{FF2B5EF4-FFF2-40B4-BE49-F238E27FC236}">
                <a16:creationId xmlns:a16="http://schemas.microsoft.com/office/drawing/2014/main" id="{253F84A4-844D-B533-D791-EB53EB3614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23" r="44849" b="4346"/>
          <a:stretch/>
        </p:blipFill>
        <p:spPr>
          <a:xfrm>
            <a:off x="4472692" y="3424797"/>
            <a:ext cx="1876238" cy="1956618"/>
          </a:xfrm>
          <a:prstGeom prst="rect">
            <a:avLst/>
          </a:prstGeom>
        </p:spPr>
      </p:pic>
      <p:pic>
        <p:nvPicPr>
          <p:cNvPr id="9" name="Picture 8" descr="A pair of knee pads&#10;&#10;Description automatically generated">
            <a:extLst>
              <a:ext uri="{FF2B5EF4-FFF2-40B4-BE49-F238E27FC236}">
                <a16:creationId xmlns:a16="http://schemas.microsoft.com/office/drawing/2014/main" id="{BB856052-3188-8DC3-BC9D-7337863E42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1"/>
          <a:stretch/>
        </p:blipFill>
        <p:spPr>
          <a:xfrm>
            <a:off x="4011948" y="5799155"/>
            <a:ext cx="1956794" cy="1758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94467F-4FCE-4001-5204-D2AB72AD3A3B}"/>
              </a:ext>
            </a:extLst>
          </p:cNvPr>
          <p:cNvSpPr txBox="1"/>
          <p:nvPr/>
        </p:nvSpPr>
        <p:spPr>
          <a:xfrm>
            <a:off x="5757831" y="6833651"/>
            <a:ext cx="1956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Too similar to other products on the market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ADB149-5041-D9FE-0559-C1CBB5EF7A7E}"/>
              </a:ext>
            </a:extLst>
          </p:cNvPr>
          <p:cNvSpPr txBox="1"/>
          <p:nvPr/>
        </p:nvSpPr>
        <p:spPr>
          <a:xfrm>
            <a:off x="1996048" y="7064484"/>
            <a:ext cx="195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Too plain</a:t>
            </a:r>
          </a:p>
        </p:txBody>
      </p:sp>
    </p:spTree>
    <p:extLst>
      <p:ext uri="{BB962C8B-B14F-4D97-AF65-F5344CB8AC3E}">
        <p14:creationId xmlns:p14="http://schemas.microsoft.com/office/powerpoint/2010/main" val="3779928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orilla 3">
      <a:dk1>
        <a:srgbClr val="F6F8F8"/>
      </a:dk1>
      <a:lt1>
        <a:srgbClr val="2B2B2B"/>
      </a:lt1>
      <a:dk2>
        <a:srgbClr val="FFFFFF"/>
      </a:dk2>
      <a:lt2>
        <a:srgbClr val="2B2B2B"/>
      </a:lt2>
      <a:accent1>
        <a:srgbClr val="FF6800"/>
      </a:accent1>
      <a:accent2>
        <a:srgbClr val="008183"/>
      </a:accent2>
      <a:accent3>
        <a:srgbClr val="FF7D00"/>
      </a:accent3>
      <a:accent4>
        <a:srgbClr val="FF8700"/>
      </a:accent4>
      <a:accent5>
        <a:srgbClr val="FF9100"/>
      </a:accent5>
      <a:accent6>
        <a:srgbClr val="FF9A00"/>
      </a:accent6>
      <a:hlink>
        <a:srgbClr val="FFD699"/>
      </a:hlink>
      <a:folHlink>
        <a:srgbClr val="FFC000"/>
      </a:folHlink>
    </a:clrScheme>
    <a:fontScheme name="Gorilla 3">
      <a:majorFont>
        <a:latin typeface="Helvetica"/>
        <a:ea typeface=""/>
        <a:cs typeface=""/>
      </a:majorFont>
      <a:minorFont>
        <a:latin typeface="Helvetica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Gorilla 3">
      <a:dk1>
        <a:srgbClr val="F6F8F8"/>
      </a:dk1>
      <a:lt1>
        <a:srgbClr val="2B2B2B"/>
      </a:lt1>
      <a:dk2>
        <a:srgbClr val="FFFFFF"/>
      </a:dk2>
      <a:lt2>
        <a:srgbClr val="2B2B2B"/>
      </a:lt2>
      <a:accent1>
        <a:srgbClr val="FF6800"/>
      </a:accent1>
      <a:accent2>
        <a:srgbClr val="008183"/>
      </a:accent2>
      <a:accent3>
        <a:srgbClr val="FF7D00"/>
      </a:accent3>
      <a:accent4>
        <a:srgbClr val="FF8700"/>
      </a:accent4>
      <a:accent5>
        <a:srgbClr val="FF9100"/>
      </a:accent5>
      <a:accent6>
        <a:srgbClr val="FF9A00"/>
      </a:accent6>
      <a:hlink>
        <a:srgbClr val="FFD699"/>
      </a:hlink>
      <a:folHlink>
        <a:srgbClr val="FFC000"/>
      </a:folHlink>
    </a:clrScheme>
    <a:fontScheme name="Gorilla 3">
      <a:majorFont>
        <a:latin typeface="Helvetica"/>
        <a:ea typeface=""/>
        <a:cs typeface=""/>
      </a:majorFont>
      <a:minorFont>
        <a:latin typeface="Helvetic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604c7b-5f1c-4c36-a6f3-969c94399458" xsi:nil="true"/>
    <lcf76f155ced4ddcb4097134ff3c332f xmlns="0bf270d8-3a7c-4d11-8c30-a6b28f385df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16268A1525CF4BB0511F0F8DD31F22" ma:contentTypeVersion="16" ma:contentTypeDescription="Create a new document." ma:contentTypeScope="" ma:versionID="d42a220d7ee59f46c7ba7995844f700d">
  <xsd:schema xmlns:xsd="http://www.w3.org/2001/XMLSchema" xmlns:xs="http://www.w3.org/2001/XMLSchema" xmlns:p="http://schemas.microsoft.com/office/2006/metadata/properties" xmlns:ns2="0bf270d8-3a7c-4d11-8c30-a6b28f385df0" xmlns:ns3="65604c7b-5f1c-4c36-a6f3-969c94399458" targetNamespace="http://schemas.microsoft.com/office/2006/metadata/properties" ma:root="true" ma:fieldsID="f5e121b79787befd9be72ac61ddd0459" ns2:_="" ns3:_="">
    <xsd:import namespace="0bf270d8-3a7c-4d11-8c30-a6b28f385df0"/>
    <xsd:import namespace="65604c7b-5f1c-4c36-a6f3-969c943994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270d8-3a7c-4d11-8c30-a6b28f385d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b62ace5-0b61-4fd2-90d4-6d1180fd40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04c7b-5f1c-4c36-a6f3-969c9439945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1eab5e0-deb5-4581-bdd7-45477a8b6733}" ma:internalName="TaxCatchAll" ma:showField="CatchAllData" ma:web="65604c7b-5f1c-4c36-a6f3-969c943994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AC4566-2202-4EE5-BC0E-A268871D7B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CD8215-0B8A-4690-BC24-554CA8DB5356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65604c7b-5f1c-4c36-a6f3-969c94399458"/>
    <ds:schemaRef ds:uri="http://schemas.openxmlformats.org/package/2006/metadata/core-properties"/>
    <ds:schemaRef ds:uri="0bf270d8-3a7c-4d11-8c30-a6b28f385df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9B0DF6F-53E5-4207-8C95-E8F8851519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f270d8-3a7c-4d11-8c30-a6b28f385df0"/>
    <ds:schemaRef ds:uri="65604c7b-5f1c-4c36-a6f3-969c943994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15409</TotalTime>
  <Words>61</Words>
  <Application>Microsoft Macintosh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Helvetica</vt:lpstr>
      <vt:lpstr>Helvetica Light</vt:lpstr>
      <vt:lpstr>Office Theme</vt:lpstr>
      <vt:lpstr>Custom Design</vt:lpstr>
      <vt:lpstr>Safety Knee Pad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Borges @ Designcrowd</dc:creator>
  <cp:lastModifiedBy>Sabrina Healy</cp:lastModifiedBy>
  <cp:revision>857</cp:revision>
  <dcterms:created xsi:type="dcterms:W3CDTF">2015-04-13T07:09:46Z</dcterms:created>
  <dcterms:modified xsi:type="dcterms:W3CDTF">2024-02-15T20:01:35Z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0x010100CB16268A1525CF4BB0511F0F8DD31F22</vt:lpwstr>
  </property>
</Properties>
</file>