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991C3-61AB-63A6-1086-61B3E1F67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D23BDCF-5893-AF23-07F4-ECA6DD24E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E288D4-A1D2-D359-21AE-75A02617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C7D3-C1B6-F948-BB84-F68C00F6BB2C}" type="datetimeFigureOut">
              <a:rPr lang="de-DE" smtClean="0"/>
              <a:t>05.02.24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475AD4-6211-DDB0-1E35-3995F140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491EC7-898C-2AA7-CAAD-0BF0DBDA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F7B4-AF6B-AE48-99A1-A50446983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87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47AE-DAEE-3FE7-86F3-5089165E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8793346-1990-4981-8F24-4486B05A8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2103D2-F58E-2E67-C7DD-CCD957CC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C7D3-C1B6-F948-BB84-F68C00F6BB2C}" type="datetimeFigureOut">
              <a:rPr lang="de-DE" smtClean="0"/>
              <a:t>05.02.24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926949-46B6-2915-5A26-9AEBDAF7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6C6D40-8E00-26DD-FD95-6351FCA5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F7B4-AF6B-AE48-99A1-A50446983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55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B6F6A3-0B57-6200-5DB0-AFFBAE0D6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457E48-5467-AFFA-719F-58A6C8721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1F87C9-CAFB-504E-E8DA-F7E6AB61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C7D3-C1B6-F948-BB84-F68C00F6BB2C}" type="datetimeFigureOut">
              <a:rPr lang="de-DE" smtClean="0"/>
              <a:t>05.02.24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811030-3087-19F8-C3A6-F55CD2EE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175301-B73A-BA41-7204-1B1F7E8A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F7B4-AF6B-AE48-99A1-A50446983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50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18462-16DE-25E6-DB4F-8B4006FE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161050-A041-6DB7-C46F-D53AB396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F5DB4B-FB1F-761D-C7B5-DC60AA8E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C7D3-C1B6-F948-BB84-F68C00F6BB2C}" type="datetimeFigureOut">
              <a:rPr lang="de-DE" smtClean="0"/>
              <a:t>05.02.24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451E65-BBE3-7F00-7EA6-6D9D9DD5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9574-FA41-AFE3-1195-924AACC6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F7B4-AF6B-AE48-99A1-A50446983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50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57B1F-3F1F-87D6-2DD0-159816F9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7DF4E6-FF47-DC64-4FB2-567DC4427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1A59A8-5084-8580-17B4-D47ABAC91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C7D3-C1B6-F948-BB84-F68C00F6BB2C}" type="datetimeFigureOut">
              <a:rPr lang="de-DE" smtClean="0"/>
              <a:t>05.02.24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02EF9D-D784-99CF-7FA5-2BCAFC03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091978-AB88-F9C7-4962-55AB428A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F7B4-AF6B-AE48-99A1-A50446983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48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2D22E-2D01-DD93-F869-AE83D87C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681FF4-4F23-5151-30DC-FE84D41D1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FAB1E5-F76C-C917-006F-27C4D0C8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062027-CE73-E978-BCBB-6DD093DC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C7D3-C1B6-F948-BB84-F68C00F6BB2C}" type="datetimeFigureOut">
              <a:rPr lang="de-DE" smtClean="0"/>
              <a:t>05.02.24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44364B-0419-BD29-AE59-61059487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2C5812-41E9-D6EE-D239-2529F736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F7B4-AF6B-AE48-99A1-A50446983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4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BA5A8-176B-730B-C9E2-185E2642D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29BE1B-2C00-8595-AF0B-777C18A63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E09B0B-5959-66A2-8E30-3E948E972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8BB5EE9-D9AA-F03D-DB3A-E6DF1E0FB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176FB50-A16C-6649-81D5-B5772D811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8CCE1A5-43D4-1EDD-4749-1938AD8F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C7D3-C1B6-F948-BB84-F68C00F6BB2C}" type="datetimeFigureOut">
              <a:rPr lang="de-DE" smtClean="0"/>
              <a:t>05.02.24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24614A9-27EB-7CA1-8D84-B7B5DA27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AF43242-F476-E343-6109-99AE3700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F7B4-AF6B-AE48-99A1-A50446983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7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0949AB-B4ED-5E5F-408C-3B92E969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859798-CFF3-ABFF-B4A6-90E7713A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C7D3-C1B6-F948-BB84-F68C00F6BB2C}" type="datetimeFigureOut">
              <a:rPr lang="de-DE" smtClean="0"/>
              <a:t>05.02.24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808B84-7DA0-AEE1-4EE0-01F1C30CC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6ED1DB-C275-887A-EF89-F6FE6115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F7B4-AF6B-AE48-99A1-A50446983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78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FD0B973-6E28-9751-1980-E487B880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C7D3-C1B6-F948-BB84-F68C00F6BB2C}" type="datetimeFigureOut">
              <a:rPr lang="de-DE" smtClean="0"/>
              <a:t>05.02.24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60CEC9-05D5-C057-761B-93A328CC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7A21DA-57A3-54C8-3839-D7876630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F7B4-AF6B-AE48-99A1-A50446983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0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7371C-60BF-3AA6-D64F-CC721BF4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6BEECC-BFAD-5035-1AC4-E7CC69DF4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CFB548-C16F-97A8-9E58-7D325F1E5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599850-C943-68CB-0894-43E90E12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C7D3-C1B6-F948-BB84-F68C00F6BB2C}" type="datetimeFigureOut">
              <a:rPr lang="de-DE" smtClean="0"/>
              <a:t>05.02.24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3A2E84-3DAF-260C-1821-523885DD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06E811-CC63-B3F0-A88B-65C8C268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F7B4-AF6B-AE48-99A1-A50446983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21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515D2-6FE8-69BD-0117-E3C02CEA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95E0F39-CAA6-A8C0-4FD4-2956E9CF8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9E8F04-6214-6638-2588-59D0DF28D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9BAC74-1809-A56C-4C40-F7A5E664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C7D3-C1B6-F948-BB84-F68C00F6BB2C}" type="datetimeFigureOut">
              <a:rPr lang="de-DE" smtClean="0"/>
              <a:t>05.02.24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7C4993-60AF-3307-24B0-E3E7D90B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4C9F2A-A79F-D477-ED60-5E437172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F7B4-AF6B-AE48-99A1-A50446983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7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FFC461F-8FFD-0A5F-7FB1-3A800EAE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DDA583-8A1A-21E2-D663-FC0CC9E73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477D8B-DD4A-063A-7899-EFD0EA5BB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C7D3-C1B6-F948-BB84-F68C00F6BB2C}" type="datetimeFigureOut">
              <a:rPr lang="de-DE" smtClean="0"/>
              <a:t>05.02.24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379B12-F6AD-2F3D-E502-FE6457060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1303AA-A8BE-BA88-669F-C29A2BC08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1F7B4-AF6B-AE48-99A1-A50446983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42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vorschau gestalten">
            <a:extLst>
              <a:ext uri="{FF2B5EF4-FFF2-40B4-BE49-F238E27FC236}">
                <a16:creationId xmlns:a16="http://schemas.microsoft.com/office/drawing/2014/main" id="{DA64A899-C531-89FC-C473-24B819B40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20360" r="5375" b="20181"/>
          <a:stretch/>
        </p:blipFill>
        <p:spPr bwMode="auto">
          <a:xfrm>
            <a:off x="1210962" y="163768"/>
            <a:ext cx="9996165" cy="67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6EB5763-293C-07D4-14E3-021422E1EEAE}"/>
              </a:ext>
            </a:extLst>
          </p:cNvPr>
          <p:cNvSpPr txBox="1"/>
          <p:nvPr/>
        </p:nvSpPr>
        <p:spPr>
          <a:xfrm>
            <a:off x="3127399" y="322494"/>
            <a:ext cx="8340810" cy="13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sz="3600" b="1" dirty="0">
                <a:solidFill>
                  <a:srgbClr val="FF0000"/>
                </a:solidFill>
              </a:rPr>
              <a:t>Kämpfen und Siegen – viel Erfolg Amelie!</a:t>
            </a:r>
          </a:p>
          <a:p>
            <a:pPr algn="ctr"/>
            <a:r>
              <a:rPr lang="de-DE" sz="3200" dirty="0"/>
              <a:t>Wer´s nicht schafft ist Offenbacher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40B2430-D79B-5C18-8030-B51CE497B186}"/>
              </a:ext>
            </a:extLst>
          </p:cNvPr>
          <p:cNvSpPr txBox="1"/>
          <p:nvPr/>
        </p:nvSpPr>
        <p:spPr>
          <a:xfrm>
            <a:off x="126699" y="2777357"/>
            <a:ext cx="3506187" cy="29732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e-DE" sz="2400" dirty="0"/>
              <a:t>Wir haben die Schüler </a:t>
            </a:r>
          </a:p>
          <a:p>
            <a:r>
              <a:rPr lang="de-DE" sz="2400" dirty="0"/>
              <a:t>im Endspiel gesehen – </a:t>
            </a:r>
          </a:p>
          <a:p>
            <a:r>
              <a:rPr lang="de-DE" sz="2400" dirty="0">
                <a:solidFill>
                  <a:srgbClr val="FF0000"/>
                </a:solidFill>
              </a:rPr>
              <a:t>Mit der Ami, mit der Ami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CA4CB5-DDED-03C9-31F3-201108FF4760}"/>
              </a:ext>
            </a:extLst>
          </p:cNvPr>
          <p:cNvSpPr txBox="1"/>
          <p:nvPr/>
        </p:nvSpPr>
        <p:spPr>
          <a:xfrm>
            <a:off x="7077136" y="5750635"/>
            <a:ext cx="41299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sz="2800" dirty="0"/>
              <a:t>Wir sind stolz auf Dich! </a:t>
            </a:r>
          </a:p>
          <a:p>
            <a:pPr algn="ctr"/>
            <a:r>
              <a:rPr lang="de-DE" sz="2000" dirty="0"/>
              <a:t>Mama &amp; Papa </a:t>
            </a:r>
          </a:p>
        </p:txBody>
      </p:sp>
      <p:pic>
        <p:nvPicPr>
          <p:cNvPr id="8" name="Grafik 7" descr="Ein Bild, das Logo, Schrift, Markenzeichen, Geschirr enthält.&#10;&#10;Automatisch generierte Beschreibung">
            <a:extLst>
              <a:ext uri="{FF2B5EF4-FFF2-40B4-BE49-F238E27FC236}">
                <a16:creationId xmlns:a16="http://schemas.microsoft.com/office/drawing/2014/main" id="{06213DCA-60FF-F71E-A4B4-C8DFC8372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060" y="2933704"/>
            <a:ext cx="1319059" cy="1497914"/>
          </a:xfrm>
          <a:prstGeom prst="rect">
            <a:avLst/>
          </a:prstGeom>
        </p:spPr>
      </p:pic>
      <p:pic>
        <p:nvPicPr>
          <p:cNvPr id="1028" name="Picture 4" descr="Eintracht Frankfurt Fantrikot Heim 23">
            <a:extLst>
              <a:ext uri="{FF2B5EF4-FFF2-40B4-BE49-F238E27FC236}">
                <a16:creationId xmlns:a16="http://schemas.microsoft.com/office/drawing/2014/main" id="{477D4DE1-88D2-AF08-970D-A591F0EE8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21" y="3337639"/>
            <a:ext cx="1625257" cy="19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 1: Kids Trikothose Ausweich 23 Weiß">
            <a:extLst>
              <a:ext uri="{FF2B5EF4-FFF2-40B4-BE49-F238E27FC236}">
                <a16:creationId xmlns:a16="http://schemas.microsoft.com/office/drawing/2014/main" id="{85142B80-7373-B6EA-EE49-8B761FAA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17" y="4781077"/>
            <a:ext cx="1324919" cy="13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rbystar Bundesliga Brillant APS V23 2023/24">
            <a:extLst>
              <a:ext uri="{FF2B5EF4-FFF2-40B4-BE49-F238E27FC236}">
                <a16:creationId xmlns:a16="http://schemas.microsoft.com/office/drawing/2014/main" id="{7E09FA79-FF06-0BA5-553D-F5633E58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75" y="5678253"/>
            <a:ext cx="1235675" cy="12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82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Macintosh PowerPoint</Application>
  <PresentationFormat>Breitbild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 Kroenke</dc:creator>
  <cp:lastModifiedBy>M Kroenke</cp:lastModifiedBy>
  <cp:revision>1</cp:revision>
  <dcterms:created xsi:type="dcterms:W3CDTF">2024-02-05T19:47:51Z</dcterms:created>
  <dcterms:modified xsi:type="dcterms:W3CDTF">2024-02-05T20:13:43Z</dcterms:modified>
</cp:coreProperties>
</file>